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C78F-7F19-35E5-AC48-988EA5B41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C7BBB-C4F5-683E-FD05-F8480C0BE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D1D0-64F1-72E7-1256-F3365042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8B2D-9110-4910-8A58-B028508D501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55C31-4F7C-4B40-9100-827F3374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A62CE-E249-12FE-DE7D-4CDEDC85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45B-11C7-4D10-991B-89398869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6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DE30-4491-C4C3-6704-8D35F652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B3B7B-45E8-AF9E-8C17-4EF9FCFEE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1BA86-D1B0-8480-A12C-4841D2CD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8B2D-9110-4910-8A58-B028508D501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02AC3-4CA2-082E-AABB-A4CCBF1E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B6F1A-4902-D078-F1AC-9679CF7B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45B-11C7-4D10-991B-89398869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6EED0-9152-AFEE-CDE4-AF93C5BB4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086DF-C2C0-87FC-523B-24F44A87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C0ECC-5D14-9261-F009-F6BFEB52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8B2D-9110-4910-8A58-B028508D501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A376E-FA9E-5098-0B6E-2B5BF699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016E0-E03D-A1FF-2764-7D023F1C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45B-11C7-4D10-991B-89398869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4328-76CF-E8F2-32D3-422B553C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B249-A4E5-9AA5-82B9-9C00B7C4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C2DC-E463-BC18-B4A7-A0F650C5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8B2D-9110-4910-8A58-B028508D501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1A439-9BBC-B9DA-52A0-921711DD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4A25-6E42-1226-8AF6-0F3B3D0E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45B-11C7-4D10-991B-89398869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5270-A4CC-AA18-A465-8BCE767E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AB96C-7938-6859-AF78-84D962706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15477-D3A8-6A51-9B05-F3467D83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8B2D-9110-4910-8A58-B028508D501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51388-59D4-BD09-3146-EDB6B538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6100F-F346-8377-AE5B-FF17F30C6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45B-11C7-4D10-991B-89398869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7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AB48-0C89-3852-8BF8-2303137E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163D-7E88-940D-3B1B-E3D5DC7A0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0DDB-F2FF-AA8A-54BF-18A6E6A6B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109F1-C1C7-EA85-F7FD-88F9D9AC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8B2D-9110-4910-8A58-B028508D501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836A6-27F2-E2F9-D6E9-EE81E0F3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83560-40B2-4FEB-94C3-1E1DEA80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45B-11C7-4D10-991B-89398869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3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7623-4429-248B-F973-A4466AA0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143E4-650E-36E7-C8F4-E6F72370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4EC8F-FF56-5217-95A4-9F2015D5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48DC2-B728-473A-FFA5-BE4291731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67265-E578-EA3E-2220-DB807DE8C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3A445-D794-C968-1D73-752BFE5A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8B2D-9110-4910-8A58-B028508D501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EF825-E08C-D125-BEA9-0B4CFFB6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01C1D-5BA7-471E-FF72-4444B6A7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45B-11C7-4D10-991B-89398869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3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E8C1-CA6F-9DA5-1D87-C23C6D84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C347C-1FE9-2D5C-66A3-03F00D40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8B2D-9110-4910-8A58-B028508D501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0C90A-6CC0-799A-6FD7-E48CAB6E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8E46B-71EA-FE8F-58A5-0A8CEF6C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45B-11C7-4D10-991B-89398869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0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DBDA2-5429-A4E9-173A-F10E6455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8B2D-9110-4910-8A58-B028508D501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B9DF7-7864-B3F7-883B-D38A2E1F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927C5-BC9D-4408-62FC-BFBA6A67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45B-11C7-4D10-991B-89398869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0E25-2D57-06E6-8244-A34A48D5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4B1A-5060-010A-62BB-E9779D5C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7622F-318C-8FC2-34CA-D065AB4CD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4CD15-CA93-DFB3-6B09-FE66E348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8B2D-9110-4910-8A58-B028508D501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5A92-B820-1C2C-CFA8-0A68793E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C5E48-9598-9833-31D7-6F1EE8E7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45B-11C7-4D10-991B-89398869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3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41F2-0C52-3478-0B3A-065A0572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33F46-54B8-9F90-4E96-7842DAD03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6FD70-6CEB-5E0F-D7EE-7D27D8B53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E75DC-1A2D-BE68-3EE8-A04FFB8E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8B2D-9110-4910-8A58-B028508D501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C83DA-6ACC-93AF-0814-ABB890F5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232FA-265D-2AB5-5F79-EBC79BFD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45B-11C7-4D10-991B-89398869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8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1369D-E917-F13B-15E6-78E4572A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3AAA0-23F1-5F1F-8FB1-BCE56960B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E60D0-D2EE-B7BD-F0DE-987EC453C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8B2D-9110-4910-8A58-B028508D501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5FB5C-383C-0A4F-D8D7-802239EE4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CF2A4-EE1C-F9F5-0A8A-76D59C8EA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D345B-11C7-4D10-991B-89398869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8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1839-3E84-D85B-3E0D-946B744A6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Generate sine pwm using arduino uno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91FB9-D49B-8C39-D0DA-8007EAF58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With PWM frequency 20 Khz, Sine wave frequency 50Hz</a:t>
            </a:r>
          </a:p>
        </p:txBody>
      </p:sp>
    </p:spTree>
    <p:extLst>
      <p:ext uri="{BB962C8B-B14F-4D97-AF65-F5344CB8AC3E}">
        <p14:creationId xmlns:p14="http://schemas.microsoft.com/office/powerpoint/2010/main" val="125620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Generate sine pwm using arduino uno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 sine pwm using arduino uno</dc:title>
  <dc:creator>Hồ Công Trình</dc:creator>
  <cp:lastModifiedBy>Hồ Công Trình</cp:lastModifiedBy>
  <cp:revision>1</cp:revision>
  <dcterms:created xsi:type="dcterms:W3CDTF">2023-01-17T20:14:12Z</dcterms:created>
  <dcterms:modified xsi:type="dcterms:W3CDTF">2023-01-17T20:17:22Z</dcterms:modified>
</cp:coreProperties>
</file>