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6"/>
    <p:restoredTop sz="94677"/>
  </p:normalViewPr>
  <p:slideViewPr>
    <p:cSldViewPr snapToGrid="0" snapToObjects="1" showGuides="1">
      <p:cViewPr varScale="1">
        <p:scale>
          <a:sx n="80" d="100"/>
          <a:sy n="80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62F1-1404-E54C-BDC3-FE1D4F434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6CE3A-43E1-094F-91E1-2536CDA4E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9E42-12AA-7F42-8B4C-C454DECB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A817-266A-0D4D-A9EB-9E7A3D2E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75B0-1E63-B64D-B9F8-992C055B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011-27D4-D549-9B0E-2E3359DA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F8E7F-FF1C-C548-A77D-1210BD7D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2A41-4A64-E842-837A-A995FAEE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942A-F98A-F84E-805E-B49ED56B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8515-E829-C44D-A2B0-ACC78246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8992F-15AA-954C-908C-962ED8292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FD2AF-65CC-5C41-A7DD-6C80C3055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471A-F361-5D45-8F38-E8422CAD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40D21-EA92-A040-A187-7E5EF89C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F5FA-89FD-1048-8C5F-DD29D70A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5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805F-515B-5D4D-8608-FBCBEF51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CEE1-2E50-574A-B6B1-2B022C59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84FFD-AABE-9642-9E3A-33016959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A2A3A-813C-3C40-B9A2-270E87B1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D64D-B1BD-8848-B86B-7CA63BF2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3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4E5D-D05F-EE4C-ABC3-2AE01754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F875B-6543-4643-BF14-6E5BCD315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3F9F4-C035-A34B-9540-013F75AE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886E-3B19-C04A-96DE-FC0B5513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FE87E-326A-7A4E-B688-DAB50A78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3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3927-97CA-AD4D-A0DD-DFA569AA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7542-ED6C-474A-887B-5FD5AEF5C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DB0D5-71FF-2441-9DE8-9BF5636F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C51EB-3958-FB45-820A-CCE913CE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07D85-5F25-B94A-8D8B-E177935D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DC63E-6A1B-4745-B703-3D51FC9E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7059-423F-9941-9057-252792ED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E387F-C3A2-B54C-B5BB-65C04DD43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6952F-DBF8-EF47-8896-FF3AE1682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0730A-77D1-E846-A5B5-A4B0B8A68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250EF-F53F-4F48-88F2-BDE0F9089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A8F5C-097F-364F-A417-7BDA756A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84DA0-0D23-594C-A083-E9D61A6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E269F-0AF9-B14C-A177-65F08786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3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E42-8FDA-1C42-8734-98E8B0EB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B9255-1F68-EC4F-BCDF-24FCB43A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A49E1-2C24-2D44-A61B-F88705C6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3628A-B4FF-BB46-8D29-DAF650E8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B1186-0851-2749-8094-7E9657A8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1D103-A15E-754E-B396-EF93AE01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D444B-EEA8-C444-B54D-DB1F4FC4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D450-56BF-5843-B302-DA860F95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CB2D-56C5-7E46-AE52-48D36221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ADC8E-FCE7-2540-8D3E-449B10BBE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C51BD-C260-E740-913F-24CFEA5E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AD470-04E7-A643-BF0C-B507AF34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5CE83-B9DE-DD4B-A500-35CB4B39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3836-A250-7446-A857-CFB34F56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94C75-8C4E-AE42-B06F-80D3545F2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0DF7B-067F-7E4D-A895-200B98384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EE4E2-CB2D-704E-BF92-0D48DBB5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EA965-73F3-CB43-9D3A-0D601B85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36FEE-81BF-A840-BC6F-D2ABE3A5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ADC02-E415-A74E-A4D8-48CE44E2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0F0CC-8D17-F34C-8A4F-4CDA06281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1857-5A20-4447-87CE-C4518C097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4674A-8D92-8B48-9FC9-305FEEAEE12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B75D-1DD6-2141-9DFA-75066246B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149A5-11F8-F947-88AC-362CBADC4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089B-B87A-0C4C-A4A1-3E4FFF05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10CC-CB73-9749-B016-684A97B5A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Gender Names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99219-7C86-7A4E-AB96-51BDD83D9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STAT 4241/5241 Statistical Machine Learning</a:t>
            </a:r>
          </a:p>
          <a:p>
            <a:r>
              <a:rPr lang="en-US" dirty="0"/>
              <a:t>Final Project Presentation</a:t>
            </a:r>
          </a:p>
          <a:p>
            <a:r>
              <a:rPr lang="en-US" dirty="0" err="1"/>
              <a:t>Doowon</a:t>
            </a:r>
            <a:r>
              <a:rPr lang="en-US" dirty="0"/>
              <a:t> Na, </a:t>
            </a:r>
            <a:r>
              <a:rPr lang="en-US" dirty="0" err="1"/>
              <a:t>Jee</a:t>
            </a:r>
            <a:r>
              <a:rPr lang="en-US" dirty="0"/>
              <a:t> sun Yun, Philip Jang, Peter Kwak</a:t>
            </a:r>
          </a:p>
        </p:txBody>
      </p:sp>
    </p:spTree>
    <p:extLst>
      <p:ext uri="{BB962C8B-B14F-4D97-AF65-F5344CB8AC3E}">
        <p14:creationId xmlns:p14="http://schemas.microsoft.com/office/powerpoint/2010/main" val="345553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33F2-9B22-7548-A9A3-EAD45494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A255-FC1B-724A-B9E5-342A6361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D512-6501-C24F-99F2-795FAD75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4400-D0E4-C54D-9CCC-1CCCF0F7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911F-9A40-F944-BE96-26607606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2776-F702-5B42-883A-3A2C82F9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1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3F3A-1432-B04A-AD1F-5339BCCC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592D-3453-F347-9DED-0C2C8362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312D-8151-4042-ACDA-46E20C7A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23CDB-A7EA-2A40-9B2C-E7B866DB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8C64-E88F-614B-83EB-24A2EBEF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0D32-23B2-BF4A-96DD-61894E59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Gender Names</vt:lpstr>
      <vt:lpstr>Data Selection</vt:lpstr>
      <vt:lpstr>Research Question</vt:lpstr>
      <vt:lpstr>Data Preprocessing</vt:lpstr>
      <vt:lpstr>Model</vt:lpstr>
      <vt:lpstr>Discussion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Names</dc:title>
  <dc:creator>윤 지선</dc:creator>
  <cp:lastModifiedBy>윤 지선</cp:lastModifiedBy>
  <cp:revision>1</cp:revision>
  <dcterms:created xsi:type="dcterms:W3CDTF">2021-04-06T22:41:11Z</dcterms:created>
  <dcterms:modified xsi:type="dcterms:W3CDTF">2021-04-06T22:47:33Z</dcterms:modified>
</cp:coreProperties>
</file>