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9" r:id="rId2"/>
    <p:sldId id="280" r:id="rId3"/>
    <p:sldId id="283" r:id="rId4"/>
    <p:sldId id="281" r:id="rId5"/>
    <p:sldId id="28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630" autoAdjust="0"/>
  </p:normalViewPr>
  <p:slideViewPr>
    <p:cSldViewPr snapToGrid="0">
      <p:cViewPr varScale="1">
        <p:scale>
          <a:sx n="69" d="100"/>
          <a:sy n="69" d="100"/>
        </p:scale>
        <p:origin x="188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10300-9310-42C8-BC0E-C7874AE6187D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FE536-C4EA-43E5-9948-95B548E1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3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39789-AF4F-4E9D-9553-C44C073486C8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ECDB4-1EC7-423A-81D7-AFB0A3CC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3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EB22BB-0BA4-4E86-847D-F90EE578585C}" type="datetimeFigureOut">
              <a:rPr lang="en-SG" smtClean="0"/>
              <a:pPr/>
              <a:t>7/1/2016</a:t>
            </a:fld>
            <a:endParaRPr lang="en-SG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8BCBD5-DB4E-4F06-AC61-85EFC5B2EFF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1" name="Picture 13" descr="NERA_LOGO_s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93688"/>
            <a:ext cx="1655763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7173913" y="509588"/>
            <a:ext cx="1816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Nera Telecommunications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6135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8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5" name="Picture 13" descr="NERA_LOGO_s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93688"/>
            <a:ext cx="1655763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7173913" y="509588"/>
            <a:ext cx="1816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Nera Telecommunications Ltd</a:t>
            </a:r>
          </a:p>
        </p:txBody>
      </p:sp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0" y="5994285"/>
            <a:ext cx="9144000" cy="87558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09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EB22BB-0BA4-4E86-847D-F90EE578585C}" type="datetimeFigureOut">
              <a:rPr lang="en-SG" smtClean="0"/>
              <a:pPr/>
              <a:t>7/1/2016</a:t>
            </a:fld>
            <a:endParaRPr lang="en-SG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8BCBD5-DB4E-4F06-AC61-85EFC5B2EFF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1" name="Picture 13" descr="NERA_LOGO_s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93688"/>
            <a:ext cx="1655763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7173913" y="509588"/>
            <a:ext cx="1816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Nera Telecommunications Ltd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29" y="220043"/>
            <a:ext cx="7050295" cy="4651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32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80" y="159025"/>
            <a:ext cx="7063408" cy="569845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6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9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D513-5C4F-4AF5-B22E-9B93F26EA18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0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24619"/>
            <a:ext cx="7886700" cy="5052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D513-5C4F-4AF5-B22E-9B93F26EA187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08DB-0D1F-4ABE-9F30-ECD82E7926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908719"/>
          </a:xfrm>
          <a:prstGeom prst="rect">
            <a:avLst/>
          </a:prstGeom>
          <a:solidFill>
            <a:srgbClr val="ABAF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9" name="Picture 13" descr="NERA_LOGO_sk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93688"/>
            <a:ext cx="1655763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7173913" y="509588"/>
            <a:ext cx="1816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Nera Telecommunications Ltd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85529" y="220043"/>
            <a:ext cx="7050295" cy="465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0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io-admin@shdemo.loca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Straight Connector 427"/>
          <p:cNvCxnSpPr/>
          <p:nvPr/>
        </p:nvCxnSpPr>
        <p:spPr>
          <a:xfrm flipV="1">
            <a:off x="2212073" y="3249998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5483422" y="3229237"/>
            <a:ext cx="7246" cy="38797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908833" y="2896125"/>
            <a:ext cx="4849114" cy="106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231254" y="2597005"/>
            <a:ext cx="121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333333"/>
                </a:solidFill>
              </a:rPr>
              <a:t>Mgmt-1 </a:t>
            </a:r>
            <a:r>
              <a:rPr lang="en-US" sz="800" b="1" dirty="0" err="1" smtClean="0">
                <a:solidFill>
                  <a:srgbClr val="333333"/>
                </a:solidFill>
              </a:rPr>
              <a:t>Vlan</a:t>
            </a:r>
            <a:r>
              <a:rPr lang="en-US" sz="800" b="1" dirty="0" smtClean="0">
                <a:solidFill>
                  <a:srgbClr val="333333"/>
                </a:solidFill>
              </a:rPr>
              <a:t> 101</a:t>
            </a:r>
          </a:p>
          <a:p>
            <a:pPr algn="ctr"/>
            <a:r>
              <a:rPr lang="en-US" sz="800" b="1" dirty="0" smtClean="0">
                <a:solidFill>
                  <a:srgbClr val="333333"/>
                </a:solidFill>
              </a:rPr>
              <a:t>10.0.1.0/24</a:t>
            </a:r>
            <a:endParaRPr lang="en-US" sz="800" b="1" dirty="0">
              <a:solidFill>
                <a:srgbClr val="333333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1414390" y="2093558"/>
            <a:ext cx="6842642" cy="512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389837" y="2110732"/>
            <a:ext cx="114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333333"/>
                </a:solidFill>
              </a:rPr>
              <a:t>Mgmt-5 </a:t>
            </a:r>
            <a:r>
              <a:rPr lang="en-US" sz="800" b="1" dirty="0" err="1" smtClean="0">
                <a:solidFill>
                  <a:srgbClr val="333333"/>
                </a:solidFill>
              </a:rPr>
              <a:t>Vlan</a:t>
            </a:r>
            <a:r>
              <a:rPr lang="en-US" sz="800" b="1" dirty="0" smtClean="0">
                <a:solidFill>
                  <a:srgbClr val="333333"/>
                </a:solidFill>
              </a:rPr>
              <a:t> 105</a:t>
            </a:r>
          </a:p>
          <a:p>
            <a:pPr algn="ctr"/>
            <a:r>
              <a:rPr lang="en-US" sz="800" b="1" dirty="0" smtClean="0">
                <a:solidFill>
                  <a:srgbClr val="333333"/>
                </a:solidFill>
              </a:rPr>
              <a:t>10.0.5.0/24</a:t>
            </a:r>
            <a:endParaRPr lang="en-US" sz="800" b="1" dirty="0">
              <a:solidFill>
                <a:srgbClr val="333333"/>
              </a:solidFill>
            </a:endParaRPr>
          </a:p>
        </p:txBody>
      </p:sp>
      <p:pic>
        <p:nvPicPr>
          <p:cNvPr id="167" name="Picture 8" descr="ICON_Server_flat_Q40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5010" y="3171160"/>
            <a:ext cx="715084" cy="1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8" name="Group 167"/>
          <p:cNvGrpSpPr/>
          <p:nvPr/>
        </p:nvGrpSpPr>
        <p:grpSpPr>
          <a:xfrm>
            <a:off x="4180805" y="3186792"/>
            <a:ext cx="487080" cy="131461"/>
            <a:chOff x="1763020" y="-371630"/>
            <a:chExt cx="851242" cy="235121"/>
          </a:xfrm>
        </p:grpSpPr>
        <p:pic>
          <p:nvPicPr>
            <p:cNvPr id="175" name="NSX Router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69342" y="-371630"/>
              <a:ext cx="235121" cy="235121"/>
            </a:xfrm>
            <a:prstGeom prst="rect">
              <a:avLst/>
            </a:prstGeom>
          </p:spPr>
        </p:pic>
        <p:pic>
          <p:nvPicPr>
            <p:cNvPr id="176" name="NSX vSwitch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63020" y="-371630"/>
              <a:ext cx="235121" cy="235121"/>
            </a:xfrm>
            <a:prstGeom prst="rect">
              <a:avLst/>
            </a:prstGeom>
          </p:spPr>
        </p:pic>
        <p:pic>
          <p:nvPicPr>
            <p:cNvPr id="177" name="NSX Firewall" title="NSX Firewall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79141" y="-371630"/>
              <a:ext cx="235121" cy="235121"/>
            </a:xfrm>
            <a:prstGeom prst="rect">
              <a:avLst/>
            </a:prstGeom>
          </p:spPr>
        </p:pic>
      </p:grpSp>
      <p:sp>
        <p:nvSpPr>
          <p:cNvPr id="191" name="TextBox 190"/>
          <p:cNvSpPr txBox="1"/>
          <p:nvPr/>
        </p:nvSpPr>
        <p:spPr>
          <a:xfrm>
            <a:off x="2598085" y="1523901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sysClr val="windowText" lastClr="000000"/>
                </a:solidFill>
              </a:rPr>
              <a:t> </a:t>
            </a:r>
            <a:r>
              <a:rPr lang="en-US" sz="800" kern="0" dirty="0" err="1">
                <a:solidFill>
                  <a:sysClr val="windowText" lastClr="000000"/>
                </a:solidFill>
              </a:rPr>
              <a:t>vCloud</a:t>
            </a:r>
            <a:r>
              <a:rPr lang="en-US" sz="800" kern="0" dirty="0">
                <a:solidFill>
                  <a:sysClr val="windowText" lastClr="000000"/>
                </a:solidFill>
              </a:rPr>
              <a:t> Director</a:t>
            </a:r>
          </a:p>
          <a:p>
            <a:pPr algn="ctr">
              <a:defRPr/>
            </a:pPr>
            <a:r>
              <a:rPr lang="en-US" sz="800" kern="0" dirty="0">
                <a:solidFill>
                  <a:sysClr val="windowText" lastClr="000000"/>
                </a:solidFill>
              </a:rPr>
              <a:t>(</a:t>
            </a:r>
            <a:r>
              <a:rPr lang="en-US" sz="800" kern="0" dirty="0" err="1">
                <a:solidFill>
                  <a:sysClr val="windowText" lastClr="000000"/>
                </a:solidFill>
              </a:rPr>
              <a:t>vCD</a:t>
            </a:r>
            <a:r>
              <a:rPr lang="en-US" sz="800" kern="0" dirty="0">
                <a:solidFill>
                  <a:sysClr val="windowText" lastClr="000000"/>
                </a:solidFill>
              </a:rPr>
              <a:t>)</a:t>
            </a: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022" y="1785076"/>
            <a:ext cx="222578" cy="216884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1622667" y="147990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sysClr val="windowText" lastClr="000000"/>
                </a:solidFill>
              </a:rPr>
              <a:t> VMware Integrated </a:t>
            </a:r>
          </a:p>
          <a:p>
            <a:pPr algn="ctr">
              <a:defRPr/>
            </a:pPr>
            <a:r>
              <a:rPr lang="en-US" sz="800" kern="0" dirty="0">
                <a:solidFill>
                  <a:sysClr val="windowText" lastClr="000000"/>
                </a:solidFill>
              </a:rPr>
              <a:t>OpenStack (VIO)</a:t>
            </a:r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06289" y="1762740"/>
            <a:ext cx="307369" cy="30736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5110173" y="1443722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sysClr val="windowText" lastClr="000000"/>
                </a:solidFill>
              </a:rPr>
              <a:t> </a:t>
            </a:r>
            <a:r>
              <a:rPr lang="en-US" sz="800" kern="0" dirty="0" err="1" smtClean="0">
                <a:solidFill>
                  <a:sysClr val="windowText" lastClr="000000"/>
                </a:solidFill>
              </a:rPr>
              <a:t>vROPS</a:t>
            </a:r>
            <a:r>
              <a:rPr lang="en-US" sz="800" kern="0" dirty="0" smtClean="0">
                <a:solidFill>
                  <a:sysClr val="windowText" lastClr="000000"/>
                </a:solidFill>
              </a:rPr>
              <a:t> </a:t>
            </a:r>
          </a:p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Log-Insight</a:t>
            </a:r>
            <a:endParaRPr lang="en-US" sz="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28" y="1703071"/>
            <a:ext cx="222578" cy="216884"/>
          </a:xfrm>
          <a:prstGeom prst="rect">
            <a:avLst/>
          </a:prstGeom>
        </p:spPr>
      </p:pic>
      <p:pic>
        <p:nvPicPr>
          <p:cNvPr id="197" name="Shape 17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93628" y="1580839"/>
            <a:ext cx="643245" cy="436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NSX Management Plane Node Orange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97" y="1757044"/>
            <a:ext cx="235175" cy="235175"/>
          </a:xfrm>
          <a:prstGeom prst="rect">
            <a:avLst/>
          </a:prstGeom>
        </p:spPr>
      </p:pic>
      <p:pic>
        <p:nvPicPr>
          <p:cNvPr id="199" name="NSX Management Plane Node Orange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87" y="1783656"/>
            <a:ext cx="235175" cy="235175"/>
          </a:xfrm>
          <a:prstGeom prst="rect">
            <a:avLst/>
          </a:prstGeom>
        </p:spPr>
      </p:pic>
      <p:sp>
        <p:nvSpPr>
          <p:cNvPr id="200" name="TextBox 199"/>
          <p:cNvSpPr txBox="1"/>
          <p:nvPr/>
        </p:nvSpPr>
        <p:spPr>
          <a:xfrm>
            <a:off x="6526518" y="1473433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3</a:t>
            </a:r>
            <a:r>
              <a:rPr lang="en-US" sz="800" kern="0" baseline="30000" dirty="0" smtClean="0">
                <a:solidFill>
                  <a:sysClr val="windowText" lastClr="000000"/>
                </a:solidFill>
              </a:rPr>
              <a:t>rd</a:t>
            </a:r>
            <a:r>
              <a:rPr lang="en-US" sz="800" kern="0" dirty="0" smtClean="0">
                <a:solidFill>
                  <a:sysClr val="windowText" lastClr="000000"/>
                </a:solidFill>
              </a:rPr>
              <a:t> party VNFM</a:t>
            </a:r>
          </a:p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3</a:t>
            </a:r>
            <a:r>
              <a:rPr lang="en-US" sz="800" kern="0" baseline="30000" dirty="0" smtClean="0">
                <a:solidFill>
                  <a:sysClr val="windowText" lastClr="000000"/>
                </a:solidFill>
              </a:rPr>
              <a:t>rd</a:t>
            </a:r>
            <a:r>
              <a:rPr lang="en-US" sz="8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800" kern="0" dirty="0">
                <a:solidFill>
                  <a:sysClr val="windowText" lastClr="000000"/>
                </a:solidFill>
              </a:rPr>
              <a:t>party </a:t>
            </a:r>
            <a:r>
              <a:rPr lang="en-US" sz="800" kern="0" dirty="0" err="1">
                <a:solidFill>
                  <a:sysClr val="windowText" lastClr="000000"/>
                </a:solidFill>
              </a:rPr>
              <a:t>Mgmt</a:t>
            </a:r>
            <a:r>
              <a:rPr lang="en-US" sz="800" kern="0" dirty="0">
                <a:solidFill>
                  <a:sysClr val="windowText" lastClr="000000"/>
                </a:solidFill>
              </a:rPr>
              <a:t> VMs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564127" y="1466186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NFVO/VNFM</a:t>
            </a:r>
            <a:endParaRPr lang="en-US" sz="8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 bwMode="gray">
          <a:xfrm>
            <a:off x="4294347" y="1458121"/>
            <a:ext cx="742512" cy="481409"/>
            <a:chOff x="17383736" y="6067110"/>
            <a:chExt cx="5527063" cy="4005424"/>
          </a:xfrm>
          <a:solidFill>
            <a:srgbClr val="18697C"/>
          </a:solidFill>
        </p:grpSpPr>
        <p:grpSp>
          <p:nvGrpSpPr>
            <p:cNvPr id="203" name="Group 348"/>
            <p:cNvGrpSpPr>
              <a:grpSpLocks noChangeAspect="1"/>
            </p:cNvGrpSpPr>
            <p:nvPr/>
          </p:nvGrpSpPr>
          <p:grpSpPr bwMode="gray">
            <a:xfrm>
              <a:off x="19114440" y="8232166"/>
              <a:ext cx="2036188" cy="1840368"/>
              <a:chOff x="-2716" y="534"/>
              <a:chExt cx="10679" cy="9652"/>
            </a:xfrm>
            <a:grpFill/>
          </p:grpSpPr>
          <p:sp>
            <p:nvSpPr>
              <p:cNvPr id="205" name="Freeform 349"/>
              <p:cNvSpPr>
                <a:spLocks/>
              </p:cNvSpPr>
              <p:nvPr/>
            </p:nvSpPr>
            <p:spPr bwMode="gray">
              <a:xfrm>
                <a:off x="3043" y="534"/>
                <a:ext cx="55" cy="7"/>
              </a:xfrm>
              <a:custGeom>
                <a:avLst/>
                <a:gdLst>
                  <a:gd name="T0" fmla="*/ 0 w 23"/>
                  <a:gd name="T1" fmla="*/ 1 h 3"/>
                  <a:gd name="T2" fmla="*/ 21 w 23"/>
                  <a:gd name="T3" fmla="*/ 0 h 3"/>
                  <a:gd name="T4" fmla="*/ 23 w 23"/>
                  <a:gd name="T5" fmla="*/ 2 h 3"/>
                  <a:gd name="T6" fmla="*/ 21 w 23"/>
                  <a:gd name="T7" fmla="*/ 3 h 3"/>
                  <a:gd name="T8" fmla="*/ 21 w 23"/>
                  <a:gd name="T9" fmla="*/ 3 h 3"/>
                  <a:gd name="T10" fmla="*/ 0 w 23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3">
                    <a:moveTo>
                      <a:pt x="0" y="1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2"/>
                      <a:pt x="22" y="3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06" name="Freeform 350"/>
              <p:cNvSpPr>
                <a:spLocks/>
              </p:cNvSpPr>
              <p:nvPr/>
            </p:nvSpPr>
            <p:spPr bwMode="gray">
              <a:xfrm>
                <a:off x="3700" y="538"/>
                <a:ext cx="170" cy="76"/>
              </a:xfrm>
              <a:custGeom>
                <a:avLst/>
                <a:gdLst>
                  <a:gd name="T0" fmla="*/ 14 w 72"/>
                  <a:gd name="T1" fmla="*/ 1 h 32"/>
                  <a:gd name="T2" fmla="*/ 57 w 72"/>
                  <a:gd name="T3" fmla="*/ 2 h 32"/>
                  <a:gd name="T4" fmla="*/ 71 w 72"/>
                  <a:gd name="T5" fmla="*/ 18 h 32"/>
                  <a:gd name="T6" fmla="*/ 56 w 72"/>
                  <a:gd name="T7" fmla="*/ 32 h 32"/>
                  <a:gd name="T8" fmla="*/ 55 w 72"/>
                  <a:gd name="T9" fmla="*/ 32 h 32"/>
                  <a:gd name="T10" fmla="*/ 12 w 72"/>
                  <a:gd name="T11" fmla="*/ 27 h 32"/>
                  <a:gd name="T12" fmla="*/ 0 w 72"/>
                  <a:gd name="T13" fmla="*/ 12 h 32"/>
                  <a:gd name="T14" fmla="*/ 14 w 72"/>
                  <a:gd name="T1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32">
                    <a:moveTo>
                      <a:pt x="14" y="1"/>
                    </a:moveTo>
                    <a:cubicBezTo>
                      <a:pt x="57" y="2"/>
                      <a:pt x="57" y="2"/>
                      <a:pt x="57" y="2"/>
                    </a:cubicBezTo>
                    <a:cubicBezTo>
                      <a:pt x="65" y="3"/>
                      <a:pt x="72" y="10"/>
                      <a:pt x="71" y="18"/>
                    </a:cubicBezTo>
                    <a:cubicBezTo>
                      <a:pt x="71" y="26"/>
                      <a:pt x="64" y="32"/>
                      <a:pt x="56" y="32"/>
                    </a:cubicBezTo>
                    <a:cubicBezTo>
                      <a:pt x="56" y="32"/>
                      <a:pt x="55" y="32"/>
                      <a:pt x="55" y="32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07" name="Freeform 351"/>
              <p:cNvSpPr>
                <a:spLocks/>
              </p:cNvSpPr>
              <p:nvPr/>
            </p:nvSpPr>
            <p:spPr bwMode="gray">
              <a:xfrm>
                <a:off x="4404" y="586"/>
                <a:ext cx="231" cy="139"/>
              </a:xfrm>
              <a:custGeom>
                <a:avLst/>
                <a:gdLst>
                  <a:gd name="T0" fmla="*/ 29 w 98"/>
                  <a:gd name="T1" fmla="*/ 1 h 59"/>
                  <a:gd name="T2" fmla="*/ 73 w 98"/>
                  <a:gd name="T3" fmla="*/ 5 h 59"/>
                  <a:gd name="T4" fmla="*/ 96 w 98"/>
                  <a:gd name="T5" fmla="*/ 34 h 59"/>
                  <a:gd name="T6" fmla="*/ 68 w 98"/>
                  <a:gd name="T7" fmla="*/ 58 h 59"/>
                  <a:gd name="T8" fmla="*/ 66 w 98"/>
                  <a:gd name="T9" fmla="*/ 57 h 59"/>
                  <a:gd name="T10" fmla="*/ 65 w 98"/>
                  <a:gd name="T11" fmla="*/ 57 h 59"/>
                  <a:gd name="T12" fmla="*/ 23 w 98"/>
                  <a:gd name="T13" fmla="*/ 50 h 59"/>
                  <a:gd name="T14" fmla="*/ 23 w 98"/>
                  <a:gd name="T15" fmla="*/ 50 h 59"/>
                  <a:gd name="T16" fmla="*/ 3 w 98"/>
                  <a:gd name="T17" fmla="*/ 21 h 59"/>
                  <a:gd name="T18" fmla="*/ 29 w 98"/>
                  <a:gd name="T19" fmla="*/ 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59">
                    <a:moveTo>
                      <a:pt x="29" y="1"/>
                    </a:moveTo>
                    <a:cubicBezTo>
                      <a:pt x="73" y="5"/>
                      <a:pt x="73" y="5"/>
                      <a:pt x="73" y="5"/>
                    </a:cubicBezTo>
                    <a:cubicBezTo>
                      <a:pt x="87" y="7"/>
                      <a:pt x="98" y="19"/>
                      <a:pt x="96" y="34"/>
                    </a:cubicBezTo>
                    <a:cubicBezTo>
                      <a:pt x="95" y="48"/>
                      <a:pt x="82" y="59"/>
                      <a:pt x="68" y="58"/>
                    </a:cubicBezTo>
                    <a:cubicBezTo>
                      <a:pt x="67" y="58"/>
                      <a:pt x="66" y="57"/>
                      <a:pt x="66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9" y="48"/>
                      <a:pt x="0" y="35"/>
                      <a:pt x="3" y="21"/>
                    </a:cubicBezTo>
                    <a:cubicBezTo>
                      <a:pt x="5" y="8"/>
                      <a:pt x="17" y="0"/>
                      <a:pt x="29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08" name="Freeform 352"/>
              <p:cNvSpPr>
                <a:spLocks/>
              </p:cNvSpPr>
              <p:nvPr/>
            </p:nvSpPr>
            <p:spPr bwMode="gray">
              <a:xfrm>
                <a:off x="5108" y="675"/>
                <a:ext cx="283" cy="201"/>
              </a:xfrm>
              <a:custGeom>
                <a:avLst/>
                <a:gdLst>
                  <a:gd name="T0" fmla="*/ 44 w 120"/>
                  <a:gd name="T1" fmla="*/ 3 h 85"/>
                  <a:gd name="T2" fmla="*/ 87 w 120"/>
                  <a:gd name="T3" fmla="*/ 11 h 85"/>
                  <a:gd name="T4" fmla="*/ 116 w 120"/>
                  <a:gd name="T5" fmla="*/ 52 h 85"/>
                  <a:gd name="T6" fmla="*/ 75 w 120"/>
                  <a:gd name="T7" fmla="*/ 82 h 85"/>
                  <a:gd name="T8" fmla="*/ 73 w 120"/>
                  <a:gd name="T9" fmla="*/ 82 h 85"/>
                  <a:gd name="T10" fmla="*/ 72 w 120"/>
                  <a:gd name="T11" fmla="*/ 82 h 85"/>
                  <a:gd name="T12" fmla="*/ 30 w 120"/>
                  <a:gd name="T13" fmla="*/ 72 h 85"/>
                  <a:gd name="T14" fmla="*/ 30 w 120"/>
                  <a:gd name="T15" fmla="*/ 72 h 85"/>
                  <a:gd name="T16" fmla="*/ 4 w 120"/>
                  <a:gd name="T17" fmla="*/ 30 h 85"/>
                  <a:gd name="T18" fmla="*/ 44 w 120"/>
                  <a:gd name="T19" fmla="*/ 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85">
                    <a:moveTo>
                      <a:pt x="44" y="3"/>
                    </a:moveTo>
                    <a:cubicBezTo>
                      <a:pt x="87" y="11"/>
                      <a:pt x="87" y="11"/>
                      <a:pt x="87" y="11"/>
                    </a:cubicBezTo>
                    <a:cubicBezTo>
                      <a:pt x="106" y="14"/>
                      <a:pt x="120" y="33"/>
                      <a:pt x="116" y="52"/>
                    </a:cubicBezTo>
                    <a:cubicBezTo>
                      <a:pt x="113" y="72"/>
                      <a:pt x="94" y="85"/>
                      <a:pt x="75" y="82"/>
                    </a:cubicBezTo>
                    <a:cubicBezTo>
                      <a:pt x="74" y="82"/>
                      <a:pt x="73" y="82"/>
                      <a:pt x="73" y="82"/>
                    </a:cubicBezTo>
                    <a:cubicBezTo>
                      <a:pt x="72" y="82"/>
                      <a:pt x="72" y="82"/>
                      <a:pt x="72" y="8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11" y="67"/>
                      <a:pt x="0" y="49"/>
                      <a:pt x="4" y="30"/>
                    </a:cubicBezTo>
                    <a:cubicBezTo>
                      <a:pt x="8" y="12"/>
                      <a:pt x="26" y="0"/>
                      <a:pt x="44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09" name="Freeform 353"/>
              <p:cNvSpPr>
                <a:spLocks/>
              </p:cNvSpPr>
              <p:nvPr/>
            </p:nvSpPr>
            <p:spPr bwMode="gray">
              <a:xfrm>
                <a:off x="5800" y="819"/>
                <a:ext cx="335" cy="263"/>
              </a:xfrm>
              <a:custGeom>
                <a:avLst/>
                <a:gdLst>
                  <a:gd name="T0" fmla="*/ 61 w 142"/>
                  <a:gd name="T1" fmla="*/ 6 h 111"/>
                  <a:gd name="T2" fmla="*/ 103 w 142"/>
                  <a:gd name="T3" fmla="*/ 17 h 111"/>
                  <a:gd name="T4" fmla="*/ 135 w 142"/>
                  <a:gd name="T5" fmla="*/ 73 h 111"/>
                  <a:gd name="T6" fmla="*/ 80 w 142"/>
                  <a:gd name="T7" fmla="*/ 105 h 111"/>
                  <a:gd name="T8" fmla="*/ 78 w 142"/>
                  <a:gd name="T9" fmla="*/ 104 h 111"/>
                  <a:gd name="T10" fmla="*/ 77 w 142"/>
                  <a:gd name="T11" fmla="*/ 104 h 111"/>
                  <a:gd name="T12" fmla="*/ 36 w 142"/>
                  <a:gd name="T13" fmla="*/ 91 h 111"/>
                  <a:gd name="T14" fmla="*/ 36 w 142"/>
                  <a:gd name="T15" fmla="*/ 91 h 111"/>
                  <a:gd name="T16" fmla="*/ 7 w 142"/>
                  <a:gd name="T17" fmla="*/ 36 h 111"/>
                  <a:gd name="T18" fmla="*/ 61 w 142"/>
                  <a:gd name="T19" fmla="*/ 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11">
                    <a:moveTo>
                      <a:pt x="61" y="6"/>
                    </a:moveTo>
                    <a:cubicBezTo>
                      <a:pt x="103" y="17"/>
                      <a:pt x="103" y="17"/>
                      <a:pt x="103" y="17"/>
                    </a:cubicBezTo>
                    <a:cubicBezTo>
                      <a:pt x="127" y="24"/>
                      <a:pt x="142" y="49"/>
                      <a:pt x="135" y="73"/>
                    </a:cubicBezTo>
                    <a:cubicBezTo>
                      <a:pt x="129" y="97"/>
                      <a:pt x="104" y="111"/>
                      <a:pt x="80" y="105"/>
                    </a:cubicBezTo>
                    <a:cubicBezTo>
                      <a:pt x="79" y="105"/>
                      <a:pt x="79" y="105"/>
                      <a:pt x="78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36" y="91"/>
                      <a:pt x="36" y="91"/>
                      <a:pt x="36" y="91"/>
                    </a:cubicBezTo>
                    <a:cubicBezTo>
                      <a:pt x="36" y="91"/>
                      <a:pt x="36" y="91"/>
                      <a:pt x="36" y="91"/>
                    </a:cubicBezTo>
                    <a:cubicBezTo>
                      <a:pt x="13" y="84"/>
                      <a:pt x="0" y="59"/>
                      <a:pt x="7" y="36"/>
                    </a:cubicBezTo>
                    <a:cubicBezTo>
                      <a:pt x="14" y="13"/>
                      <a:pt x="38" y="0"/>
                      <a:pt x="61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0" name="Freeform 354"/>
              <p:cNvSpPr>
                <a:spLocks/>
              </p:cNvSpPr>
              <p:nvPr/>
            </p:nvSpPr>
            <p:spPr bwMode="gray">
              <a:xfrm>
                <a:off x="6478" y="1039"/>
                <a:ext cx="373" cy="319"/>
              </a:xfrm>
              <a:custGeom>
                <a:avLst/>
                <a:gdLst>
                  <a:gd name="T0" fmla="*/ 78 w 158"/>
                  <a:gd name="T1" fmla="*/ 10 h 135"/>
                  <a:gd name="T2" fmla="*/ 98 w 158"/>
                  <a:gd name="T3" fmla="*/ 18 h 135"/>
                  <a:gd name="T4" fmla="*/ 119 w 158"/>
                  <a:gd name="T5" fmla="*/ 26 h 135"/>
                  <a:gd name="T6" fmla="*/ 147 w 158"/>
                  <a:gd name="T7" fmla="*/ 95 h 135"/>
                  <a:gd name="T8" fmla="*/ 79 w 158"/>
                  <a:gd name="T9" fmla="*/ 124 h 135"/>
                  <a:gd name="T10" fmla="*/ 76 w 158"/>
                  <a:gd name="T11" fmla="*/ 123 h 135"/>
                  <a:gd name="T12" fmla="*/ 76 w 158"/>
                  <a:gd name="T13" fmla="*/ 123 h 135"/>
                  <a:gd name="T14" fmla="*/ 57 w 158"/>
                  <a:gd name="T15" fmla="*/ 114 h 135"/>
                  <a:gd name="T16" fmla="*/ 37 w 158"/>
                  <a:gd name="T17" fmla="*/ 105 h 135"/>
                  <a:gd name="T18" fmla="*/ 11 w 158"/>
                  <a:gd name="T19" fmla="*/ 37 h 135"/>
                  <a:gd name="T20" fmla="*/ 78 w 158"/>
                  <a:gd name="T21" fmla="*/ 1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" h="135">
                    <a:moveTo>
                      <a:pt x="78" y="10"/>
                    </a:moveTo>
                    <a:cubicBezTo>
                      <a:pt x="98" y="18"/>
                      <a:pt x="98" y="18"/>
                      <a:pt x="98" y="18"/>
                    </a:cubicBezTo>
                    <a:cubicBezTo>
                      <a:pt x="119" y="26"/>
                      <a:pt x="119" y="26"/>
                      <a:pt x="119" y="26"/>
                    </a:cubicBezTo>
                    <a:cubicBezTo>
                      <a:pt x="146" y="37"/>
                      <a:pt x="158" y="68"/>
                      <a:pt x="147" y="95"/>
                    </a:cubicBezTo>
                    <a:cubicBezTo>
                      <a:pt x="136" y="122"/>
                      <a:pt x="106" y="135"/>
                      <a:pt x="79" y="124"/>
                    </a:cubicBezTo>
                    <a:cubicBezTo>
                      <a:pt x="78" y="124"/>
                      <a:pt x="77" y="123"/>
                      <a:pt x="76" y="123"/>
                    </a:cubicBezTo>
                    <a:cubicBezTo>
                      <a:pt x="76" y="123"/>
                      <a:pt x="76" y="123"/>
                      <a:pt x="76" y="123"/>
                    </a:cubicBezTo>
                    <a:cubicBezTo>
                      <a:pt x="57" y="114"/>
                      <a:pt x="57" y="114"/>
                      <a:pt x="57" y="114"/>
                    </a:cubicBezTo>
                    <a:cubicBezTo>
                      <a:pt x="37" y="105"/>
                      <a:pt x="37" y="105"/>
                      <a:pt x="37" y="105"/>
                    </a:cubicBezTo>
                    <a:cubicBezTo>
                      <a:pt x="11" y="93"/>
                      <a:pt x="0" y="63"/>
                      <a:pt x="11" y="37"/>
                    </a:cubicBezTo>
                    <a:cubicBezTo>
                      <a:pt x="23" y="11"/>
                      <a:pt x="52" y="0"/>
                      <a:pt x="7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1" name="Freeform 355"/>
              <p:cNvSpPr>
                <a:spLocks/>
              </p:cNvSpPr>
              <p:nvPr/>
            </p:nvSpPr>
            <p:spPr bwMode="gray">
              <a:xfrm>
                <a:off x="7108" y="1367"/>
                <a:ext cx="402" cy="378"/>
              </a:xfrm>
              <a:custGeom>
                <a:avLst/>
                <a:gdLst>
                  <a:gd name="T0" fmla="*/ 101 w 170"/>
                  <a:gd name="T1" fmla="*/ 17 h 160"/>
                  <a:gd name="T2" fmla="*/ 109 w 170"/>
                  <a:gd name="T3" fmla="*/ 23 h 160"/>
                  <a:gd name="T4" fmla="*/ 119 w 170"/>
                  <a:gd name="T5" fmla="*/ 30 h 160"/>
                  <a:gd name="T6" fmla="*/ 138 w 170"/>
                  <a:gd name="T7" fmla="*/ 44 h 160"/>
                  <a:gd name="T8" fmla="*/ 151 w 170"/>
                  <a:gd name="T9" fmla="*/ 128 h 160"/>
                  <a:gd name="T10" fmla="*/ 67 w 170"/>
                  <a:gd name="T11" fmla="*/ 141 h 160"/>
                  <a:gd name="T12" fmla="*/ 65 w 170"/>
                  <a:gd name="T13" fmla="*/ 140 h 160"/>
                  <a:gd name="T14" fmla="*/ 64 w 170"/>
                  <a:gd name="T15" fmla="*/ 139 h 160"/>
                  <a:gd name="T16" fmla="*/ 48 w 170"/>
                  <a:gd name="T17" fmla="*/ 126 h 160"/>
                  <a:gd name="T18" fmla="*/ 32 w 170"/>
                  <a:gd name="T19" fmla="*/ 114 h 160"/>
                  <a:gd name="T20" fmla="*/ 31 w 170"/>
                  <a:gd name="T21" fmla="*/ 113 h 160"/>
                  <a:gd name="T22" fmla="*/ 20 w 170"/>
                  <a:gd name="T23" fmla="*/ 30 h 160"/>
                  <a:gd name="T24" fmla="*/ 101 w 170"/>
                  <a:gd name="T25" fmla="*/ 1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160">
                    <a:moveTo>
                      <a:pt x="101" y="17"/>
                    </a:moveTo>
                    <a:cubicBezTo>
                      <a:pt x="109" y="23"/>
                      <a:pt x="109" y="23"/>
                      <a:pt x="109" y="23"/>
                    </a:cubicBezTo>
                    <a:cubicBezTo>
                      <a:pt x="119" y="30"/>
                      <a:pt x="119" y="30"/>
                      <a:pt x="119" y="30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65" y="63"/>
                      <a:pt x="170" y="101"/>
                      <a:pt x="151" y="128"/>
                    </a:cubicBezTo>
                    <a:cubicBezTo>
                      <a:pt x="131" y="155"/>
                      <a:pt x="93" y="160"/>
                      <a:pt x="67" y="141"/>
                    </a:cubicBezTo>
                    <a:cubicBezTo>
                      <a:pt x="66" y="140"/>
                      <a:pt x="66" y="140"/>
                      <a:pt x="65" y="140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32" y="114"/>
                      <a:pt x="32" y="114"/>
                      <a:pt x="32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5" y="94"/>
                      <a:pt x="0" y="57"/>
                      <a:pt x="20" y="30"/>
                    </a:cubicBezTo>
                    <a:cubicBezTo>
                      <a:pt x="39" y="5"/>
                      <a:pt x="75" y="0"/>
                      <a:pt x="101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2" name="Freeform 356"/>
              <p:cNvSpPr>
                <a:spLocks/>
              </p:cNvSpPr>
              <p:nvPr/>
            </p:nvSpPr>
            <p:spPr bwMode="gray">
              <a:xfrm>
                <a:off x="7567" y="1906"/>
                <a:ext cx="368" cy="442"/>
              </a:xfrm>
              <a:custGeom>
                <a:avLst/>
                <a:gdLst>
                  <a:gd name="T0" fmla="*/ 135 w 156"/>
                  <a:gd name="T1" fmla="*/ 51 h 187"/>
                  <a:gd name="T2" fmla="*/ 138 w 156"/>
                  <a:gd name="T3" fmla="*/ 61 h 187"/>
                  <a:gd name="T4" fmla="*/ 142 w 156"/>
                  <a:gd name="T5" fmla="*/ 75 h 187"/>
                  <a:gd name="T6" fmla="*/ 149 w 156"/>
                  <a:gd name="T7" fmla="*/ 101 h 187"/>
                  <a:gd name="T8" fmla="*/ 97 w 156"/>
                  <a:gd name="T9" fmla="*/ 179 h 187"/>
                  <a:gd name="T10" fmla="*/ 19 w 156"/>
                  <a:gd name="T11" fmla="*/ 128 h 187"/>
                  <a:gd name="T12" fmla="*/ 19 w 156"/>
                  <a:gd name="T13" fmla="*/ 126 h 187"/>
                  <a:gd name="T14" fmla="*/ 18 w 156"/>
                  <a:gd name="T15" fmla="*/ 125 h 187"/>
                  <a:gd name="T16" fmla="*/ 15 w 156"/>
                  <a:gd name="T17" fmla="*/ 109 h 187"/>
                  <a:gd name="T18" fmla="*/ 14 w 156"/>
                  <a:gd name="T19" fmla="*/ 102 h 187"/>
                  <a:gd name="T20" fmla="*/ 10 w 156"/>
                  <a:gd name="T21" fmla="*/ 92 h 187"/>
                  <a:gd name="T22" fmla="*/ 54 w 156"/>
                  <a:gd name="T23" fmla="*/ 10 h 187"/>
                  <a:gd name="T24" fmla="*/ 135 w 156"/>
                  <a:gd name="T25" fmla="*/ 5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187">
                    <a:moveTo>
                      <a:pt x="135" y="51"/>
                    </a:moveTo>
                    <a:cubicBezTo>
                      <a:pt x="138" y="61"/>
                      <a:pt x="138" y="61"/>
                      <a:pt x="138" y="61"/>
                    </a:cubicBezTo>
                    <a:cubicBezTo>
                      <a:pt x="142" y="75"/>
                      <a:pt x="142" y="75"/>
                      <a:pt x="142" y="75"/>
                    </a:cubicBezTo>
                    <a:cubicBezTo>
                      <a:pt x="145" y="84"/>
                      <a:pt x="147" y="93"/>
                      <a:pt x="149" y="101"/>
                    </a:cubicBezTo>
                    <a:cubicBezTo>
                      <a:pt x="156" y="137"/>
                      <a:pt x="133" y="172"/>
                      <a:pt x="97" y="179"/>
                    </a:cubicBezTo>
                    <a:cubicBezTo>
                      <a:pt x="61" y="187"/>
                      <a:pt x="26" y="164"/>
                      <a:pt x="19" y="128"/>
                    </a:cubicBezTo>
                    <a:cubicBezTo>
                      <a:pt x="19" y="127"/>
                      <a:pt x="19" y="126"/>
                      <a:pt x="19" y="126"/>
                    </a:cubicBezTo>
                    <a:cubicBezTo>
                      <a:pt x="18" y="125"/>
                      <a:pt x="18" y="125"/>
                      <a:pt x="18" y="125"/>
                    </a:cubicBezTo>
                    <a:cubicBezTo>
                      <a:pt x="18" y="120"/>
                      <a:pt x="17" y="114"/>
                      <a:pt x="15" y="109"/>
                    </a:cubicBezTo>
                    <a:cubicBezTo>
                      <a:pt x="14" y="102"/>
                      <a:pt x="14" y="102"/>
                      <a:pt x="14" y="10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0" y="57"/>
                      <a:pt x="19" y="21"/>
                      <a:pt x="54" y="10"/>
                    </a:cubicBezTo>
                    <a:cubicBezTo>
                      <a:pt x="88" y="0"/>
                      <a:pt x="123" y="18"/>
                      <a:pt x="135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3" name="Freeform 357"/>
              <p:cNvSpPr>
                <a:spLocks/>
              </p:cNvSpPr>
              <p:nvPr/>
            </p:nvSpPr>
            <p:spPr bwMode="gray">
              <a:xfrm>
                <a:off x="7323" y="2577"/>
                <a:ext cx="440" cy="449"/>
              </a:xfrm>
              <a:custGeom>
                <a:avLst/>
                <a:gdLst>
                  <a:gd name="T0" fmla="*/ 162 w 186"/>
                  <a:gd name="T1" fmla="*/ 124 h 190"/>
                  <a:gd name="T2" fmla="*/ 155 w 186"/>
                  <a:gd name="T3" fmla="*/ 132 h 190"/>
                  <a:gd name="T4" fmla="*/ 147 w 186"/>
                  <a:gd name="T5" fmla="*/ 142 h 190"/>
                  <a:gd name="T6" fmla="*/ 130 w 186"/>
                  <a:gd name="T7" fmla="*/ 160 h 190"/>
                  <a:gd name="T8" fmla="*/ 30 w 186"/>
                  <a:gd name="T9" fmla="*/ 163 h 190"/>
                  <a:gd name="T10" fmla="*/ 27 w 186"/>
                  <a:gd name="T11" fmla="*/ 62 h 190"/>
                  <a:gd name="T12" fmla="*/ 28 w 186"/>
                  <a:gd name="T13" fmla="*/ 61 h 190"/>
                  <a:gd name="T14" fmla="*/ 28 w 186"/>
                  <a:gd name="T15" fmla="*/ 60 h 190"/>
                  <a:gd name="T16" fmla="*/ 42 w 186"/>
                  <a:gd name="T17" fmla="*/ 47 h 190"/>
                  <a:gd name="T18" fmla="*/ 47 w 186"/>
                  <a:gd name="T19" fmla="*/ 40 h 190"/>
                  <a:gd name="T20" fmla="*/ 55 w 186"/>
                  <a:gd name="T21" fmla="*/ 32 h 190"/>
                  <a:gd name="T22" fmla="*/ 55 w 186"/>
                  <a:gd name="T23" fmla="*/ 32 h 190"/>
                  <a:gd name="T24" fmla="*/ 154 w 186"/>
                  <a:gd name="T25" fmla="*/ 26 h 190"/>
                  <a:gd name="T26" fmla="*/ 162 w 186"/>
                  <a:gd name="T27" fmla="*/ 124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90">
                    <a:moveTo>
                      <a:pt x="162" y="124"/>
                    </a:moveTo>
                    <a:cubicBezTo>
                      <a:pt x="155" y="132"/>
                      <a:pt x="155" y="132"/>
                      <a:pt x="155" y="13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1" y="148"/>
                      <a:pt x="136" y="154"/>
                      <a:pt x="130" y="160"/>
                    </a:cubicBezTo>
                    <a:cubicBezTo>
                      <a:pt x="103" y="189"/>
                      <a:pt x="58" y="190"/>
                      <a:pt x="30" y="163"/>
                    </a:cubicBezTo>
                    <a:cubicBezTo>
                      <a:pt x="1" y="136"/>
                      <a:pt x="0" y="91"/>
                      <a:pt x="27" y="62"/>
                    </a:cubicBezTo>
                    <a:cubicBezTo>
                      <a:pt x="27" y="62"/>
                      <a:pt x="28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3" y="56"/>
                      <a:pt x="37" y="51"/>
                      <a:pt x="42" y="47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80" y="3"/>
                      <a:pt x="125" y="0"/>
                      <a:pt x="154" y="26"/>
                    </a:cubicBezTo>
                    <a:cubicBezTo>
                      <a:pt x="183" y="51"/>
                      <a:pt x="186" y="95"/>
                      <a:pt x="162" y="1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4" name="Freeform 358"/>
              <p:cNvSpPr>
                <a:spLocks/>
              </p:cNvSpPr>
              <p:nvPr/>
            </p:nvSpPr>
            <p:spPr bwMode="gray">
              <a:xfrm>
                <a:off x="6700" y="3007"/>
                <a:ext cx="496" cy="456"/>
              </a:xfrm>
              <a:custGeom>
                <a:avLst/>
                <a:gdLst>
                  <a:gd name="T0" fmla="*/ 161 w 210"/>
                  <a:gd name="T1" fmla="*/ 152 h 193"/>
                  <a:gd name="T2" fmla="*/ 142 w 210"/>
                  <a:gd name="T3" fmla="*/ 162 h 193"/>
                  <a:gd name="T4" fmla="*/ 122 w 210"/>
                  <a:gd name="T5" fmla="*/ 173 h 193"/>
                  <a:gd name="T6" fmla="*/ 19 w 210"/>
                  <a:gd name="T7" fmla="*/ 142 h 193"/>
                  <a:gd name="T8" fmla="*/ 50 w 210"/>
                  <a:gd name="T9" fmla="*/ 40 h 193"/>
                  <a:gd name="T10" fmla="*/ 52 w 210"/>
                  <a:gd name="T11" fmla="*/ 39 h 193"/>
                  <a:gd name="T12" fmla="*/ 53 w 210"/>
                  <a:gd name="T13" fmla="*/ 38 h 193"/>
                  <a:gd name="T14" fmla="*/ 71 w 210"/>
                  <a:gd name="T15" fmla="*/ 29 h 193"/>
                  <a:gd name="T16" fmla="*/ 90 w 210"/>
                  <a:gd name="T17" fmla="*/ 20 h 193"/>
                  <a:gd name="T18" fmla="*/ 90 w 210"/>
                  <a:gd name="T19" fmla="*/ 19 h 193"/>
                  <a:gd name="T20" fmla="*/ 192 w 210"/>
                  <a:gd name="T21" fmla="*/ 51 h 193"/>
                  <a:gd name="T22" fmla="*/ 161 w 210"/>
                  <a:gd name="T23" fmla="*/ 15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93">
                    <a:moveTo>
                      <a:pt x="161" y="152"/>
                    </a:move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85" y="193"/>
                      <a:pt x="39" y="179"/>
                      <a:pt x="19" y="142"/>
                    </a:cubicBezTo>
                    <a:cubicBezTo>
                      <a:pt x="0" y="105"/>
                      <a:pt x="14" y="59"/>
                      <a:pt x="50" y="40"/>
                    </a:cubicBezTo>
                    <a:cubicBezTo>
                      <a:pt x="51" y="39"/>
                      <a:pt x="51" y="39"/>
                      <a:pt x="52" y="39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127" y="0"/>
                      <a:pt x="173" y="15"/>
                      <a:pt x="192" y="51"/>
                    </a:cubicBezTo>
                    <a:cubicBezTo>
                      <a:pt x="210" y="88"/>
                      <a:pt x="197" y="132"/>
                      <a:pt x="161" y="1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5" name="Freeform 359"/>
              <p:cNvSpPr>
                <a:spLocks/>
              </p:cNvSpPr>
              <p:nvPr/>
            </p:nvSpPr>
            <p:spPr bwMode="gray">
              <a:xfrm>
                <a:off x="6010" y="3295"/>
                <a:ext cx="515" cy="454"/>
              </a:xfrm>
              <a:custGeom>
                <a:avLst/>
                <a:gdLst>
                  <a:gd name="T0" fmla="*/ 157 w 218"/>
                  <a:gd name="T1" fmla="*/ 163 h 192"/>
                  <a:gd name="T2" fmla="*/ 136 w 218"/>
                  <a:gd name="T3" fmla="*/ 170 h 192"/>
                  <a:gd name="T4" fmla="*/ 115 w 218"/>
                  <a:gd name="T5" fmla="*/ 177 h 192"/>
                  <a:gd name="T6" fmla="*/ 14 w 218"/>
                  <a:gd name="T7" fmla="*/ 129 h 192"/>
                  <a:gd name="T8" fmla="*/ 63 w 218"/>
                  <a:gd name="T9" fmla="*/ 27 h 192"/>
                  <a:gd name="T10" fmla="*/ 64 w 218"/>
                  <a:gd name="T11" fmla="*/ 27 h 192"/>
                  <a:gd name="T12" fmla="*/ 65 w 218"/>
                  <a:gd name="T13" fmla="*/ 27 h 192"/>
                  <a:gd name="T14" fmla="*/ 105 w 218"/>
                  <a:gd name="T15" fmla="*/ 14 h 192"/>
                  <a:gd name="T16" fmla="*/ 105 w 218"/>
                  <a:gd name="T17" fmla="*/ 14 h 192"/>
                  <a:gd name="T18" fmla="*/ 205 w 218"/>
                  <a:gd name="T19" fmla="*/ 64 h 192"/>
                  <a:gd name="T20" fmla="*/ 157 w 218"/>
                  <a:gd name="T21" fmla="*/ 16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92">
                    <a:moveTo>
                      <a:pt x="157" y="163"/>
                    </a:moveTo>
                    <a:cubicBezTo>
                      <a:pt x="136" y="170"/>
                      <a:pt x="136" y="170"/>
                      <a:pt x="136" y="170"/>
                    </a:cubicBezTo>
                    <a:cubicBezTo>
                      <a:pt x="115" y="177"/>
                      <a:pt x="115" y="177"/>
                      <a:pt x="115" y="177"/>
                    </a:cubicBezTo>
                    <a:cubicBezTo>
                      <a:pt x="74" y="192"/>
                      <a:pt x="28" y="170"/>
                      <a:pt x="14" y="129"/>
                    </a:cubicBezTo>
                    <a:cubicBezTo>
                      <a:pt x="0" y="87"/>
                      <a:pt x="21" y="42"/>
                      <a:pt x="63" y="27"/>
                    </a:cubicBezTo>
                    <a:cubicBezTo>
                      <a:pt x="63" y="27"/>
                      <a:pt x="63" y="27"/>
                      <a:pt x="64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47" y="0"/>
                      <a:pt x="191" y="22"/>
                      <a:pt x="205" y="64"/>
                    </a:cubicBezTo>
                    <a:cubicBezTo>
                      <a:pt x="218" y="105"/>
                      <a:pt x="197" y="148"/>
                      <a:pt x="157" y="1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6" name="Freeform 360"/>
              <p:cNvSpPr>
                <a:spLocks/>
              </p:cNvSpPr>
              <p:nvPr/>
            </p:nvSpPr>
            <p:spPr bwMode="gray">
              <a:xfrm>
                <a:off x="5294" y="3498"/>
                <a:ext cx="527" cy="451"/>
              </a:xfrm>
              <a:custGeom>
                <a:avLst/>
                <a:gdLst>
                  <a:gd name="T0" fmla="*/ 153 w 223"/>
                  <a:gd name="T1" fmla="*/ 170 h 191"/>
                  <a:gd name="T2" fmla="*/ 110 w 223"/>
                  <a:gd name="T3" fmla="*/ 180 h 191"/>
                  <a:gd name="T4" fmla="*/ 11 w 223"/>
                  <a:gd name="T5" fmla="*/ 120 h 191"/>
                  <a:gd name="T6" fmla="*/ 71 w 223"/>
                  <a:gd name="T7" fmla="*/ 20 h 191"/>
                  <a:gd name="T8" fmla="*/ 72 w 223"/>
                  <a:gd name="T9" fmla="*/ 20 h 191"/>
                  <a:gd name="T10" fmla="*/ 73 w 223"/>
                  <a:gd name="T11" fmla="*/ 20 h 191"/>
                  <a:gd name="T12" fmla="*/ 114 w 223"/>
                  <a:gd name="T13" fmla="*/ 10 h 191"/>
                  <a:gd name="T14" fmla="*/ 115 w 223"/>
                  <a:gd name="T15" fmla="*/ 10 h 191"/>
                  <a:gd name="T16" fmla="*/ 213 w 223"/>
                  <a:gd name="T17" fmla="*/ 72 h 191"/>
                  <a:gd name="T18" fmla="*/ 153 w 223"/>
                  <a:gd name="T19" fmla="*/ 17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191">
                    <a:moveTo>
                      <a:pt x="153" y="170"/>
                    </a:moveTo>
                    <a:cubicBezTo>
                      <a:pt x="110" y="180"/>
                      <a:pt x="110" y="180"/>
                      <a:pt x="110" y="180"/>
                    </a:cubicBezTo>
                    <a:cubicBezTo>
                      <a:pt x="66" y="191"/>
                      <a:pt x="21" y="164"/>
                      <a:pt x="11" y="120"/>
                    </a:cubicBezTo>
                    <a:cubicBezTo>
                      <a:pt x="0" y="76"/>
                      <a:pt x="27" y="31"/>
                      <a:pt x="71" y="20"/>
                    </a:cubicBezTo>
                    <a:cubicBezTo>
                      <a:pt x="71" y="20"/>
                      <a:pt x="71" y="20"/>
                      <a:pt x="72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59" y="0"/>
                      <a:pt x="203" y="28"/>
                      <a:pt x="213" y="72"/>
                    </a:cubicBezTo>
                    <a:cubicBezTo>
                      <a:pt x="223" y="116"/>
                      <a:pt x="196" y="159"/>
                      <a:pt x="153" y="17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7" name="Freeform 361"/>
              <p:cNvSpPr>
                <a:spLocks/>
              </p:cNvSpPr>
              <p:nvPr/>
            </p:nvSpPr>
            <p:spPr bwMode="gray">
              <a:xfrm>
                <a:off x="4569" y="3645"/>
                <a:ext cx="529" cy="444"/>
              </a:xfrm>
              <a:custGeom>
                <a:avLst/>
                <a:gdLst>
                  <a:gd name="T0" fmla="*/ 148 w 224"/>
                  <a:gd name="T1" fmla="*/ 173 h 188"/>
                  <a:gd name="T2" fmla="*/ 104 w 224"/>
                  <a:gd name="T3" fmla="*/ 180 h 188"/>
                  <a:gd name="T4" fmla="*/ 7 w 224"/>
                  <a:gd name="T5" fmla="*/ 111 h 188"/>
                  <a:gd name="T6" fmla="*/ 77 w 224"/>
                  <a:gd name="T7" fmla="*/ 14 h 188"/>
                  <a:gd name="T8" fmla="*/ 77 w 224"/>
                  <a:gd name="T9" fmla="*/ 14 h 188"/>
                  <a:gd name="T10" fmla="*/ 78 w 224"/>
                  <a:gd name="T11" fmla="*/ 14 h 188"/>
                  <a:gd name="T12" fmla="*/ 120 w 224"/>
                  <a:gd name="T13" fmla="*/ 7 h 188"/>
                  <a:gd name="T14" fmla="*/ 121 w 224"/>
                  <a:gd name="T15" fmla="*/ 7 h 188"/>
                  <a:gd name="T16" fmla="*/ 217 w 224"/>
                  <a:gd name="T17" fmla="*/ 77 h 188"/>
                  <a:gd name="T18" fmla="*/ 148 w 224"/>
                  <a:gd name="T19" fmla="*/ 173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" h="188">
                    <a:moveTo>
                      <a:pt x="148" y="173"/>
                    </a:moveTo>
                    <a:cubicBezTo>
                      <a:pt x="104" y="180"/>
                      <a:pt x="104" y="180"/>
                      <a:pt x="104" y="180"/>
                    </a:cubicBezTo>
                    <a:cubicBezTo>
                      <a:pt x="58" y="188"/>
                      <a:pt x="15" y="157"/>
                      <a:pt x="7" y="111"/>
                    </a:cubicBezTo>
                    <a:cubicBezTo>
                      <a:pt x="0" y="65"/>
                      <a:pt x="31" y="22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8" y="14"/>
                      <a:pt x="78" y="14"/>
                      <a:pt x="78" y="14"/>
                    </a:cubicBezTo>
                    <a:cubicBezTo>
                      <a:pt x="120" y="7"/>
                      <a:pt x="120" y="7"/>
                      <a:pt x="120" y="7"/>
                    </a:cubicBezTo>
                    <a:cubicBezTo>
                      <a:pt x="121" y="7"/>
                      <a:pt x="121" y="7"/>
                      <a:pt x="121" y="7"/>
                    </a:cubicBezTo>
                    <a:cubicBezTo>
                      <a:pt x="166" y="0"/>
                      <a:pt x="210" y="31"/>
                      <a:pt x="217" y="77"/>
                    </a:cubicBezTo>
                    <a:cubicBezTo>
                      <a:pt x="224" y="123"/>
                      <a:pt x="193" y="166"/>
                      <a:pt x="148" y="1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8" name="Freeform 362"/>
              <p:cNvSpPr>
                <a:spLocks/>
              </p:cNvSpPr>
              <p:nvPr/>
            </p:nvSpPr>
            <p:spPr bwMode="gray">
              <a:xfrm>
                <a:off x="3837" y="3744"/>
                <a:ext cx="527" cy="437"/>
              </a:xfrm>
              <a:custGeom>
                <a:avLst/>
                <a:gdLst>
                  <a:gd name="T0" fmla="*/ 143 w 223"/>
                  <a:gd name="T1" fmla="*/ 175 h 185"/>
                  <a:gd name="T2" fmla="*/ 100 w 223"/>
                  <a:gd name="T3" fmla="*/ 180 h 185"/>
                  <a:gd name="T4" fmla="*/ 5 w 223"/>
                  <a:gd name="T5" fmla="*/ 104 h 185"/>
                  <a:gd name="T6" fmla="*/ 81 w 223"/>
                  <a:gd name="T7" fmla="*/ 9 h 185"/>
                  <a:gd name="T8" fmla="*/ 82 w 223"/>
                  <a:gd name="T9" fmla="*/ 9 h 185"/>
                  <a:gd name="T10" fmla="*/ 125 w 223"/>
                  <a:gd name="T11" fmla="*/ 5 h 185"/>
                  <a:gd name="T12" fmla="*/ 219 w 223"/>
                  <a:gd name="T13" fmla="*/ 82 h 185"/>
                  <a:gd name="T14" fmla="*/ 143 w 223"/>
                  <a:gd name="T15" fmla="*/ 17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185">
                    <a:moveTo>
                      <a:pt x="143" y="175"/>
                    </a:moveTo>
                    <a:cubicBezTo>
                      <a:pt x="100" y="180"/>
                      <a:pt x="100" y="180"/>
                      <a:pt x="100" y="180"/>
                    </a:cubicBezTo>
                    <a:cubicBezTo>
                      <a:pt x="52" y="185"/>
                      <a:pt x="10" y="151"/>
                      <a:pt x="5" y="104"/>
                    </a:cubicBezTo>
                    <a:cubicBezTo>
                      <a:pt x="0" y="56"/>
                      <a:pt x="34" y="14"/>
                      <a:pt x="81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72" y="0"/>
                      <a:pt x="214" y="35"/>
                      <a:pt x="219" y="82"/>
                    </a:cubicBezTo>
                    <a:cubicBezTo>
                      <a:pt x="223" y="129"/>
                      <a:pt x="189" y="170"/>
                      <a:pt x="143" y="17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9" name="Freeform 363"/>
              <p:cNvSpPr>
                <a:spLocks/>
              </p:cNvSpPr>
              <p:nvPr/>
            </p:nvSpPr>
            <p:spPr bwMode="gray">
              <a:xfrm>
                <a:off x="3102" y="3805"/>
                <a:ext cx="525" cy="426"/>
              </a:xfrm>
              <a:custGeom>
                <a:avLst/>
                <a:gdLst>
                  <a:gd name="T0" fmla="*/ 137 w 222"/>
                  <a:gd name="T1" fmla="*/ 175 h 180"/>
                  <a:gd name="T2" fmla="*/ 94 w 222"/>
                  <a:gd name="T3" fmla="*/ 177 h 180"/>
                  <a:gd name="T4" fmla="*/ 3 w 222"/>
                  <a:gd name="T5" fmla="*/ 95 h 180"/>
                  <a:gd name="T6" fmla="*/ 85 w 222"/>
                  <a:gd name="T7" fmla="*/ 4 h 180"/>
                  <a:gd name="T8" fmla="*/ 85 w 222"/>
                  <a:gd name="T9" fmla="*/ 4 h 180"/>
                  <a:gd name="T10" fmla="*/ 129 w 222"/>
                  <a:gd name="T11" fmla="*/ 2 h 180"/>
                  <a:gd name="T12" fmla="*/ 219 w 222"/>
                  <a:gd name="T13" fmla="*/ 85 h 180"/>
                  <a:gd name="T14" fmla="*/ 137 w 222"/>
                  <a:gd name="T15" fmla="*/ 1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2" h="180">
                    <a:moveTo>
                      <a:pt x="137" y="175"/>
                    </a:moveTo>
                    <a:cubicBezTo>
                      <a:pt x="94" y="177"/>
                      <a:pt x="94" y="177"/>
                      <a:pt x="94" y="177"/>
                    </a:cubicBezTo>
                    <a:cubicBezTo>
                      <a:pt x="46" y="180"/>
                      <a:pt x="5" y="143"/>
                      <a:pt x="3" y="95"/>
                    </a:cubicBezTo>
                    <a:cubicBezTo>
                      <a:pt x="0" y="47"/>
                      <a:pt x="37" y="7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129" y="2"/>
                      <a:pt x="129" y="2"/>
                      <a:pt x="129" y="2"/>
                    </a:cubicBezTo>
                    <a:cubicBezTo>
                      <a:pt x="176" y="0"/>
                      <a:pt x="217" y="37"/>
                      <a:pt x="219" y="85"/>
                    </a:cubicBezTo>
                    <a:cubicBezTo>
                      <a:pt x="222" y="132"/>
                      <a:pt x="185" y="173"/>
                      <a:pt x="137" y="17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0" name="Freeform 364"/>
              <p:cNvSpPr>
                <a:spLocks/>
              </p:cNvSpPr>
              <p:nvPr/>
            </p:nvSpPr>
            <p:spPr bwMode="gray">
              <a:xfrm>
                <a:off x="2368" y="3829"/>
                <a:ext cx="515" cy="413"/>
              </a:xfrm>
              <a:custGeom>
                <a:avLst/>
                <a:gdLst>
                  <a:gd name="T0" fmla="*/ 131 w 218"/>
                  <a:gd name="T1" fmla="*/ 175 h 175"/>
                  <a:gd name="T2" fmla="*/ 88 w 218"/>
                  <a:gd name="T3" fmla="*/ 175 h 175"/>
                  <a:gd name="T4" fmla="*/ 0 w 218"/>
                  <a:gd name="T5" fmla="*/ 88 h 175"/>
                  <a:gd name="T6" fmla="*/ 87 w 218"/>
                  <a:gd name="T7" fmla="*/ 0 h 175"/>
                  <a:gd name="T8" fmla="*/ 88 w 218"/>
                  <a:gd name="T9" fmla="*/ 0 h 175"/>
                  <a:gd name="T10" fmla="*/ 88 w 218"/>
                  <a:gd name="T11" fmla="*/ 0 h 175"/>
                  <a:gd name="T12" fmla="*/ 131 w 218"/>
                  <a:gd name="T13" fmla="*/ 0 h 175"/>
                  <a:gd name="T14" fmla="*/ 131 w 218"/>
                  <a:gd name="T15" fmla="*/ 0 h 175"/>
                  <a:gd name="T16" fmla="*/ 218 w 218"/>
                  <a:gd name="T17" fmla="*/ 88 h 175"/>
                  <a:gd name="T18" fmla="*/ 131 w 218"/>
                  <a:gd name="T1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175">
                    <a:moveTo>
                      <a:pt x="131" y="175"/>
                    </a:moveTo>
                    <a:cubicBezTo>
                      <a:pt x="88" y="175"/>
                      <a:pt x="88" y="175"/>
                      <a:pt x="88" y="175"/>
                    </a:cubicBezTo>
                    <a:cubicBezTo>
                      <a:pt x="39" y="175"/>
                      <a:pt x="0" y="136"/>
                      <a:pt x="0" y="88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79" y="0"/>
                      <a:pt x="218" y="39"/>
                      <a:pt x="218" y="88"/>
                    </a:cubicBezTo>
                    <a:cubicBezTo>
                      <a:pt x="218" y="136"/>
                      <a:pt x="179" y="175"/>
                      <a:pt x="131" y="17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1" name="Freeform 365"/>
              <p:cNvSpPr>
                <a:spLocks/>
              </p:cNvSpPr>
              <p:nvPr/>
            </p:nvSpPr>
            <p:spPr bwMode="gray">
              <a:xfrm>
                <a:off x="1626" y="3805"/>
                <a:ext cx="522" cy="426"/>
              </a:xfrm>
              <a:custGeom>
                <a:avLst/>
                <a:gdLst>
                  <a:gd name="T0" fmla="*/ 128 w 221"/>
                  <a:gd name="T1" fmla="*/ 178 h 180"/>
                  <a:gd name="T2" fmla="*/ 85 w 221"/>
                  <a:gd name="T3" fmla="*/ 176 h 180"/>
                  <a:gd name="T4" fmla="*/ 2 w 221"/>
                  <a:gd name="T5" fmla="*/ 85 h 180"/>
                  <a:gd name="T6" fmla="*/ 93 w 221"/>
                  <a:gd name="T7" fmla="*/ 2 h 180"/>
                  <a:gd name="T8" fmla="*/ 136 w 221"/>
                  <a:gd name="T9" fmla="*/ 4 h 180"/>
                  <a:gd name="T10" fmla="*/ 219 w 221"/>
                  <a:gd name="T11" fmla="*/ 95 h 180"/>
                  <a:gd name="T12" fmla="*/ 128 w 221"/>
                  <a:gd name="T13" fmla="*/ 17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80">
                    <a:moveTo>
                      <a:pt x="128" y="178"/>
                    </a:moveTo>
                    <a:cubicBezTo>
                      <a:pt x="85" y="176"/>
                      <a:pt x="85" y="176"/>
                      <a:pt x="85" y="176"/>
                    </a:cubicBezTo>
                    <a:cubicBezTo>
                      <a:pt x="37" y="173"/>
                      <a:pt x="0" y="132"/>
                      <a:pt x="2" y="85"/>
                    </a:cubicBezTo>
                    <a:cubicBezTo>
                      <a:pt x="5" y="37"/>
                      <a:pt x="45" y="0"/>
                      <a:pt x="93" y="2"/>
                    </a:cubicBezTo>
                    <a:cubicBezTo>
                      <a:pt x="136" y="4"/>
                      <a:pt x="136" y="4"/>
                      <a:pt x="136" y="4"/>
                    </a:cubicBezTo>
                    <a:cubicBezTo>
                      <a:pt x="184" y="7"/>
                      <a:pt x="221" y="47"/>
                      <a:pt x="219" y="95"/>
                    </a:cubicBezTo>
                    <a:cubicBezTo>
                      <a:pt x="217" y="143"/>
                      <a:pt x="176" y="180"/>
                      <a:pt x="128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2" name="Freeform 366"/>
              <p:cNvSpPr>
                <a:spLocks/>
              </p:cNvSpPr>
              <p:nvPr/>
            </p:nvSpPr>
            <p:spPr bwMode="gray">
              <a:xfrm>
                <a:off x="887" y="3746"/>
                <a:ext cx="529" cy="435"/>
              </a:xfrm>
              <a:custGeom>
                <a:avLst/>
                <a:gdLst>
                  <a:gd name="T0" fmla="*/ 124 w 224"/>
                  <a:gd name="T1" fmla="*/ 180 h 184"/>
                  <a:gd name="T2" fmla="*/ 81 w 224"/>
                  <a:gd name="T3" fmla="*/ 175 h 184"/>
                  <a:gd name="T4" fmla="*/ 5 w 224"/>
                  <a:gd name="T5" fmla="*/ 81 h 184"/>
                  <a:gd name="T6" fmla="*/ 99 w 224"/>
                  <a:gd name="T7" fmla="*/ 4 h 184"/>
                  <a:gd name="T8" fmla="*/ 142 w 224"/>
                  <a:gd name="T9" fmla="*/ 8 h 184"/>
                  <a:gd name="T10" fmla="*/ 219 w 224"/>
                  <a:gd name="T11" fmla="*/ 102 h 184"/>
                  <a:gd name="T12" fmla="*/ 125 w 224"/>
                  <a:gd name="T13" fmla="*/ 180 h 184"/>
                  <a:gd name="T14" fmla="*/ 124 w 224"/>
                  <a:gd name="T15" fmla="*/ 18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184">
                    <a:moveTo>
                      <a:pt x="124" y="180"/>
                    </a:moveTo>
                    <a:cubicBezTo>
                      <a:pt x="81" y="175"/>
                      <a:pt x="81" y="175"/>
                      <a:pt x="81" y="175"/>
                    </a:cubicBezTo>
                    <a:cubicBezTo>
                      <a:pt x="34" y="170"/>
                      <a:pt x="0" y="128"/>
                      <a:pt x="5" y="81"/>
                    </a:cubicBezTo>
                    <a:cubicBezTo>
                      <a:pt x="10" y="34"/>
                      <a:pt x="52" y="0"/>
                      <a:pt x="99" y="4"/>
                    </a:cubicBezTo>
                    <a:cubicBezTo>
                      <a:pt x="142" y="8"/>
                      <a:pt x="142" y="8"/>
                      <a:pt x="142" y="8"/>
                    </a:cubicBezTo>
                    <a:cubicBezTo>
                      <a:pt x="189" y="13"/>
                      <a:pt x="224" y="55"/>
                      <a:pt x="219" y="102"/>
                    </a:cubicBezTo>
                    <a:cubicBezTo>
                      <a:pt x="215" y="150"/>
                      <a:pt x="172" y="184"/>
                      <a:pt x="125" y="180"/>
                    </a:cubicBezTo>
                    <a:lnTo>
                      <a:pt x="124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3" name="Freeform 367"/>
              <p:cNvSpPr>
                <a:spLocks/>
              </p:cNvSpPr>
              <p:nvPr/>
            </p:nvSpPr>
            <p:spPr bwMode="gray">
              <a:xfrm>
                <a:off x="152" y="3647"/>
                <a:ext cx="531" cy="444"/>
              </a:xfrm>
              <a:custGeom>
                <a:avLst/>
                <a:gdLst>
                  <a:gd name="T0" fmla="*/ 120 w 225"/>
                  <a:gd name="T1" fmla="*/ 180 h 188"/>
                  <a:gd name="T2" fmla="*/ 77 w 225"/>
                  <a:gd name="T3" fmla="*/ 173 h 188"/>
                  <a:gd name="T4" fmla="*/ 8 w 225"/>
                  <a:gd name="T5" fmla="*/ 76 h 188"/>
                  <a:gd name="T6" fmla="*/ 104 w 225"/>
                  <a:gd name="T7" fmla="*/ 7 h 188"/>
                  <a:gd name="T8" fmla="*/ 105 w 225"/>
                  <a:gd name="T9" fmla="*/ 7 h 188"/>
                  <a:gd name="T10" fmla="*/ 147 w 225"/>
                  <a:gd name="T11" fmla="*/ 13 h 188"/>
                  <a:gd name="T12" fmla="*/ 147 w 225"/>
                  <a:gd name="T13" fmla="*/ 13 h 188"/>
                  <a:gd name="T14" fmla="*/ 218 w 225"/>
                  <a:gd name="T15" fmla="*/ 110 h 188"/>
                  <a:gd name="T16" fmla="*/ 121 w 225"/>
                  <a:gd name="T17" fmla="*/ 180 h 188"/>
                  <a:gd name="T18" fmla="*/ 120 w 225"/>
                  <a:gd name="T19" fmla="*/ 18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188">
                    <a:moveTo>
                      <a:pt x="120" y="180"/>
                    </a:moveTo>
                    <a:cubicBezTo>
                      <a:pt x="77" y="173"/>
                      <a:pt x="77" y="173"/>
                      <a:pt x="77" y="173"/>
                    </a:cubicBezTo>
                    <a:cubicBezTo>
                      <a:pt x="31" y="165"/>
                      <a:pt x="0" y="122"/>
                      <a:pt x="8" y="76"/>
                    </a:cubicBezTo>
                    <a:cubicBezTo>
                      <a:pt x="15" y="31"/>
                      <a:pt x="58" y="0"/>
                      <a:pt x="104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93" y="21"/>
                      <a:pt x="225" y="64"/>
                      <a:pt x="218" y="110"/>
                    </a:cubicBezTo>
                    <a:cubicBezTo>
                      <a:pt x="210" y="156"/>
                      <a:pt x="167" y="188"/>
                      <a:pt x="121" y="180"/>
                    </a:cubicBezTo>
                    <a:cubicBezTo>
                      <a:pt x="121" y="180"/>
                      <a:pt x="120" y="180"/>
                      <a:pt x="120" y="18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4" name="Freeform 368"/>
              <p:cNvSpPr>
                <a:spLocks/>
              </p:cNvSpPr>
              <p:nvPr/>
            </p:nvSpPr>
            <p:spPr bwMode="gray">
              <a:xfrm>
                <a:off x="-571" y="3501"/>
                <a:ext cx="527" cy="451"/>
              </a:xfrm>
              <a:custGeom>
                <a:avLst/>
                <a:gdLst>
                  <a:gd name="T0" fmla="*/ 113 w 223"/>
                  <a:gd name="T1" fmla="*/ 180 h 191"/>
                  <a:gd name="T2" fmla="*/ 71 w 223"/>
                  <a:gd name="T3" fmla="*/ 170 h 191"/>
                  <a:gd name="T4" fmla="*/ 11 w 223"/>
                  <a:gd name="T5" fmla="*/ 71 h 191"/>
                  <a:gd name="T6" fmla="*/ 108 w 223"/>
                  <a:gd name="T7" fmla="*/ 10 h 191"/>
                  <a:gd name="T8" fmla="*/ 109 w 223"/>
                  <a:gd name="T9" fmla="*/ 10 h 191"/>
                  <a:gd name="T10" fmla="*/ 151 w 223"/>
                  <a:gd name="T11" fmla="*/ 20 h 191"/>
                  <a:gd name="T12" fmla="*/ 151 w 223"/>
                  <a:gd name="T13" fmla="*/ 20 h 191"/>
                  <a:gd name="T14" fmla="*/ 213 w 223"/>
                  <a:gd name="T15" fmla="*/ 118 h 191"/>
                  <a:gd name="T16" fmla="*/ 115 w 223"/>
                  <a:gd name="T17" fmla="*/ 181 h 191"/>
                  <a:gd name="T18" fmla="*/ 113 w 223"/>
                  <a:gd name="T19" fmla="*/ 18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191">
                    <a:moveTo>
                      <a:pt x="113" y="180"/>
                    </a:moveTo>
                    <a:cubicBezTo>
                      <a:pt x="71" y="170"/>
                      <a:pt x="71" y="170"/>
                      <a:pt x="71" y="170"/>
                    </a:cubicBezTo>
                    <a:cubicBezTo>
                      <a:pt x="27" y="159"/>
                      <a:pt x="0" y="115"/>
                      <a:pt x="11" y="71"/>
                    </a:cubicBezTo>
                    <a:cubicBezTo>
                      <a:pt x="21" y="27"/>
                      <a:pt x="65" y="0"/>
                      <a:pt x="108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51" y="20"/>
                      <a:pt x="151" y="20"/>
                      <a:pt x="151" y="20"/>
                    </a:cubicBezTo>
                    <a:cubicBezTo>
                      <a:pt x="151" y="20"/>
                      <a:pt x="151" y="20"/>
                      <a:pt x="151" y="20"/>
                    </a:cubicBezTo>
                    <a:cubicBezTo>
                      <a:pt x="195" y="30"/>
                      <a:pt x="223" y="74"/>
                      <a:pt x="213" y="118"/>
                    </a:cubicBezTo>
                    <a:cubicBezTo>
                      <a:pt x="203" y="163"/>
                      <a:pt x="159" y="191"/>
                      <a:pt x="115" y="181"/>
                    </a:cubicBezTo>
                    <a:cubicBezTo>
                      <a:pt x="115" y="180"/>
                      <a:pt x="114" y="180"/>
                      <a:pt x="113" y="18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5" name="Freeform 369"/>
              <p:cNvSpPr>
                <a:spLocks/>
              </p:cNvSpPr>
              <p:nvPr/>
            </p:nvSpPr>
            <p:spPr bwMode="gray">
              <a:xfrm>
                <a:off x="-1277" y="3297"/>
                <a:ext cx="520" cy="454"/>
              </a:xfrm>
              <a:custGeom>
                <a:avLst/>
                <a:gdLst>
                  <a:gd name="T0" fmla="*/ 104 w 220"/>
                  <a:gd name="T1" fmla="*/ 178 h 192"/>
                  <a:gd name="T2" fmla="*/ 63 w 220"/>
                  <a:gd name="T3" fmla="*/ 163 h 192"/>
                  <a:gd name="T4" fmla="*/ 14 w 220"/>
                  <a:gd name="T5" fmla="*/ 63 h 192"/>
                  <a:gd name="T6" fmla="*/ 113 w 220"/>
                  <a:gd name="T7" fmla="*/ 14 h 192"/>
                  <a:gd name="T8" fmla="*/ 115 w 220"/>
                  <a:gd name="T9" fmla="*/ 14 h 192"/>
                  <a:gd name="T10" fmla="*/ 155 w 220"/>
                  <a:gd name="T11" fmla="*/ 27 h 192"/>
                  <a:gd name="T12" fmla="*/ 155 w 220"/>
                  <a:gd name="T13" fmla="*/ 27 h 192"/>
                  <a:gd name="T14" fmla="*/ 206 w 220"/>
                  <a:gd name="T15" fmla="*/ 128 h 192"/>
                  <a:gd name="T16" fmla="*/ 106 w 220"/>
                  <a:gd name="T17" fmla="*/ 179 h 192"/>
                  <a:gd name="T18" fmla="*/ 104 w 220"/>
                  <a:gd name="T19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192">
                    <a:moveTo>
                      <a:pt x="104" y="178"/>
                    </a:moveTo>
                    <a:cubicBezTo>
                      <a:pt x="63" y="163"/>
                      <a:pt x="63" y="163"/>
                      <a:pt x="63" y="163"/>
                    </a:cubicBezTo>
                    <a:cubicBezTo>
                      <a:pt x="21" y="149"/>
                      <a:pt x="0" y="104"/>
                      <a:pt x="14" y="63"/>
                    </a:cubicBezTo>
                    <a:cubicBezTo>
                      <a:pt x="28" y="22"/>
                      <a:pt x="72" y="0"/>
                      <a:pt x="113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55" y="27"/>
                      <a:pt x="155" y="27"/>
                      <a:pt x="155" y="27"/>
                    </a:cubicBezTo>
                    <a:cubicBezTo>
                      <a:pt x="155" y="27"/>
                      <a:pt x="155" y="27"/>
                      <a:pt x="155" y="27"/>
                    </a:cubicBezTo>
                    <a:cubicBezTo>
                      <a:pt x="197" y="41"/>
                      <a:pt x="220" y="86"/>
                      <a:pt x="206" y="128"/>
                    </a:cubicBezTo>
                    <a:cubicBezTo>
                      <a:pt x="192" y="170"/>
                      <a:pt x="147" y="192"/>
                      <a:pt x="106" y="179"/>
                    </a:cubicBezTo>
                    <a:cubicBezTo>
                      <a:pt x="105" y="178"/>
                      <a:pt x="105" y="178"/>
                      <a:pt x="104" y="17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6" name="Freeform 370"/>
              <p:cNvSpPr>
                <a:spLocks/>
              </p:cNvSpPr>
              <p:nvPr/>
            </p:nvSpPr>
            <p:spPr bwMode="gray">
              <a:xfrm>
                <a:off x="-1948" y="3012"/>
                <a:ext cx="498" cy="456"/>
              </a:xfrm>
              <a:custGeom>
                <a:avLst/>
                <a:gdLst>
                  <a:gd name="T0" fmla="*/ 89 w 211"/>
                  <a:gd name="T1" fmla="*/ 173 h 193"/>
                  <a:gd name="T2" fmla="*/ 70 w 211"/>
                  <a:gd name="T3" fmla="*/ 163 h 193"/>
                  <a:gd name="T4" fmla="*/ 50 w 211"/>
                  <a:gd name="T5" fmla="*/ 152 h 193"/>
                  <a:gd name="T6" fmla="*/ 20 w 211"/>
                  <a:gd name="T7" fmla="*/ 50 h 193"/>
                  <a:gd name="T8" fmla="*/ 120 w 211"/>
                  <a:gd name="T9" fmla="*/ 19 h 193"/>
                  <a:gd name="T10" fmla="*/ 121 w 211"/>
                  <a:gd name="T11" fmla="*/ 20 h 193"/>
                  <a:gd name="T12" fmla="*/ 140 w 211"/>
                  <a:gd name="T13" fmla="*/ 29 h 193"/>
                  <a:gd name="T14" fmla="*/ 158 w 211"/>
                  <a:gd name="T15" fmla="*/ 38 h 193"/>
                  <a:gd name="T16" fmla="*/ 159 w 211"/>
                  <a:gd name="T17" fmla="*/ 38 h 193"/>
                  <a:gd name="T18" fmla="*/ 193 w 211"/>
                  <a:gd name="T19" fmla="*/ 140 h 193"/>
                  <a:gd name="T20" fmla="*/ 91 w 211"/>
                  <a:gd name="T21" fmla="*/ 174 h 193"/>
                  <a:gd name="T22" fmla="*/ 89 w 211"/>
                  <a:gd name="T23" fmla="*/ 17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1" h="193">
                    <a:moveTo>
                      <a:pt x="89" y="173"/>
                    </a:moveTo>
                    <a:cubicBezTo>
                      <a:pt x="70" y="163"/>
                      <a:pt x="70" y="163"/>
                      <a:pt x="70" y="163"/>
                    </a:cubicBezTo>
                    <a:cubicBezTo>
                      <a:pt x="50" y="152"/>
                      <a:pt x="50" y="152"/>
                      <a:pt x="50" y="152"/>
                    </a:cubicBezTo>
                    <a:cubicBezTo>
                      <a:pt x="13" y="132"/>
                      <a:pt x="0" y="86"/>
                      <a:pt x="20" y="50"/>
                    </a:cubicBezTo>
                    <a:cubicBezTo>
                      <a:pt x="39" y="14"/>
                      <a:pt x="84" y="0"/>
                      <a:pt x="120" y="19"/>
                    </a:cubicBezTo>
                    <a:cubicBezTo>
                      <a:pt x="121" y="20"/>
                      <a:pt x="121" y="20"/>
                      <a:pt x="121" y="20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58" y="38"/>
                      <a:pt x="158" y="38"/>
                      <a:pt x="158" y="38"/>
                    </a:cubicBezTo>
                    <a:cubicBezTo>
                      <a:pt x="159" y="38"/>
                      <a:pt x="159" y="38"/>
                      <a:pt x="159" y="38"/>
                    </a:cubicBezTo>
                    <a:cubicBezTo>
                      <a:pt x="196" y="57"/>
                      <a:pt x="211" y="103"/>
                      <a:pt x="193" y="140"/>
                    </a:cubicBezTo>
                    <a:cubicBezTo>
                      <a:pt x="174" y="178"/>
                      <a:pt x="129" y="193"/>
                      <a:pt x="91" y="174"/>
                    </a:cubicBezTo>
                    <a:cubicBezTo>
                      <a:pt x="91" y="174"/>
                      <a:pt x="90" y="174"/>
                      <a:pt x="89" y="1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7" name="Freeform 371"/>
              <p:cNvSpPr>
                <a:spLocks/>
              </p:cNvSpPr>
              <p:nvPr/>
            </p:nvSpPr>
            <p:spPr bwMode="gray">
              <a:xfrm>
                <a:off x="-2517" y="2584"/>
                <a:ext cx="441" cy="449"/>
              </a:xfrm>
              <a:custGeom>
                <a:avLst/>
                <a:gdLst>
                  <a:gd name="T0" fmla="*/ 57 w 187"/>
                  <a:gd name="T1" fmla="*/ 160 h 190"/>
                  <a:gd name="T2" fmla="*/ 49 w 187"/>
                  <a:gd name="T3" fmla="*/ 152 h 190"/>
                  <a:gd name="T4" fmla="*/ 41 w 187"/>
                  <a:gd name="T5" fmla="*/ 143 h 190"/>
                  <a:gd name="T6" fmla="*/ 25 w 187"/>
                  <a:gd name="T7" fmla="*/ 124 h 190"/>
                  <a:gd name="T8" fmla="*/ 34 w 187"/>
                  <a:gd name="T9" fmla="*/ 25 h 190"/>
                  <a:gd name="T10" fmla="*/ 132 w 187"/>
                  <a:gd name="T11" fmla="*/ 32 h 190"/>
                  <a:gd name="T12" fmla="*/ 133 w 187"/>
                  <a:gd name="T13" fmla="*/ 33 h 190"/>
                  <a:gd name="T14" fmla="*/ 145 w 187"/>
                  <a:gd name="T15" fmla="*/ 47 h 190"/>
                  <a:gd name="T16" fmla="*/ 151 w 187"/>
                  <a:gd name="T17" fmla="*/ 53 h 190"/>
                  <a:gd name="T18" fmla="*/ 159 w 187"/>
                  <a:gd name="T19" fmla="*/ 60 h 190"/>
                  <a:gd name="T20" fmla="*/ 159 w 187"/>
                  <a:gd name="T21" fmla="*/ 162 h 190"/>
                  <a:gd name="T22" fmla="*/ 58 w 187"/>
                  <a:gd name="T23" fmla="*/ 162 h 190"/>
                  <a:gd name="T24" fmla="*/ 57 w 187"/>
                  <a:gd name="T25" fmla="*/ 16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" h="190">
                    <a:moveTo>
                      <a:pt x="57" y="160"/>
                    </a:moveTo>
                    <a:cubicBezTo>
                      <a:pt x="49" y="152"/>
                      <a:pt x="49" y="152"/>
                      <a:pt x="49" y="152"/>
                    </a:cubicBezTo>
                    <a:cubicBezTo>
                      <a:pt x="41" y="143"/>
                      <a:pt x="41" y="143"/>
                      <a:pt x="41" y="143"/>
                    </a:cubicBezTo>
                    <a:cubicBezTo>
                      <a:pt x="35" y="137"/>
                      <a:pt x="30" y="131"/>
                      <a:pt x="25" y="124"/>
                    </a:cubicBezTo>
                    <a:cubicBezTo>
                      <a:pt x="0" y="94"/>
                      <a:pt x="4" y="50"/>
                      <a:pt x="34" y="25"/>
                    </a:cubicBezTo>
                    <a:cubicBezTo>
                      <a:pt x="63" y="0"/>
                      <a:pt x="107" y="4"/>
                      <a:pt x="132" y="32"/>
                    </a:cubicBezTo>
                    <a:cubicBezTo>
                      <a:pt x="133" y="33"/>
                      <a:pt x="133" y="33"/>
                      <a:pt x="133" y="33"/>
                    </a:cubicBezTo>
                    <a:cubicBezTo>
                      <a:pt x="137" y="37"/>
                      <a:pt x="141" y="42"/>
                      <a:pt x="145" y="47"/>
                    </a:cubicBezTo>
                    <a:cubicBezTo>
                      <a:pt x="151" y="53"/>
                      <a:pt x="151" y="53"/>
                      <a:pt x="151" y="53"/>
                    </a:cubicBezTo>
                    <a:cubicBezTo>
                      <a:pt x="159" y="60"/>
                      <a:pt x="159" y="60"/>
                      <a:pt x="159" y="60"/>
                    </a:cubicBezTo>
                    <a:cubicBezTo>
                      <a:pt x="187" y="88"/>
                      <a:pt x="187" y="133"/>
                      <a:pt x="159" y="162"/>
                    </a:cubicBezTo>
                    <a:cubicBezTo>
                      <a:pt x="132" y="190"/>
                      <a:pt x="86" y="190"/>
                      <a:pt x="58" y="162"/>
                    </a:cubicBezTo>
                    <a:cubicBezTo>
                      <a:pt x="58" y="161"/>
                      <a:pt x="57" y="161"/>
                      <a:pt x="57" y="1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8" name="Freeform 372"/>
              <p:cNvSpPr>
                <a:spLocks/>
              </p:cNvSpPr>
              <p:nvPr/>
            </p:nvSpPr>
            <p:spPr bwMode="gray">
              <a:xfrm>
                <a:off x="-2694" y="1913"/>
                <a:ext cx="366" cy="442"/>
              </a:xfrm>
              <a:custGeom>
                <a:avLst/>
                <a:gdLst>
                  <a:gd name="T0" fmla="*/ 6 w 155"/>
                  <a:gd name="T1" fmla="*/ 103 h 187"/>
                  <a:gd name="T2" fmla="*/ 9 w 155"/>
                  <a:gd name="T3" fmla="*/ 92 h 187"/>
                  <a:gd name="T4" fmla="*/ 12 w 155"/>
                  <a:gd name="T5" fmla="*/ 78 h 187"/>
                  <a:gd name="T6" fmla="*/ 20 w 155"/>
                  <a:gd name="T7" fmla="*/ 52 h 187"/>
                  <a:gd name="T8" fmla="*/ 103 w 155"/>
                  <a:gd name="T9" fmla="*/ 11 h 187"/>
                  <a:gd name="T10" fmla="*/ 145 w 155"/>
                  <a:gd name="T11" fmla="*/ 92 h 187"/>
                  <a:gd name="T12" fmla="*/ 144 w 155"/>
                  <a:gd name="T13" fmla="*/ 93 h 187"/>
                  <a:gd name="T14" fmla="*/ 140 w 155"/>
                  <a:gd name="T15" fmla="*/ 109 h 187"/>
                  <a:gd name="T16" fmla="*/ 139 w 155"/>
                  <a:gd name="T17" fmla="*/ 116 h 187"/>
                  <a:gd name="T18" fmla="*/ 137 w 155"/>
                  <a:gd name="T19" fmla="*/ 127 h 187"/>
                  <a:gd name="T20" fmla="*/ 61 w 155"/>
                  <a:gd name="T21" fmla="*/ 181 h 187"/>
                  <a:gd name="T22" fmla="*/ 6 w 155"/>
                  <a:gd name="T23" fmla="*/ 105 h 187"/>
                  <a:gd name="T24" fmla="*/ 6 w 155"/>
                  <a:gd name="T25" fmla="*/ 10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187">
                    <a:moveTo>
                      <a:pt x="6" y="103"/>
                    </a:moveTo>
                    <a:cubicBezTo>
                      <a:pt x="9" y="92"/>
                      <a:pt x="9" y="92"/>
                      <a:pt x="9" y="92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14" y="69"/>
                      <a:pt x="17" y="61"/>
                      <a:pt x="20" y="52"/>
                    </a:cubicBezTo>
                    <a:cubicBezTo>
                      <a:pt x="31" y="18"/>
                      <a:pt x="69" y="0"/>
                      <a:pt x="103" y="11"/>
                    </a:cubicBezTo>
                    <a:cubicBezTo>
                      <a:pt x="136" y="23"/>
                      <a:pt x="155" y="58"/>
                      <a:pt x="145" y="92"/>
                    </a:cubicBezTo>
                    <a:cubicBezTo>
                      <a:pt x="144" y="93"/>
                      <a:pt x="144" y="93"/>
                      <a:pt x="144" y="93"/>
                    </a:cubicBezTo>
                    <a:cubicBezTo>
                      <a:pt x="143" y="99"/>
                      <a:pt x="141" y="104"/>
                      <a:pt x="140" y="109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7" y="127"/>
                      <a:pt x="137" y="127"/>
                      <a:pt x="137" y="127"/>
                    </a:cubicBezTo>
                    <a:cubicBezTo>
                      <a:pt x="131" y="163"/>
                      <a:pt x="97" y="187"/>
                      <a:pt x="61" y="181"/>
                    </a:cubicBezTo>
                    <a:cubicBezTo>
                      <a:pt x="25" y="176"/>
                      <a:pt x="0" y="141"/>
                      <a:pt x="6" y="105"/>
                    </a:cubicBezTo>
                    <a:cubicBezTo>
                      <a:pt x="6" y="104"/>
                      <a:pt x="6" y="103"/>
                      <a:pt x="6" y="10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9" name="Freeform 373"/>
              <p:cNvSpPr>
                <a:spLocks/>
              </p:cNvSpPr>
              <p:nvPr/>
            </p:nvSpPr>
            <p:spPr bwMode="gray">
              <a:xfrm>
                <a:off x="-2279" y="1370"/>
                <a:ext cx="402" cy="383"/>
              </a:xfrm>
              <a:custGeom>
                <a:avLst/>
                <a:gdLst>
                  <a:gd name="T0" fmla="*/ 33 w 170"/>
                  <a:gd name="T1" fmla="*/ 45 h 162"/>
                  <a:gd name="T2" fmla="*/ 51 w 170"/>
                  <a:gd name="T3" fmla="*/ 32 h 162"/>
                  <a:gd name="T4" fmla="*/ 70 w 170"/>
                  <a:gd name="T5" fmla="*/ 19 h 162"/>
                  <a:gd name="T6" fmla="*/ 152 w 170"/>
                  <a:gd name="T7" fmla="*/ 34 h 162"/>
                  <a:gd name="T8" fmla="*/ 139 w 170"/>
                  <a:gd name="T9" fmla="*/ 115 h 162"/>
                  <a:gd name="T10" fmla="*/ 139 w 170"/>
                  <a:gd name="T11" fmla="*/ 116 h 162"/>
                  <a:gd name="T12" fmla="*/ 123 w 170"/>
                  <a:gd name="T13" fmla="*/ 128 h 162"/>
                  <a:gd name="T14" fmla="*/ 107 w 170"/>
                  <a:gd name="T15" fmla="*/ 141 h 162"/>
                  <a:gd name="T16" fmla="*/ 106 w 170"/>
                  <a:gd name="T17" fmla="*/ 141 h 162"/>
                  <a:gd name="T18" fmla="*/ 21 w 170"/>
                  <a:gd name="T19" fmla="*/ 132 h 162"/>
                  <a:gd name="T20" fmla="*/ 31 w 170"/>
                  <a:gd name="T21" fmla="*/ 47 h 162"/>
                  <a:gd name="T22" fmla="*/ 33 w 170"/>
                  <a:gd name="T23" fmla="*/ 4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162">
                    <a:moveTo>
                      <a:pt x="33" y="45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7" y="27"/>
                      <a:pt x="63" y="23"/>
                      <a:pt x="70" y="19"/>
                    </a:cubicBezTo>
                    <a:cubicBezTo>
                      <a:pt x="97" y="0"/>
                      <a:pt x="134" y="7"/>
                      <a:pt x="152" y="34"/>
                    </a:cubicBezTo>
                    <a:cubicBezTo>
                      <a:pt x="170" y="61"/>
                      <a:pt x="164" y="96"/>
                      <a:pt x="139" y="115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23" y="128"/>
                      <a:pt x="123" y="128"/>
                      <a:pt x="123" y="128"/>
                    </a:cubicBezTo>
                    <a:cubicBezTo>
                      <a:pt x="107" y="141"/>
                      <a:pt x="107" y="141"/>
                      <a:pt x="107" y="141"/>
                    </a:cubicBezTo>
                    <a:cubicBezTo>
                      <a:pt x="106" y="141"/>
                      <a:pt x="106" y="141"/>
                      <a:pt x="106" y="141"/>
                    </a:cubicBezTo>
                    <a:cubicBezTo>
                      <a:pt x="80" y="162"/>
                      <a:pt x="42" y="158"/>
                      <a:pt x="21" y="132"/>
                    </a:cubicBezTo>
                    <a:cubicBezTo>
                      <a:pt x="0" y="106"/>
                      <a:pt x="5" y="68"/>
                      <a:pt x="31" y="47"/>
                    </a:cubicBezTo>
                    <a:cubicBezTo>
                      <a:pt x="31" y="46"/>
                      <a:pt x="32" y="46"/>
                      <a:pt x="33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0" name="Freeform 374"/>
              <p:cNvSpPr>
                <a:spLocks/>
              </p:cNvSpPr>
              <p:nvPr/>
            </p:nvSpPr>
            <p:spPr bwMode="gray">
              <a:xfrm>
                <a:off x="-1622" y="1042"/>
                <a:ext cx="376" cy="321"/>
              </a:xfrm>
              <a:custGeom>
                <a:avLst/>
                <a:gdLst>
                  <a:gd name="T0" fmla="*/ 40 w 159"/>
                  <a:gd name="T1" fmla="*/ 27 h 136"/>
                  <a:gd name="T2" fmla="*/ 81 w 159"/>
                  <a:gd name="T3" fmla="*/ 10 h 136"/>
                  <a:gd name="T4" fmla="*/ 149 w 159"/>
                  <a:gd name="T5" fmla="*/ 39 h 136"/>
                  <a:gd name="T6" fmla="*/ 123 w 159"/>
                  <a:gd name="T7" fmla="*/ 106 h 136"/>
                  <a:gd name="T8" fmla="*/ 121 w 159"/>
                  <a:gd name="T9" fmla="*/ 106 h 136"/>
                  <a:gd name="T10" fmla="*/ 83 w 159"/>
                  <a:gd name="T11" fmla="*/ 124 h 136"/>
                  <a:gd name="T12" fmla="*/ 82 w 159"/>
                  <a:gd name="T13" fmla="*/ 124 h 136"/>
                  <a:gd name="T14" fmla="*/ 12 w 159"/>
                  <a:gd name="T15" fmla="*/ 98 h 136"/>
                  <a:gd name="T16" fmla="*/ 38 w 159"/>
                  <a:gd name="T17" fmla="*/ 28 h 136"/>
                  <a:gd name="T18" fmla="*/ 40 w 159"/>
                  <a:gd name="T19" fmla="*/ 2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9" h="136">
                    <a:moveTo>
                      <a:pt x="40" y="27"/>
                    </a:moveTo>
                    <a:cubicBezTo>
                      <a:pt x="81" y="10"/>
                      <a:pt x="81" y="10"/>
                      <a:pt x="81" y="10"/>
                    </a:cubicBezTo>
                    <a:cubicBezTo>
                      <a:pt x="108" y="0"/>
                      <a:pt x="138" y="12"/>
                      <a:pt x="149" y="39"/>
                    </a:cubicBezTo>
                    <a:cubicBezTo>
                      <a:pt x="159" y="65"/>
                      <a:pt x="147" y="94"/>
                      <a:pt x="123" y="106"/>
                    </a:cubicBezTo>
                    <a:cubicBezTo>
                      <a:pt x="121" y="106"/>
                      <a:pt x="121" y="106"/>
                      <a:pt x="121" y="106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82" y="124"/>
                      <a:pt x="82" y="124"/>
                      <a:pt x="82" y="124"/>
                    </a:cubicBezTo>
                    <a:cubicBezTo>
                      <a:pt x="56" y="136"/>
                      <a:pt x="24" y="125"/>
                      <a:pt x="12" y="98"/>
                    </a:cubicBezTo>
                    <a:cubicBezTo>
                      <a:pt x="0" y="71"/>
                      <a:pt x="11" y="40"/>
                      <a:pt x="38" y="28"/>
                    </a:cubicBezTo>
                    <a:cubicBezTo>
                      <a:pt x="39" y="27"/>
                      <a:pt x="40" y="27"/>
                      <a:pt x="40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1" name="Freeform 375"/>
              <p:cNvSpPr>
                <a:spLocks/>
              </p:cNvSpPr>
              <p:nvPr/>
            </p:nvSpPr>
            <p:spPr bwMode="gray">
              <a:xfrm>
                <a:off x="-906" y="822"/>
                <a:ext cx="335" cy="267"/>
              </a:xfrm>
              <a:custGeom>
                <a:avLst/>
                <a:gdLst>
                  <a:gd name="T0" fmla="*/ 40 w 142"/>
                  <a:gd name="T1" fmla="*/ 18 h 113"/>
                  <a:gd name="T2" fmla="*/ 82 w 142"/>
                  <a:gd name="T3" fmla="*/ 6 h 113"/>
                  <a:gd name="T4" fmla="*/ 136 w 142"/>
                  <a:gd name="T5" fmla="*/ 38 h 113"/>
                  <a:gd name="T6" fmla="*/ 107 w 142"/>
                  <a:gd name="T7" fmla="*/ 92 h 113"/>
                  <a:gd name="T8" fmla="*/ 106 w 142"/>
                  <a:gd name="T9" fmla="*/ 92 h 113"/>
                  <a:gd name="T10" fmla="*/ 65 w 142"/>
                  <a:gd name="T11" fmla="*/ 105 h 113"/>
                  <a:gd name="T12" fmla="*/ 65 w 142"/>
                  <a:gd name="T13" fmla="*/ 105 h 113"/>
                  <a:gd name="T14" fmla="*/ 8 w 142"/>
                  <a:gd name="T15" fmla="*/ 75 h 113"/>
                  <a:gd name="T16" fmla="*/ 37 w 142"/>
                  <a:gd name="T17" fmla="*/ 18 h 113"/>
                  <a:gd name="T18" fmla="*/ 40 w 142"/>
                  <a:gd name="T19" fmla="*/ 1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13">
                    <a:moveTo>
                      <a:pt x="40" y="18"/>
                    </a:moveTo>
                    <a:cubicBezTo>
                      <a:pt x="82" y="6"/>
                      <a:pt x="82" y="6"/>
                      <a:pt x="82" y="6"/>
                    </a:cubicBezTo>
                    <a:cubicBezTo>
                      <a:pt x="105" y="0"/>
                      <a:pt x="130" y="14"/>
                      <a:pt x="136" y="38"/>
                    </a:cubicBezTo>
                    <a:cubicBezTo>
                      <a:pt x="142" y="61"/>
                      <a:pt x="129" y="84"/>
                      <a:pt x="107" y="92"/>
                    </a:cubicBezTo>
                    <a:cubicBezTo>
                      <a:pt x="106" y="92"/>
                      <a:pt x="106" y="92"/>
                      <a:pt x="106" y="92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41" y="113"/>
                      <a:pt x="16" y="99"/>
                      <a:pt x="8" y="75"/>
                    </a:cubicBezTo>
                    <a:cubicBezTo>
                      <a:pt x="0" y="51"/>
                      <a:pt x="14" y="26"/>
                      <a:pt x="37" y="18"/>
                    </a:cubicBezTo>
                    <a:cubicBezTo>
                      <a:pt x="38" y="18"/>
                      <a:pt x="39" y="18"/>
                      <a:pt x="40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2" name="Freeform 376"/>
              <p:cNvSpPr>
                <a:spLocks/>
              </p:cNvSpPr>
              <p:nvPr/>
            </p:nvSpPr>
            <p:spPr bwMode="gray">
              <a:xfrm>
                <a:off x="-162" y="678"/>
                <a:ext cx="283" cy="203"/>
              </a:xfrm>
              <a:custGeom>
                <a:avLst/>
                <a:gdLst>
                  <a:gd name="T0" fmla="*/ 34 w 120"/>
                  <a:gd name="T1" fmla="*/ 11 h 86"/>
                  <a:gd name="T2" fmla="*/ 76 w 120"/>
                  <a:gd name="T3" fmla="*/ 3 h 86"/>
                  <a:gd name="T4" fmla="*/ 117 w 120"/>
                  <a:gd name="T5" fmla="*/ 32 h 86"/>
                  <a:gd name="T6" fmla="*/ 90 w 120"/>
                  <a:gd name="T7" fmla="*/ 72 h 86"/>
                  <a:gd name="T8" fmla="*/ 90 w 120"/>
                  <a:gd name="T9" fmla="*/ 72 h 86"/>
                  <a:gd name="T10" fmla="*/ 48 w 120"/>
                  <a:gd name="T11" fmla="*/ 82 h 86"/>
                  <a:gd name="T12" fmla="*/ 48 w 120"/>
                  <a:gd name="T13" fmla="*/ 82 h 86"/>
                  <a:gd name="T14" fmla="*/ 4 w 120"/>
                  <a:gd name="T15" fmla="*/ 55 h 86"/>
                  <a:gd name="T16" fmla="*/ 31 w 120"/>
                  <a:gd name="T17" fmla="*/ 11 h 86"/>
                  <a:gd name="T18" fmla="*/ 34 w 120"/>
                  <a:gd name="T19" fmla="*/ 1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86">
                    <a:moveTo>
                      <a:pt x="34" y="11"/>
                    </a:moveTo>
                    <a:cubicBezTo>
                      <a:pt x="76" y="3"/>
                      <a:pt x="76" y="3"/>
                      <a:pt x="76" y="3"/>
                    </a:cubicBezTo>
                    <a:cubicBezTo>
                      <a:pt x="95" y="0"/>
                      <a:pt x="113" y="13"/>
                      <a:pt x="117" y="32"/>
                    </a:cubicBezTo>
                    <a:cubicBezTo>
                      <a:pt x="120" y="50"/>
                      <a:pt x="108" y="68"/>
                      <a:pt x="90" y="72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29" y="86"/>
                      <a:pt x="9" y="74"/>
                      <a:pt x="4" y="55"/>
                    </a:cubicBezTo>
                    <a:cubicBezTo>
                      <a:pt x="0" y="35"/>
                      <a:pt x="12" y="16"/>
                      <a:pt x="31" y="11"/>
                    </a:cubicBezTo>
                    <a:cubicBezTo>
                      <a:pt x="32" y="11"/>
                      <a:pt x="33" y="11"/>
                      <a:pt x="3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3" name="Freeform 377"/>
              <p:cNvSpPr>
                <a:spLocks/>
              </p:cNvSpPr>
              <p:nvPr/>
            </p:nvSpPr>
            <p:spPr bwMode="gray">
              <a:xfrm>
                <a:off x="591" y="586"/>
                <a:ext cx="232" cy="144"/>
              </a:xfrm>
              <a:custGeom>
                <a:avLst/>
                <a:gdLst>
                  <a:gd name="T0" fmla="*/ 27 w 98"/>
                  <a:gd name="T1" fmla="*/ 6 h 61"/>
                  <a:gd name="T2" fmla="*/ 70 w 98"/>
                  <a:gd name="T3" fmla="*/ 1 h 61"/>
                  <a:gd name="T4" fmla="*/ 97 w 98"/>
                  <a:gd name="T5" fmla="*/ 24 h 61"/>
                  <a:gd name="T6" fmla="*/ 76 w 98"/>
                  <a:gd name="T7" fmla="*/ 51 h 61"/>
                  <a:gd name="T8" fmla="*/ 76 w 98"/>
                  <a:gd name="T9" fmla="*/ 51 h 61"/>
                  <a:gd name="T10" fmla="*/ 34 w 98"/>
                  <a:gd name="T11" fmla="*/ 58 h 61"/>
                  <a:gd name="T12" fmla="*/ 34 w 98"/>
                  <a:gd name="T13" fmla="*/ 58 h 61"/>
                  <a:gd name="T14" fmla="*/ 3 w 98"/>
                  <a:gd name="T15" fmla="*/ 37 h 61"/>
                  <a:gd name="T16" fmla="*/ 25 w 98"/>
                  <a:gd name="T17" fmla="*/ 6 h 61"/>
                  <a:gd name="T18" fmla="*/ 27 w 98"/>
                  <a:gd name="T19" fmla="*/ 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61">
                    <a:moveTo>
                      <a:pt x="27" y="6"/>
                    </a:moveTo>
                    <a:cubicBezTo>
                      <a:pt x="70" y="1"/>
                      <a:pt x="70" y="1"/>
                      <a:pt x="70" y="1"/>
                    </a:cubicBezTo>
                    <a:cubicBezTo>
                      <a:pt x="83" y="0"/>
                      <a:pt x="96" y="10"/>
                      <a:pt x="97" y="24"/>
                    </a:cubicBezTo>
                    <a:cubicBezTo>
                      <a:pt x="98" y="37"/>
                      <a:pt x="89" y="48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19" y="61"/>
                      <a:pt x="6" y="51"/>
                      <a:pt x="3" y="37"/>
                    </a:cubicBezTo>
                    <a:cubicBezTo>
                      <a:pt x="0" y="22"/>
                      <a:pt x="10" y="8"/>
                      <a:pt x="25" y="6"/>
                    </a:cubicBezTo>
                    <a:cubicBezTo>
                      <a:pt x="25" y="6"/>
                      <a:pt x="26" y="6"/>
                      <a:pt x="2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4" name="Freeform 378"/>
              <p:cNvSpPr>
                <a:spLocks/>
              </p:cNvSpPr>
              <p:nvPr/>
            </p:nvSpPr>
            <p:spPr bwMode="gray">
              <a:xfrm>
                <a:off x="1359" y="541"/>
                <a:ext cx="170" cy="75"/>
              </a:xfrm>
              <a:custGeom>
                <a:avLst/>
                <a:gdLst>
                  <a:gd name="T0" fmla="*/ 15 w 72"/>
                  <a:gd name="T1" fmla="*/ 2 h 32"/>
                  <a:gd name="T2" fmla="*/ 58 w 72"/>
                  <a:gd name="T3" fmla="*/ 0 h 32"/>
                  <a:gd name="T4" fmla="*/ 72 w 72"/>
                  <a:gd name="T5" fmla="*/ 13 h 32"/>
                  <a:gd name="T6" fmla="*/ 60 w 72"/>
                  <a:gd name="T7" fmla="*/ 26 h 32"/>
                  <a:gd name="T8" fmla="*/ 17 w 72"/>
                  <a:gd name="T9" fmla="*/ 31 h 32"/>
                  <a:gd name="T10" fmla="*/ 1 w 72"/>
                  <a:gd name="T11" fmla="*/ 18 h 32"/>
                  <a:gd name="T12" fmla="*/ 14 w 72"/>
                  <a:gd name="T13" fmla="*/ 2 h 32"/>
                  <a:gd name="T14" fmla="*/ 15 w 72"/>
                  <a:gd name="T15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32">
                    <a:moveTo>
                      <a:pt x="15" y="2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65" y="0"/>
                      <a:pt x="72" y="5"/>
                      <a:pt x="72" y="13"/>
                    </a:cubicBezTo>
                    <a:cubicBezTo>
                      <a:pt x="72" y="20"/>
                      <a:pt x="67" y="25"/>
                      <a:pt x="60" y="26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9" y="32"/>
                      <a:pt x="2" y="26"/>
                      <a:pt x="1" y="18"/>
                    </a:cubicBezTo>
                    <a:cubicBezTo>
                      <a:pt x="0" y="10"/>
                      <a:pt x="6" y="3"/>
                      <a:pt x="14" y="2"/>
                    </a:cubicBezTo>
                    <a:cubicBezTo>
                      <a:pt x="14" y="2"/>
                      <a:pt x="15" y="2"/>
                      <a:pt x="15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5" name="Freeform 379"/>
              <p:cNvSpPr>
                <a:spLocks/>
              </p:cNvSpPr>
              <p:nvPr/>
            </p:nvSpPr>
            <p:spPr bwMode="gray">
              <a:xfrm>
                <a:off x="2134" y="536"/>
                <a:ext cx="54" cy="5"/>
              </a:xfrm>
              <a:custGeom>
                <a:avLst/>
                <a:gdLst>
                  <a:gd name="T0" fmla="*/ 1 w 23"/>
                  <a:gd name="T1" fmla="*/ 0 h 2"/>
                  <a:gd name="T2" fmla="*/ 23 w 23"/>
                  <a:gd name="T3" fmla="*/ 0 h 2"/>
                  <a:gd name="T4" fmla="*/ 1 w 23"/>
                  <a:gd name="T5" fmla="*/ 2 h 2"/>
                  <a:gd name="T6" fmla="*/ 0 w 23"/>
                  <a:gd name="T7" fmla="*/ 1 h 2"/>
                  <a:gd name="T8" fmla="*/ 1 w 2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">
                    <a:moveTo>
                      <a:pt x="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6" name="Freeform 380"/>
              <p:cNvSpPr>
                <a:spLocks/>
              </p:cNvSpPr>
              <p:nvPr/>
            </p:nvSpPr>
            <p:spPr bwMode="gray">
              <a:xfrm>
                <a:off x="7323" y="8523"/>
                <a:ext cx="440" cy="446"/>
              </a:xfrm>
              <a:custGeom>
                <a:avLst/>
                <a:gdLst>
                  <a:gd name="T0" fmla="*/ 162 w 186"/>
                  <a:gd name="T1" fmla="*/ 123 h 189"/>
                  <a:gd name="T2" fmla="*/ 155 w 186"/>
                  <a:gd name="T3" fmla="*/ 132 h 189"/>
                  <a:gd name="T4" fmla="*/ 147 w 186"/>
                  <a:gd name="T5" fmla="*/ 142 h 189"/>
                  <a:gd name="T6" fmla="*/ 130 w 186"/>
                  <a:gd name="T7" fmla="*/ 159 h 189"/>
                  <a:gd name="T8" fmla="*/ 30 w 186"/>
                  <a:gd name="T9" fmla="*/ 162 h 189"/>
                  <a:gd name="T10" fmla="*/ 27 w 186"/>
                  <a:gd name="T11" fmla="*/ 61 h 189"/>
                  <a:gd name="T12" fmla="*/ 28 w 186"/>
                  <a:gd name="T13" fmla="*/ 60 h 189"/>
                  <a:gd name="T14" fmla="*/ 28 w 186"/>
                  <a:gd name="T15" fmla="*/ 60 h 189"/>
                  <a:gd name="T16" fmla="*/ 42 w 186"/>
                  <a:gd name="T17" fmla="*/ 46 h 189"/>
                  <a:gd name="T18" fmla="*/ 47 w 186"/>
                  <a:gd name="T19" fmla="*/ 40 h 189"/>
                  <a:gd name="T20" fmla="*/ 55 w 186"/>
                  <a:gd name="T21" fmla="*/ 32 h 189"/>
                  <a:gd name="T22" fmla="*/ 55 w 186"/>
                  <a:gd name="T23" fmla="*/ 32 h 189"/>
                  <a:gd name="T24" fmla="*/ 154 w 186"/>
                  <a:gd name="T25" fmla="*/ 25 h 189"/>
                  <a:gd name="T26" fmla="*/ 162 w 186"/>
                  <a:gd name="T27" fmla="*/ 12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89">
                    <a:moveTo>
                      <a:pt x="162" y="123"/>
                    </a:moveTo>
                    <a:cubicBezTo>
                      <a:pt x="155" y="132"/>
                      <a:pt x="155" y="132"/>
                      <a:pt x="155" y="13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1" y="148"/>
                      <a:pt x="136" y="154"/>
                      <a:pt x="130" y="159"/>
                    </a:cubicBezTo>
                    <a:cubicBezTo>
                      <a:pt x="103" y="188"/>
                      <a:pt x="58" y="189"/>
                      <a:pt x="30" y="162"/>
                    </a:cubicBezTo>
                    <a:cubicBezTo>
                      <a:pt x="1" y="135"/>
                      <a:pt x="0" y="90"/>
                      <a:pt x="27" y="61"/>
                    </a:cubicBezTo>
                    <a:cubicBezTo>
                      <a:pt x="27" y="61"/>
                      <a:pt x="28" y="61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3" y="55"/>
                      <a:pt x="37" y="51"/>
                      <a:pt x="42" y="46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80" y="3"/>
                      <a:pt x="125" y="0"/>
                      <a:pt x="154" y="25"/>
                    </a:cubicBezTo>
                    <a:cubicBezTo>
                      <a:pt x="183" y="51"/>
                      <a:pt x="186" y="94"/>
                      <a:pt x="162" y="1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7" name="Freeform 381"/>
              <p:cNvSpPr>
                <a:spLocks/>
              </p:cNvSpPr>
              <p:nvPr/>
            </p:nvSpPr>
            <p:spPr bwMode="gray">
              <a:xfrm>
                <a:off x="6700" y="8953"/>
                <a:ext cx="496" cy="453"/>
              </a:xfrm>
              <a:custGeom>
                <a:avLst/>
                <a:gdLst>
                  <a:gd name="T0" fmla="*/ 161 w 210"/>
                  <a:gd name="T1" fmla="*/ 151 h 192"/>
                  <a:gd name="T2" fmla="*/ 142 w 210"/>
                  <a:gd name="T3" fmla="*/ 162 h 192"/>
                  <a:gd name="T4" fmla="*/ 122 w 210"/>
                  <a:gd name="T5" fmla="*/ 173 h 192"/>
                  <a:gd name="T6" fmla="*/ 19 w 210"/>
                  <a:gd name="T7" fmla="*/ 141 h 192"/>
                  <a:gd name="T8" fmla="*/ 50 w 210"/>
                  <a:gd name="T9" fmla="*/ 39 h 192"/>
                  <a:gd name="T10" fmla="*/ 52 w 210"/>
                  <a:gd name="T11" fmla="*/ 38 h 192"/>
                  <a:gd name="T12" fmla="*/ 53 w 210"/>
                  <a:gd name="T13" fmla="*/ 38 h 192"/>
                  <a:gd name="T14" fmla="*/ 71 w 210"/>
                  <a:gd name="T15" fmla="*/ 29 h 192"/>
                  <a:gd name="T16" fmla="*/ 90 w 210"/>
                  <a:gd name="T17" fmla="*/ 19 h 192"/>
                  <a:gd name="T18" fmla="*/ 90 w 210"/>
                  <a:gd name="T19" fmla="*/ 19 h 192"/>
                  <a:gd name="T20" fmla="*/ 192 w 210"/>
                  <a:gd name="T21" fmla="*/ 51 h 192"/>
                  <a:gd name="T22" fmla="*/ 161 w 210"/>
                  <a:gd name="T23" fmla="*/ 15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92">
                    <a:moveTo>
                      <a:pt x="161" y="151"/>
                    </a:move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85" y="192"/>
                      <a:pt x="39" y="178"/>
                      <a:pt x="19" y="141"/>
                    </a:cubicBezTo>
                    <a:cubicBezTo>
                      <a:pt x="0" y="105"/>
                      <a:pt x="14" y="59"/>
                      <a:pt x="50" y="39"/>
                    </a:cubicBezTo>
                    <a:cubicBezTo>
                      <a:pt x="51" y="39"/>
                      <a:pt x="51" y="39"/>
                      <a:pt x="52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127" y="0"/>
                      <a:pt x="173" y="14"/>
                      <a:pt x="192" y="51"/>
                    </a:cubicBezTo>
                    <a:cubicBezTo>
                      <a:pt x="210" y="87"/>
                      <a:pt x="197" y="132"/>
                      <a:pt x="161" y="1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8" name="Freeform 382"/>
              <p:cNvSpPr>
                <a:spLocks/>
              </p:cNvSpPr>
              <p:nvPr/>
            </p:nvSpPr>
            <p:spPr bwMode="gray">
              <a:xfrm>
                <a:off x="6010" y="9238"/>
                <a:ext cx="515" cy="454"/>
              </a:xfrm>
              <a:custGeom>
                <a:avLst/>
                <a:gdLst>
                  <a:gd name="T0" fmla="*/ 157 w 218"/>
                  <a:gd name="T1" fmla="*/ 163 h 192"/>
                  <a:gd name="T2" fmla="*/ 136 w 218"/>
                  <a:gd name="T3" fmla="*/ 171 h 192"/>
                  <a:gd name="T4" fmla="*/ 115 w 218"/>
                  <a:gd name="T5" fmla="*/ 178 h 192"/>
                  <a:gd name="T6" fmla="*/ 14 w 218"/>
                  <a:gd name="T7" fmla="*/ 129 h 192"/>
                  <a:gd name="T8" fmla="*/ 63 w 218"/>
                  <a:gd name="T9" fmla="*/ 28 h 192"/>
                  <a:gd name="T10" fmla="*/ 64 w 218"/>
                  <a:gd name="T11" fmla="*/ 28 h 192"/>
                  <a:gd name="T12" fmla="*/ 65 w 218"/>
                  <a:gd name="T13" fmla="*/ 27 h 192"/>
                  <a:gd name="T14" fmla="*/ 105 w 218"/>
                  <a:gd name="T15" fmla="*/ 14 h 192"/>
                  <a:gd name="T16" fmla="*/ 105 w 218"/>
                  <a:gd name="T17" fmla="*/ 14 h 192"/>
                  <a:gd name="T18" fmla="*/ 205 w 218"/>
                  <a:gd name="T19" fmla="*/ 64 h 192"/>
                  <a:gd name="T20" fmla="*/ 157 w 218"/>
                  <a:gd name="T21" fmla="*/ 16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92">
                    <a:moveTo>
                      <a:pt x="157" y="163"/>
                    </a:moveTo>
                    <a:cubicBezTo>
                      <a:pt x="136" y="171"/>
                      <a:pt x="136" y="171"/>
                      <a:pt x="136" y="171"/>
                    </a:cubicBezTo>
                    <a:cubicBezTo>
                      <a:pt x="115" y="178"/>
                      <a:pt x="115" y="178"/>
                      <a:pt x="115" y="178"/>
                    </a:cubicBezTo>
                    <a:cubicBezTo>
                      <a:pt x="74" y="192"/>
                      <a:pt x="28" y="171"/>
                      <a:pt x="14" y="129"/>
                    </a:cubicBezTo>
                    <a:cubicBezTo>
                      <a:pt x="0" y="88"/>
                      <a:pt x="21" y="42"/>
                      <a:pt x="63" y="28"/>
                    </a:cubicBezTo>
                    <a:cubicBezTo>
                      <a:pt x="63" y="28"/>
                      <a:pt x="63" y="28"/>
                      <a:pt x="64" y="28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47" y="0"/>
                      <a:pt x="191" y="23"/>
                      <a:pt x="205" y="64"/>
                    </a:cubicBezTo>
                    <a:cubicBezTo>
                      <a:pt x="218" y="105"/>
                      <a:pt x="197" y="149"/>
                      <a:pt x="157" y="1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9" name="Freeform 383"/>
              <p:cNvSpPr>
                <a:spLocks/>
              </p:cNvSpPr>
              <p:nvPr/>
            </p:nvSpPr>
            <p:spPr bwMode="gray">
              <a:xfrm>
                <a:off x="5294" y="9444"/>
                <a:ext cx="527" cy="449"/>
              </a:xfrm>
              <a:custGeom>
                <a:avLst/>
                <a:gdLst>
                  <a:gd name="T0" fmla="*/ 153 w 223"/>
                  <a:gd name="T1" fmla="*/ 169 h 190"/>
                  <a:gd name="T2" fmla="*/ 110 w 223"/>
                  <a:gd name="T3" fmla="*/ 179 h 190"/>
                  <a:gd name="T4" fmla="*/ 11 w 223"/>
                  <a:gd name="T5" fmla="*/ 119 h 190"/>
                  <a:gd name="T6" fmla="*/ 71 w 223"/>
                  <a:gd name="T7" fmla="*/ 20 h 190"/>
                  <a:gd name="T8" fmla="*/ 72 w 223"/>
                  <a:gd name="T9" fmla="*/ 20 h 190"/>
                  <a:gd name="T10" fmla="*/ 73 w 223"/>
                  <a:gd name="T11" fmla="*/ 19 h 190"/>
                  <a:gd name="T12" fmla="*/ 114 w 223"/>
                  <a:gd name="T13" fmla="*/ 10 h 190"/>
                  <a:gd name="T14" fmla="*/ 115 w 223"/>
                  <a:gd name="T15" fmla="*/ 10 h 190"/>
                  <a:gd name="T16" fmla="*/ 213 w 223"/>
                  <a:gd name="T17" fmla="*/ 71 h 190"/>
                  <a:gd name="T18" fmla="*/ 153 w 223"/>
                  <a:gd name="T19" fmla="*/ 16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190">
                    <a:moveTo>
                      <a:pt x="153" y="169"/>
                    </a:moveTo>
                    <a:cubicBezTo>
                      <a:pt x="110" y="179"/>
                      <a:pt x="110" y="179"/>
                      <a:pt x="110" y="179"/>
                    </a:cubicBezTo>
                    <a:cubicBezTo>
                      <a:pt x="66" y="190"/>
                      <a:pt x="21" y="163"/>
                      <a:pt x="11" y="119"/>
                    </a:cubicBezTo>
                    <a:cubicBezTo>
                      <a:pt x="0" y="75"/>
                      <a:pt x="27" y="31"/>
                      <a:pt x="71" y="20"/>
                    </a:cubicBezTo>
                    <a:cubicBezTo>
                      <a:pt x="71" y="20"/>
                      <a:pt x="71" y="20"/>
                      <a:pt x="72" y="20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59" y="0"/>
                      <a:pt x="203" y="27"/>
                      <a:pt x="213" y="71"/>
                    </a:cubicBezTo>
                    <a:cubicBezTo>
                      <a:pt x="223" y="115"/>
                      <a:pt x="196" y="158"/>
                      <a:pt x="153" y="16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0" name="Freeform 384"/>
              <p:cNvSpPr>
                <a:spLocks/>
              </p:cNvSpPr>
              <p:nvPr/>
            </p:nvSpPr>
            <p:spPr bwMode="gray">
              <a:xfrm>
                <a:off x="4569" y="9588"/>
                <a:ext cx="529" cy="447"/>
              </a:xfrm>
              <a:custGeom>
                <a:avLst/>
                <a:gdLst>
                  <a:gd name="T0" fmla="*/ 148 w 224"/>
                  <a:gd name="T1" fmla="*/ 174 h 189"/>
                  <a:gd name="T2" fmla="*/ 104 w 224"/>
                  <a:gd name="T3" fmla="*/ 181 h 189"/>
                  <a:gd name="T4" fmla="*/ 7 w 224"/>
                  <a:gd name="T5" fmla="*/ 112 h 189"/>
                  <a:gd name="T6" fmla="*/ 77 w 224"/>
                  <a:gd name="T7" fmla="*/ 15 h 189"/>
                  <a:gd name="T8" fmla="*/ 77 w 224"/>
                  <a:gd name="T9" fmla="*/ 15 h 189"/>
                  <a:gd name="T10" fmla="*/ 78 w 224"/>
                  <a:gd name="T11" fmla="*/ 14 h 189"/>
                  <a:gd name="T12" fmla="*/ 120 w 224"/>
                  <a:gd name="T13" fmla="*/ 8 h 189"/>
                  <a:gd name="T14" fmla="*/ 121 w 224"/>
                  <a:gd name="T15" fmla="*/ 8 h 189"/>
                  <a:gd name="T16" fmla="*/ 217 w 224"/>
                  <a:gd name="T17" fmla="*/ 78 h 189"/>
                  <a:gd name="T18" fmla="*/ 148 w 224"/>
                  <a:gd name="T19" fmla="*/ 17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" h="189">
                    <a:moveTo>
                      <a:pt x="148" y="174"/>
                    </a:moveTo>
                    <a:cubicBezTo>
                      <a:pt x="104" y="181"/>
                      <a:pt x="104" y="181"/>
                      <a:pt x="104" y="181"/>
                    </a:cubicBezTo>
                    <a:cubicBezTo>
                      <a:pt x="58" y="189"/>
                      <a:pt x="15" y="158"/>
                      <a:pt x="7" y="112"/>
                    </a:cubicBezTo>
                    <a:cubicBezTo>
                      <a:pt x="0" y="66"/>
                      <a:pt x="31" y="22"/>
                      <a:pt x="77" y="15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8" y="14"/>
                      <a:pt x="78" y="14"/>
                      <a:pt x="78" y="14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66" y="0"/>
                      <a:pt x="210" y="32"/>
                      <a:pt x="217" y="78"/>
                    </a:cubicBezTo>
                    <a:cubicBezTo>
                      <a:pt x="224" y="123"/>
                      <a:pt x="193" y="166"/>
                      <a:pt x="148" y="1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1" name="Freeform 385"/>
              <p:cNvSpPr>
                <a:spLocks/>
              </p:cNvSpPr>
              <p:nvPr/>
            </p:nvSpPr>
            <p:spPr bwMode="gray">
              <a:xfrm>
                <a:off x="3837" y="9690"/>
                <a:ext cx="527" cy="437"/>
              </a:xfrm>
              <a:custGeom>
                <a:avLst/>
                <a:gdLst>
                  <a:gd name="T0" fmla="*/ 143 w 223"/>
                  <a:gd name="T1" fmla="*/ 175 h 185"/>
                  <a:gd name="T2" fmla="*/ 100 w 223"/>
                  <a:gd name="T3" fmla="*/ 180 h 185"/>
                  <a:gd name="T4" fmla="*/ 5 w 223"/>
                  <a:gd name="T5" fmla="*/ 103 h 185"/>
                  <a:gd name="T6" fmla="*/ 81 w 223"/>
                  <a:gd name="T7" fmla="*/ 9 h 185"/>
                  <a:gd name="T8" fmla="*/ 82 w 223"/>
                  <a:gd name="T9" fmla="*/ 8 h 185"/>
                  <a:gd name="T10" fmla="*/ 125 w 223"/>
                  <a:gd name="T11" fmla="*/ 4 h 185"/>
                  <a:gd name="T12" fmla="*/ 219 w 223"/>
                  <a:gd name="T13" fmla="*/ 81 h 185"/>
                  <a:gd name="T14" fmla="*/ 143 w 223"/>
                  <a:gd name="T15" fmla="*/ 17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185">
                    <a:moveTo>
                      <a:pt x="143" y="175"/>
                    </a:moveTo>
                    <a:cubicBezTo>
                      <a:pt x="100" y="180"/>
                      <a:pt x="100" y="180"/>
                      <a:pt x="100" y="180"/>
                    </a:cubicBezTo>
                    <a:cubicBezTo>
                      <a:pt x="52" y="185"/>
                      <a:pt x="10" y="150"/>
                      <a:pt x="5" y="103"/>
                    </a:cubicBezTo>
                    <a:cubicBezTo>
                      <a:pt x="0" y="56"/>
                      <a:pt x="34" y="14"/>
                      <a:pt x="81" y="9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125" y="4"/>
                      <a:pt x="125" y="4"/>
                      <a:pt x="125" y="4"/>
                    </a:cubicBezTo>
                    <a:cubicBezTo>
                      <a:pt x="172" y="0"/>
                      <a:pt x="214" y="34"/>
                      <a:pt x="219" y="81"/>
                    </a:cubicBezTo>
                    <a:cubicBezTo>
                      <a:pt x="223" y="128"/>
                      <a:pt x="189" y="170"/>
                      <a:pt x="143" y="17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2" name="Freeform 386"/>
              <p:cNvSpPr>
                <a:spLocks/>
              </p:cNvSpPr>
              <p:nvPr/>
            </p:nvSpPr>
            <p:spPr bwMode="gray">
              <a:xfrm>
                <a:off x="3102" y="9749"/>
                <a:ext cx="525" cy="427"/>
              </a:xfrm>
              <a:custGeom>
                <a:avLst/>
                <a:gdLst>
                  <a:gd name="T0" fmla="*/ 137 w 222"/>
                  <a:gd name="T1" fmla="*/ 176 h 181"/>
                  <a:gd name="T2" fmla="*/ 94 w 222"/>
                  <a:gd name="T3" fmla="*/ 178 h 181"/>
                  <a:gd name="T4" fmla="*/ 3 w 222"/>
                  <a:gd name="T5" fmla="*/ 96 h 181"/>
                  <a:gd name="T6" fmla="*/ 85 w 222"/>
                  <a:gd name="T7" fmla="*/ 5 h 181"/>
                  <a:gd name="T8" fmla="*/ 85 w 222"/>
                  <a:gd name="T9" fmla="*/ 5 h 181"/>
                  <a:gd name="T10" fmla="*/ 129 w 222"/>
                  <a:gd name="T11" fmla="*/ 3 h 181"/>
                  <a:gd name="T12" fmla="*/ 219 w 222"/>
                  <a:gd name="T13" fmla="*/ 85 h 181"/>
                  <a:gd name="T14" fmla="*/ 137 w 222"/>
                  <a:gd name="T15" fmla="*/ 176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2" h="181">
                    <a:moveTo>
                      <a:pt x="137" y="176"/>
                    </a:moveTo>
                    <a:cubicBezTo>
                      <a:pt x="94" y="178"/>
                      <a:pt x="94" y="178"/>
                      <a:pt x="94" y="178"/>
                    </a:cubicBezTo>
                    <a:cubicBezTo>
                      <a:pt x="46" y="181"/>
                      <a:pt x="5" y="144"/>
                      <a:pt x="3" y="96"/>
                    </a:cubicBezTo>
                    <a:cubicBezTo>
                      <a:pt x="0" y="48"/>
                      <a:pt x="37" y="7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76" y="0"/>
                      <a:pt x="217" y="37"/>
                      <a:pt x="219" y="85"/>
                    </a:cubicBezTo>
                    <a:cubicBezTo>
                      <a:pt x="222" y="133"/>
                      <a:pt x="185" y="173"/>
                      <a:pt x="137" y="17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3" name="Freeform 387"/>
              <p:cNvSpPr>
                <a:spLocks/>
              </p:cNvSpPr>
              <p:nvPr/>
            </p:nvSpPr>
            <p:spPr bwMode="gray">
              <a:xfrm>
                <a:off x="2368" y="9775"/>
                <a:ext cx="515" cy="411"/>
              </a:xfrm>
              <a:custGeom>
                <a:avLst/>
                <a:gdLst>
                  <a:gd name="T0" fmla="*/ 131 w 218"/>
                  <a:gd name="T1" fmla="*/ 174 h 174"/>
                  <a:gd name="T2" fmla="*/ 88 w 218"/>
                  <a:gd name="T3" fmla="*/ 174 h 174"/>
                  <a:gd name="T4" fmla="*/ 0 w 218"/>
                  <a:gd name="T5" fmla="*/ 87 h 174"/>
                  <a:gd name="T6" fmla="*/ 87 w 218"/>
                  <a:gd name="T7" fmla="*/ 0 h 174"/>
                  <a:gd name="T8" fmla="*/ 88 w 218"/>
                  <a:gd name="T9" fmla="*/ 0 h 174"/>
                  <a:gd name="T10" fmla="*/ 88 w 218"/>
                  <a:gd name="T11" fmla="*/ 0 h 174"/>
                  <a:gd name="T12" fmla="*/ 131 w 218"/>
                  <a:gd name="T13" fmla="*/ 0 h 174"/>
                  <a:gd name="T14" fmla="*/ 131 w 218"/>
                  <a:gd name="T15" fmla="*/ 0 h 174"/>
                  <a:gd name="T16" fmla="*/ 218 w 218"/>
                  <a:gd name="T17" fmla="*/ 87 h 174"/>
                  <a:gd name="T18" fmla="*/ 131 w 218"/>
                  <a:gd name="T1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174">
                    <a:moveTo>
                      <a:pt x="131" y="174"/>
                    </a:moveTo>
                    <a:cubicBezTo>
                      <a:pt x="88" y="174"/>
                      <a:pt x="88" y="174"/>
                      <a:pt x="88" y="174"/>
                    </a:cubicBezTo>
                    <a:cubicBezTo>
                      <a:pt x="39" y="174"/>
                      <a:pt x="0" y="135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79" y="0"/>
                      <a:pt x="218" y="39"/>
                      <a:pt x="218" y="87"/>
                    </a:cubicBezTo>
                    <a:cubicBezTo>
                      <a:pt x="218" y="135"/>
                      <a:pt x="179" y="174"/>
                      <a:pt x="131" y="1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4" name="Freeform 388"/>
              <p:cNvSpPr>
                <a:spLocks/>
              </p:cNvSpPr>
              <p:nvPr/>
            </p:nvSpPr>
            <p:spPr bwMode="gray">
              <a:xfrm>
                <a:off x="1626" y="9751"/>
                <a:ext cx="522" cy="425"/>
              </a:xfrm>
              <a:custGeom>
                <a:avLst/>
                <a:gdLst>
                  <a:gd name="T0" fmla="*/ 128 w 221"/>
                  <a:gd name="T1" fmla="*/ 177 h 180"/>
                  <a:gd name="T2" fmla="*/ 85 w 221"/>
                  <a:gd name="T3" fmla="*/ 175 h 180"/>
                  <a:gd name="T4" fmla="*/ 2 w 221"/>
                  <a:gd name="T5" fmla="*/ 84 h 180"/>
                  <a:gd name="T6" fmla="*/ 93 w 221"/>
                  <a:gd name="T7" fmla="*/ 2 h 180"/>
                  <a:gd name="T8" fmla="*/ 136 w 221"/>
                  <a:gd name="T9" fmla="*/ 4 h 180"/>
                  <a:gd name="T10" fmla="*/ 219 w 221"/>
                  <a:gd name="T11" fmla="*/ 95 h 180"/>
                  <a:gd name="T12" fmla="*/ 128 w 221"/>
                  <a:gd name="T13" fmla="*/ 17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80">
                    <a:moveTo>
                      <a:pt x="128" y="177"/>
                    </a:moveTo>
                    <a:cubicBezTo>
                      <a:pt x="85" y="175"/>
                      <a:pt x="85" y="175"/>
                      <a:pt x="85" y="175"/>
                    </a:cubicBezTo>
                    <a:cubicBezTo>
                      <a:pt x="37" y="173"/>
                      <a:pt x="0" y="132"/>
                      <a:pt x="2" y="84"/>
                    </a:cubicBezTo>
                    <a:cubicBezTo>
                      <a:pt x="5" y="36"/>
                      <a:pt x="45" y="0"/>
                      <a:pt x="93" y="2"/>
                    </a:cubicBezTo>
                    <a:cubicBezTo>
                      <a:pt x="136" y="4"/>
                      <a:pt x="136" y="4"/>
                      <a:pt x="136" y="4"/>
                    </a:cubicBezTo>
                    <a:cubicBezTo>
                      <a:pt x="184" y="6"/>
                      <a:pt x="221" y="47"/>
                      <a:pt x="219" y="95"/>
                    </a:cubicBezTo>
                    <a:cubicBezTo>
                      <a:pt x="217" y="143"/>
                      <a:pt x="176" y="180"/>
                      <a:pt x="128" y="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5" name="Freeform 389"/>
              <p:cNvSpPr>
                <a:spLocks/>
              </p:cNvSpPr>
              <p:nvPr/>
            </p:nvSpPr>
            <p:spPr bwMode="gray">
              <a:xfrm>
                <a:off x="887" y="9690"/>
                <a:ext cx="529" cy="437"/>
              </a:xfrm>
              <a:custGeom>
                <a:avLst/>
                <a:gdLst>
                  <a:gd name="T0" fmla="*/ 124 w 224"/>
                  <a:gd name="T1" fmla="*/ 180 h 185"/>
                  <a:gd name="T2" fmla="*/ 81 w 224"/>
                  <a:gd name="T3" fmla="*/ 176 h 185"/>
                  <a:gd name="T4" fmla="*/ 5 w 224"/>
                  <a:gd name="T5" fmla="*/ 81 h 185"/>
                  <a:gd name="T6" fmla="*/ 99 w 224"/>
                  <a:gd name="T7" fmla="*/ 5 h 185"/>
                  <a:gd name="T8" fmla="*/ 142 w 224"/>
                  <a:gd name="T9" fmla="*/ 9 h 185"/>
                  <a:gd name="T10" fmla="*/ 219 w 224"/>
                  <a:gd name="T11" fmla="*/ 103 h 185"/>
                  <a:gd name="T12" fmla="*/ 125 w 224"/>
                  <a:gd name="T13" fmla="*/ 180 h 185"/>
                  <a:gd name="T14" fmla="*/ 124 w 224"/>
                  <a:gd name="T15" fmla="*/ 18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185">
                    <a:moveTo>
                      <a:pt x="124" y="180"/>
                    </a:moveTo>
                    <a:cubicBezTo>
                      <a:pt x="81" y="176"/>
                      <a:pt x="81" y="176"/>
                      <a:pt x="81" y="176"/>
                    </a:cubicBezTo>
                    <a:cubicBezTo>
                      <a:pt x="34" y="171"/>
                      <a:pt x="0" y="128"/>
                      <a:pt x="5" y="81"/>
                    </a:cubicBezTo>
                    <a:cubicBezTo>
                      <a:pt x="10" y="34"/>
                      <a:pt x="52" y="0"/>
                      <a:pt x="99" y="5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89" y="13"/>
                      <a:pt x="224" y="55"/>
                      <a:pt x="219" y="103"/>
                    </a:cubicBezTo>
                    <a:cubicBezTo>
                      <a:pt x="215" y="150"/>
                      <a:pt x="172" y="185"/>
                      <a:pt x="125" y="180"/>
                    </a:cubicBezTo>
                    <a:lnTo>
                      <a:pt x="124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6" name="Freeform 390"/>
              <p:cNvSpPr>
                <a:spLocks/>
              </p:cNvSpPr>
              <p:nvPr/>
            </p:nvSpPr>
            <p:spPr bwMode="gray">
              <a:xfrm>
                <a:off x="152" y="9590"/>
                <a:ext cx="531" cy="445"/>
              </a:xfrm>
              <a:custGeom>
                <a:avLst/>
                <a:gdLst>
                  <a:gd name="T0" fmla="*/ 120 w 225"/>
                  <a:gd name="T1" fmla="*/ 181 h 188"/>
                  <a:gd name="T2" fmla="*/ 77 w 225"/>
                  <a:gd name="T3" fmla="*/ 174 h 188"/>
                  <a:gd name="T4" fmla="*/ 8 w 225"/>
                  <a:gd name="T5" fmla="*/ 77 h 188"/>
                  <a:gd name="T6" fmla="*/ 104 w 225"/>
                  <a:gd name="T7" fmla="*/ 7 h 188"/>
                  <a:gd name="T8" fmla="*/ 105 w 225"/>
                  <a:gd name="T9" fmla="*/ 7 h 188"/>
                  <a:gd name="T10" fmla="*/ 147 w 225"/>
                  <a:gd name="T11" fmla="*/ 14 h 188"/>
                  <a:gd name="T12" fmla="*/ 147 w 225"/>
                  <a:gd name="T13" fmla="*/ 14 h 188"/>
                  <a:gd name="T14" fmla="*/ 218 w 225"/>
                  <a:gd name="T15" fmla="*/ 110 h 188"/>
                  <a:gd name="T16" fmla="*/ 121 w 225"/>
                  <a:gd name="T17" fmla="*/ 181 h 188"/>
                  <a:gd name="T18" fmla="*/ 120 w 225"/>
                  <a:gd name="T19" fmla="*/ 1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188">
                    <a:moveTo>
                      <a:pt x="120" y="181"/>
                    </a:moveTo>
                    <a:cubicBezTo>
                      <a:pt x="77" y="174"/>
                      <a:pt x="77" y="174"/>
                      <a:pt x="77" y="174"/>
                    </a:cubicBezTo>
                    <a:cubicBezTo>
                      <a:pt x="31" y="166"/>
                      <a:pt x="0" y="123"/>
                      <a:pt x="8" y="77"/>
                    </a:cubicBezTo>
                    <a:cubicBezTo>
                      <a:pt x="15" y="31"/>
                      <a:pt x="58" y="0"/>
                      <a:pt x="104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47" y="14"/>
                      <a:pt x="147" y="14"/>
                      <a:pt x="147" y="14"/>
                    </a:cubicBezTo>
                    <a:cubicBezTo>
                      <a:pt x="147" y="14"/>
                      <a:pt x="147" y="14"/>
                      <a:pt x="147" y="14"/>
                    </a:cubicBezTo>
                    <a:cubicBezTo>
                      <a:pt x="193" y="21"/>
                      <a:pt x="225" y="64"/>
                      <a:pt x="218" y="110"/>
                    </a:cubicBezTo>
                    <a:cubicBezTo>
                      <a:pt x="210" y="157"/>
                      <a:pt x="167" y="188"/>
                      <a:pt x="121" y="181"/>
                    </a:cubicBezTo>
                    <a:cubicBezTo>
                      <a:pt x="121" y="181"/>
                      <a:pt x="120" y="181"/>
                      <a:pt x="120" y="18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7" name="Freeform 391"/>
              <p:cNvSpPr>
                <a:spLocks/>
              </p:cNvSpPr>
              <p:nvPr/>
            </p:nvSpPr>
            <p:spPr bwMode="gray">
              <a:xfrm>
                <a:off x="-571" y="9446"/>
                <a:ext cx="527" cy="449"/>
              </a:xfrm>
              <a:custGeom>
                <a:avLst/>
                <a:gdLst>
                  <a:gd name="T0" fmla="*/ 113 w 223"/>
                  <a:gd name="T1" fmla="*/ 180 h 190"/>
                  <a:gd name="T2" fmla="*/ 71 w 223"/>
                  <a:gd name="T3" fmla="*/ 169 h 190"/>
                  <a:gd name="T4" fmla="*/ 11 w 223"/>
                  <a:gd name="T5" fmla="*/ 70 h 190"/>
                  <a:gd name="T6" fmla="*/ 108 w 223"/>
                  <a:gd name="T7" fmla="*/ 10 h 190"/>
                  <a:gd name="T8" fmla="*/ 109 w 223"/>
                  <a:gd name="T9" fmla="*/ 10 h 190"/>
                  <a:gd name="T10" fmla="*/ 151 w 223"/>
                  <a:gd name="T11" fmla="*/ 19 h 190"/>
                  <a:gd name="T12" fmla="*/ 151 w 223"/>
                  <a:gd name="T13" fmla="*/ 19 h 190"/>
                  <a:gd name="T14" fmla="*/ 213 w 223"/>
                  <a:gd name="T15" fmla="*/ 118 h 190"/>
                  <a:gd name="T16" fmla="*/ 115 w 223"/>
                  <a:gd name="T17" fmla="*/ 180 h 190"/>
                  <a:gd name="T18" fmla="*/ 113 w 223"/>
                  <a:gd name="T19" fmla="*/ 18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190">
                    <a:moveTo>
                      <a:pt x="113" y="180"/>
                    </a:moveTo>
                    <a:cubicBezTo>
                      <a:pt x="71" y="169"/>
                      <a:pt x="71" y="169"/>
                      <a:pt x="71" y="169"/>
                    </a:cubicBezTo>
                    <a:cubicBezTo>
                      <a:pt x="27" y="159"/>
                      <a:pt x="0" y="114"/>
                      <a:pt x="11" y="70"/>
                    </a:cubicBezTo>
                    <a:cubicBezTo>
                      <a:pt x="21" y="27"/>
                      <a:pt x="65" y="0"/>
                      <a:pt x="108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51" y="19"/>
                      <a:pt x="151" y="19"/>
                    </a:cubicBezTo>
                    <a:cubicBezTo>
                      <a:pt x="195" y="29"/>
                      <a:pt x="223" y="74"/>
                      <a:pt x="213" y="118"/>
                    </a:cubicBezTo>
                    <a:cubicBezTo>
                      <a:pt x="203" y="162"/>
                      <a:pt x="159" y="190"/>
                      <a:pt x="115" y="180"/>
                    </a:cubicBezTo>
                    <a:cubicBezTo>
                      <a:pt x="115" y="180"/>
                      <a:pt x="114" y="180"/>
                      <a:pt x="113" y="18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8" name="Freeform 392"/>
              <p:cNvSpPr>
                <a:spLocks/>
              </p:cNvSpPr>
              <p:nvPr/>
            </p:nvSpPr>
            <p:spPr bwMode="gray">
              <a:xfrm>
                <a:off x="-1277" y="9243"/>
                <a:ext cx="520" cy="454"/>
              </a:xfrm>
              <a:custGeom>
                <a:avLst/>
                <a:gdLst>
                  <a:gd name="T0" fmla="*/ 104 w 220"/>
                  <a:gd name="T1" fmla="*/ 178 h 192"/>
                  <a:gd name="T2" fmla="*/ 63 w 220"/>
                  <a:gd name="T3" fmla="*/ 163 h 192"/>
                  <a:gd name="T4" fmla="*/ 14 w 220"/>
                  <a:gd name="T5" fmla="*/ 62 h 192"/>
                  <a:gd name="T6" fmla="*/ 113 w 220"/>
                  <a:gd name="T7" fmla="*/ 13 h 192"/>
                  <a:gd name="T8" fmla="*/ 115 w 220"/>
                  <a:gd name="T9" fmla="*/ 13 h 192"/>
                  <a:gd name="T10" fmla="*/ 155 w 220"/>
                  <a:gd name="T11" fmla="*/ 27 h 192"/>
                  <a:gd name="T12" fmla="*/ 155 w 220"/>
                  <a:gd name="T13" fmla="*/ 27 h 192"/>
                  <a:gd name="T14" fmla="*/ 206 w 220"/>
                  <a:gd name="T15" fmla="*/ 127 h 192"/>
                  <a:gd name="T16" fmla="*/ 106 w 220"/>
                  <a:gd name="T17" fmla="*/ 178 h 192"/>
                  <a:gd name="T18" fmla="*/ 104 w 220"/>
                  <a:gd name="T19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192">
                    <a:moveTo>
                      <a:pt x="104" y="178"/>
                    </a:moveTo>
                    <a:cubicBezTo>
                      <a:pt x="63" y="163"/>
                      <a:pt x="63" y="163"/>
                      <a:pt x="63" y="163"/>
                    </a:cubicBezTo>
                    <a:cubicBezTo>
                      <a:pt x="21" y="149"/>
                      <a:pt x="0" y="103"/>
                      <a:pt x="14" y="62"/>
                    </a:cubicBezTo>
                    <a:cubicBezTo>
                      <a:pt x="28" y="21"/>
                      <a:pt x="72" y="0"/>
                      <a:pt x="113" y="13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55" y="27"/>
                      <a:pt x="155" y="27"/>
                      <a:pt x="155" y="27"/>
                    </a:cubicBezTo>
                    <a:cubicBezTo>
                      <a:pt x="155" y="27"/>
                      <a:pt x="155" y="27"/>
                      <a:pt x="155" y="27"/>
                    </a:cubicBezTo>
                    <a:cubicBezTo>
                      <a:pt x="197" y="41"/>
                      <a:pt x="220" y="86"/>
                      <a:pt x="206" y="127"/>
                    </a:cubicBezTo>
                    <a:cubicBezTo>
                      <a:pt x="192" y="169"/>
                      <a:pt x="147" y="192"/>
                      <a:pt x="106" y="178"/>
                    </a:cubicBezTo>
                    <a:cubicBezTo>
                      <a:pt x="105" y="178"/>
                      <a:pt x="105" y="178"/>
                      <a:pt x="104" y="17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9" name="Freeform 393"/>
              <p:cNvSpPr>
                <a:spLocks/>
              </p:cNvSpPr>
              <p:nvPr/>
            </p:nvSpPr>
            <p:spPr bwMode="gray">
              <a:xfrm>
                <a:off x="-1948" y="8957"/>
                <a:ext cx="498" cy="454"/>
              </a:xfrm>
              <a:custGeom>
                <a:avLst/>
                <a:gdLst>
                  <a:gd name="T0" fmla="*/ 89 w 211"/>
                  <a:gd name="T1" fmla="*/ 173 h 192"/>
                  <a:gd name="T2" fmla="*/ 70 w 211"/>
                  <a:gd name="T3" fmla="*/ 162 h 192"/>
                  <a:gd name="T4" fmla="*/ 50 w 211"/>
                  <a:gd name="T5" fmla="*/ 152 h 192"/>
                  <a:gd name="T6" fmla="*/ 20 w 211"/>
                  <a:gd name="T7" fmla="*/ 49 h 192"/>
                  <a:gd name="T8" fmla="*/ 120 w 211"/>
                  <a:gd name="T9" fmla="*/ 19 h 192"/>
                  <a:gd name="T10" fmla="*/ 121 w 211"/>
                  <a:gd name="T11" fmla="*/ 19 h 192"/>
                  <a:gd name="T12" fmla="*/ 140 w 211"/>
                  <a:gd name="T13" fmla="*/ 28 h 192"/>
                  <a:gd name="T14" fmla="*/ 158 w 211"/>
                  <a:gd name="T15" fmla="*/ 38 h 192"/>
                  <a:gd name="T16" fmla="*/ 159 w 211"/>
                  <a:gd name="T17" fmla="*/ 38 h 192"/>
                  <a:gd name="T18" fmla="*/ 193 w 211"/>
                  <a:gd name="T19" fmla="*/ 140 h 192"/>
                  <a:gd name="T20" fmla="*/ 91 w 211"/>
                  <a:gd name="T21" fmla="*/ 174 h 192"/>
                  <a:gd name="T22" fmla="*/ 89 w 211"/>
                  <a:gd name="T23" fmla="*/ 17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1" h="192">
                    <a:moveTo>
                      <a:pt x="89" y="173"/>
                    </a:moveTo>
                    <a:cubicBezTo>
                      <a:pt x="70" y="162"/>
                      <a:pt x="70" y="162"/>
                      <a:pt x="70" y="162"/>
                    </a:cubicBezTo>
                    <a:cubicBezTo>
                      <a:pt x="50" y="152"/>
                      <a:pt x="50" y="152"/>
                      <a:pt x="50" y="152"/>
                    </a:cubicBezTo>
                    <a:cubicBezTo>
                      <a:pt x="13" y="132"/>
                      <a:pt x="0" y="86"/>
                      <a:pt x="20" y="49"/>
                    </a:cubicBezTo>
                    <a:cubicBezTo>
                      <a:pt x="39" y="13"/>
                      <a:pt x="84" y="0"/>
                      <a:pt x="120" y="19"/>
                    </a:cubicBezTo>
                    <a:cubicBezTo>
                      <a:pt x="121" y="19"/>
                      <a:pt x="121" y="19"/>
                      <a:pt x="121" y="19"/>
                    </a:cubicBezTo>
                    <a:cubicBezTo>
                      <a:pt x="140" y="28"/>
                      <a:pt x="140" y="28"/>
                      <a:pt x="140" y="28"/>
                    </a:cubicBezTo>
                    <a:cubicBezTo>
                      <a:pt x="158" y="38"/>
                      <a:pt x="158" y="38"/>
                      <a:pt x="158" y="38"/>
                    </a:cubicBezTo>
                    <a:cubicBezTo>
                      <a:pt x="159" y="38"/>
                      <a:pt x="159" y="38"/>
                      <a:pt x="159" y="38"/>
                    </a:cubicBezTo>
                    <a:cubicBezTo>
                      <a:pt x="196" y="57"/>
                      <a:pt x="211" y="102"/>
                      <a:pt x="193" y="140"/>
                    </a:cubicBezTo>
                    <a:cubicBezTo>
                      <a:pt x="174" y="177"/>
                      <a:pt x="129" y="192"/>
                      <a:pt x="91" y="174"/>
                    </a:cubicBezTo>
                    <a:cubicBezTo>
                      <a:pt x="91" y="174"/>
                      <a:pt x="90" y="173"/>
                      <a:pt x="89" y="1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0" name="Freeform 394"/>
              <p:cNvSpPr>
                <a:spLocks/>
              </p:cNvSpPr>
              <p:nvPr/>
            </p:nvSpPr>
            <p:spPr bwMode="gray">
              <a:xfrm>
                <a:off x="-2517" y="8530"/>
                <a:ext cx="441" cy="446"/>
              </a:xfrm>
              <a:custGeom>
                <a:avLst/>
                <a:gdLst>
                  <a:gd name="T0" fmla="*/ 57 w 187"/>
                  <a:gd name="T1" fmla="*/ 160 h 189"/>
                  <a:gd name="T2" fmla="*/ 49 w 187"/>
                  <a:gd name="T3" fmla="*/ 152 h 189"/>
                  <a:gd name="T4" fmla="*/ 41 w 187"/>
                  <a:gd name="T5" fmla="*/ 142 h 189"/>
                  <a:gd name="T6" fmla="*/ 25 w 187"/>
                  <a:gd name="T7" fmla="*/ 124 h 189"/>
                  <a:gd name="T8" fmla="*/ 34 w 187"/>
                  <a:gd name="T9" fmla="*/ 24 h 189"/>
                  <a:gd name="T10" fmla="*/ 132 w 187"/>
                  <a:gd name="T11" fmla="*/ 32 h 189"/>
                  <a:gd name="T12" fmla="*/ 133 w 187"/>
                  <a:gd name="T13" fmla="*/ 32 h 189"/>
                  <a:gd name="T14" fmla="*/ 145 w 187"/>
                  <a:gd name="T15" fmla="*/ 46 h 189"/>
                  <a:gd name="T16" fmla="*/ 151 w 187"/>
                  <a:gd name="T17" fmla="*/ 52 h 189"/>
                  <a:gd name="T18" fmla="*/ 159 w 187"/>
                  <a:gd name="T19" fmla="*/ 60 h 189"/>
                  <a:gd name="T20" fmla="*/ 159 w 187"/>
                  <a:gd name="T21" fmla="*/ 161 h 189"/>
                  <a:gd name="T22" fmla="*/ 58 w 187"/>
                  <a:gd name="T23" fmla="*/ 161 h 189"/>
                  <a:gd name="T24" fmla="*/ 57 w 187"/>
                  <a:gd name="T25" fmla="*/ 16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" h="189">
                    <a:moveTo>
                      <a:pt x="57" y="160"/>
                    </a:moveTo>
                    <a:cubicBezTo>
                      <a:pt x="49" y="152"/>
                      <a:pt x="49" y="152"/>
                      <a:pt x="49" y="15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35" y="136"/>
                      <a:pt x="30" y="130"/>
                      <a:pt x="25" y="124"/>
                    </a:cubicBezTo>
                    <a:cubicBezTo>
                      <a:pt x="0" y="94"/>
                      <a:pt x="4" y="49"/>
                      <a:pt x="34" y="24"/>
                    </a:cubicBezTo>
                    <a:cubicBezTo>
                      <a:pt x="63" y="0"/>
                      <a:pt x="107" y="3"/>
                      <a:pt x="132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7" y="37"/>
                      <a:pt x="141" y="41"/>
                      <a:pt x="145" y="46"/>
                    </a:cubicBezTo>
                    <a:cubicBezTo>
                      <a:pt x="151" y="52"/>
                      <a:pt x="151" y="52"/>
                      <a:pt x="151" y="52"/>
                    </a:cubicBezTo>
                    <a:cubicBezTo>
                      <a:pt x="159" y="60"/>
                      <a:pt x="159" y="60"/>
                      <a:pt x="159" y="60"/>
                    </a:cubicBezTo>
                    <a:cubicBezTo>
                      <a:pt x="187" y="88"/>
                      <a:pt x="187" y="133"/>
                      <a:pt x="159" y="161"/>
                    </a:cubicBezTo>
                    <a:cubicBezTo>
                      <a:pt x="132" y="189"/>
                      <a:pt x="86" y="189"/>
                      <a:pt x="58" y="161"/>
                    </a:cubicBezTo>
                    <a:cubicBezTo>
                      <a:pt x="58" y="161"/>
                      <a:pt x="57" y="160"/>
                      <a:pt x="57" y="1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1" name="Freeform 395"/>
              <p:cNvSpPr>
                <a:spLocks/>
              </p:cNvSpPr>
              <p:nvPr/>
            </p:nvSpPr>
            <p:spPr bwMode="gray">
              <a:xfrm>
                <a:off x="6726" y="1228"/>
                <a:ext cx="1237" cy="8103"/>
              </a:xfrm>
              <a:custGeom>
                <a:avLst/>
                <a:gdLst>
                  <a:gd name="T0" fmla="*/ 0 w 524"/>
                  <a:gd name="T1" fmla="*/ 3430 h 3430"/>
                  <a:gd name="T2" fmla="*/ 202 w 524"/>
                  <a:gd name="T3" fmla="*/ 3299 h 3430"/>
                  <a:gd name="T4" fmla="*/ 360 w 524"/>
                  <a:gd name="T5" fmla="*/ 3132 h 3430"/>
                  <a:gd name="T6" fmla="*/ 400 w 524"/>
                  <a:gd name="T7" fmla="*/ 3033 h 3430"/>
                  <a:gd name="T8" fmla="*/ 403 w 524"/>
                  <a:gd name="T9" fmla="*/ 2982 h 3430"/>
                  <a:gd name="T10" fmla="*/ 400 w 524"/>
                  <a:gd name="T11" fmla="*/ 2922 h 3430"/>
                  <a:gd name="T12" fmla="*/ 391 w 524"/>
                  <a:gd name="T13" fmla="*/ 2681 h 3430"/>
                  <a:gd name="T14" fmla="*/ 371 w 524"/>
                  <a:gd name="T15" fmla="*/ 1715 h 3430"/>
                  <a:gd name="T16" fmla="*/ 378 w 524"/>
                  <a:gd name="T17" fmla="*/ 749 h 3430"/>
                  <a:gd name="T18" fmla="*/ 383 w 524"/>
                  <a:gd name="T19" fmla="*/ 507 h 3430"/>
                  <a:gd name="T20" fmla="*/ 385 w 524"/>
                  <a:gd name="T21" fmla="*/ 448 h 3430"/>
                  <a:gd name="T22" fmla="*/ 382 w 524"/>
                  <a:gd name="T23" fmla="*/ 401 h 3430"/>
                  <a:gd name="T24" fmla="*/ 347 w 524"/>
                  <a:gd name="T25" fmla="*/ 307 h 3430"/>
                  <a:gd name="T26" fmla="*/ 195 w 524"/>
                  <a:gd name="T27" fmla="*/ 140 h 3430"/>
                  <a:gd name="T28" fmla="*/ 149 w 524"/>
                  <a:gd name="T29" fmla="*/ 103 h 3430"/>
                  <a:gd name="T30" fmla="*/ 101 w 524"/>
                  <a:gd name="T31" fmla="*/ 68 h 3430"/>
                  <a:gd name="T32" fmla="*/ 0 w 524"/>
                  <a:gd name="T33" fmla="*/ 0 h 3430"/>
                  <a:gd name="T34" fmla="*/ 116 w 524"/>
                  <a:gd name="T35" fmla="*/ 39 h 3430"/>
                  <a:gd name="T36" fmla="*/ 229 w 524"/>
                  <a:gd name="T37" fmla="*/ 90 h 3430"/>
                  <a:gd name="T38" fmla="*/ 335 w 524"/>
                  <a:gd name="T39" fmla="*/ 158 h 3430"/>
                  <a:gd name="T40" fmla="*/ 429 w 524"/>
                  <a:gd name="T41" fmla="*/ 250 h 3430"/>
                  <a:gd name="T42" fmla="*/ 495 w 524"/>
                  <a:gd name="T43" fmla="*/ 373 h 3430"/>
                  <a:gd name="T44" fmla="*/ 508 w 524"/>
                  <a:gd name="T45" fmla="*/ 446 h 3430"/>
                  <a:gd name="T46" fmla="*/ 510 w 524"/>
                  <a:gd name="T47" fmla="*/ 507 h 3430"/>
                  <a:gd name="T48" fmla="*/ 516 w 524"/>
                  <a:gd name="T49" fmla="*/ 749 h 3430"/>
                  <a:gd name="T50" fmla="*/ 522 w 524"/>
                  <a:gd name="T51" fmla="*/ 1715 h 3430"/>
                  <a:gd name="T52" fmla="*/ 503 w 524"/>
                  <a:gd name="T53" fmla="*/ 2681 h 3430"/>
                  <a:gd name="T54" fmla="*/ 493 w 524"/>
                  <a:gd name="T55" fmla="*/ 2922 h 3430"/>
                  <a:gd name="T56" fmla="*/ 490 w 524"/>
                  <a:gd name="T57" fmla="*/ 2983 h 3430"/>
                  <a:gd name="T58" fmla="*/ 478 w 524"/>
                  <a:gd name="T59" fmla="*/ 3052 h 3430"/>
                  <a:gd name="T60" fmla="*/ 416 w 524"/>
                  <a:gd name="T61" fmla="*/ 3171 h 3430"/>
                  <a:gd name="T62" fmla="*/ 326 w 524"/>
                  <a:gd name="T63" fmla="*/ 3261 h 3430"/>
                  <a:gd name="T64" fmla="*/ 223 w 524"/>
                  <a:gd name="T65" fmla="*/ 3330 h 3430"/>
                  <a:gd name="T66" fmla="*/ 0 w 524"/>
                  <a:gd name="T67" fmla="*/ 3430 h 3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4" h="3430">
                    <a:moveTo>
                      <a:pt x="0" y="3430"/>
                    </a:moveTo>
                    <a:cubicBezTo>
                      <a:pt x="71" y="3390"/>
                      <a:pt x="139" y="3347"/>
                      <a:pt x="202" y="3299"/>
                    </a:cubicBezTo>
                    <a:cubicBezTo>
                      <a:pt x="264" y="3250"/>
                      <a:pt x="321" y="3195"/>
                      <a:pt x="360" y="3132"/>
                    </a:cubicBezTo>
                    <a:cubicBezTo>
                      <a:pt x="379" y="3100"/>
                      <a:pt x="393" y="3066"/>
                      <a:pt x="400" y="3033"/>
                    </a:cubicBezTo>
                    <a:cubicBezTo>
                      <a:pt x="403" y="3016"/>
                      <a:pt x="404" y="2999"/>
                      <a:pt x="403" y="2982"/>
                    </a:cubicBezTo>
                    <a:cubicBezTo>
                      <a:pt x="400" y="2922"/>
                      <a:pt x="400" y="2922"/>
                      <a:pt x="400" y="2922"/>
                    </a:cubicBezTo>
                    <a:cubicBezTo>
                      <a:pt x="397" y="2842"/>
                      <a:pt x="393" y="2761"/>
                      <a:pt x="391" y="2681"/>
                    </a:cubicBezTo>
                    <a:cubicBezTo>
                      <a:pt x="379" y="2359"/>
                      <a:pt x="373" y="2037"/>
                      <a:pt x="371" y="1715"/>
                    </a:cubicBezTo>
                    <a:cubicBezTo>
                      <a:pt x="369" y="1393"/>
                      <a:pt x="371" y="1071"/>
                      <a:pt x="378" y="749"/>
                    </a:cubicBezTo>
                    <a:cubicBezTo>
                      <a:pt x="383" y="507"/>
                      <a:pt x="383" y="507"/>
                      <a:pt x="383" y="507"/>
                    </a:cubicBezTo>
                    <a:cubicBezTo>
                      <a:pt x="385" y="448"/>
                      <a:pt x="385" y="448"/>
                      <a:pt x="385" y="448"/>
                    </a:cubicBezTo>
                    <a:cubicBezTo>
                      <a:pt x="386" y="432"/>
                      <a:pt x="385" y="417"/>
                      <a:pt x="382" y="401"/>
                    </a:cubicBezTo>
                    <a:cubicBezTo>
                      <a:pt x="377" y="370"/>
                      <a:pt x="364" y="338"/>
                      <a:pt x="347" y="307"/>
                    </a:cubicBezTo>
                    <a:cubicBezTo>
                      <a:pt x="311" y="246"/>
                      <a:pt x="256" y="190"/>
                      <a:pt x="195" y="140"/>
                    </a:cubicBezTo>
                    <a:cubicBezTo>
                      <a:pt x="180" y="127"/>
                      <a:pt x="165" y="115"/>
                      <a:pt x="149" y="103"/>
                    </a:cubicBezTo>
                    <a:cubicBezTo>
                      <a:pt x="133" y="91"/>
                      <a:pt x="117" y="79"/>
                      <a:pt x="101" y="68"/>
                    </a:cubicBezTo>
                    <a:cubicBezTo>
                      <a:pt x="68" y="45"/>
                      <a:pt x="34" y="22"/>
                      <a:pt x="0" y="0"/>
                    </a:cubicBezTo>
                    <a:cubicBezTo>
                      <a:pt x="39" y="11"/>
                      <a:pt x="78" y="23"/>
                      <a:pt x="116" y="39"/>
                    </a:cubicBezTo>
                    <a:cubicBezTo>
                      <a:pt x="155" y="53"/>
                      <a:pt x="192" y="70"/>
                      <a:pt x="229" y="90"/>
                    </a:cubicBezTo>
                    <a:cubicBezTo>
                      <a:pt x="265" y="110"/>
                      <a:pt x="301" y="132"/>
                      <a:pt x="335" y="158"/>
                    </a:cubicBezTo>
                    <a:cubicBezTo>
                      <a:pt x="369" y="184"/>
                      <a:pt x="401" y="214"/>
                      <a:pt x="429" y="250"/>
                    </a:cubicBezTo>
                    <a:cubicBezTo>
                      <a:pt x="458" y="285"/>
                      <a:pt x="481" y="327"/>
                      <a:pt x="495" y="373"/>
                    </a:cubicBezTo>
                    <a:cubicBezTo>
                      <a:pt x="502" y="397"/>
                      <a:pt x="506" y="422"/>
                      <a:pt x="508" y="446"/>
                    </a:cubicBezTo>
                    <a:cubicBezTo>
                      <a:pt x="510" y="507"/>
                      <a:pt x="510" y="507"/>
                      <a:pt x="510" y="507"/>
                    </a:cubicBezTo>
                    <a:cubicBezTo>
                      <a:pt x="516" y="749"/>
                      <a:pt x="516" y="749"/>
                      <a:pt x="516" y="749"/>
                    </a:cubicBezTo>
                    <a:cubicBezTo>
                      <a:pt x="522" y="1071"/>
                      <a:pt x="524" y="1393"/>
                      <a:pt x="522" y="1715"/>
                    </a:cubicBezTo>
                    <a:cubicBezTo>
                      <a:pt x="520" y="2037"/>
                      <a:pt x="514" y="2359"/>
                      <a:pt x="503" y="2681"/>
                    </a:cubicBezTo>
                    <a:cubicBezTo>
                      <a:pt x="500" y="2761"/>
                      <a:pt x="496" y="2842"/>
                      <a:pt x="493" y="2922"/>
                    </a:cubicBezTo>
                    <a:cubicBezTo>
                      <a:pt x="490" y="2983"/>
                      <a:pt x="490" y="2983"/>
                      <a:pt x="490" y="2983"/>
                    </a:cubicBezTo>
                    <a:cubicBezTo>
                      <a:pt x="489" y="3007"/>
                      <a:pt x="485" y="3030"/>
                      <a:pt x="478" y="3052"/>
                    </a:cubicBezTo>
                    <a:cubicBezTo>
                      <a:pt x="465" y="3097"/>
                      <a:pt x="443" y="3136"/>
                      <a:pt x="416" y="3171"/>
                    </a:cubicBezTo>
                    <a:cubicBezTo>
                      <a:pt x="389" y="3205"/>
                      <a:pt x="358" y="3235"/>
                      <a:pt x="326" y="3261"/>
                    </a:cubicBezTo>
                    <a:cubicBezTo>
                      <a:pt x="293" y="3287"/>
                      <a:pt x="258" y="3310"/>
                      <a:pt x="223" y="3330"/>
                    </a:cubicBezTo>
                    <a:cubicBezTo>
                      <a:pt x="152" y="3372"/>
                      <a:pt x="77" y="3404"/>
                      <a:pt x="0" y="34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2" name="Freeform 396"/>
              <p:cNvSpPr>
                <a:spLocks/>
              </p:cNvSpPr>
              <p:nvPr/>
            </p:nvSpPr>
            <p:spPr bwMode="gray">
              <a:xfrm>
                <a:off x="-2716" y="1228"/>
                <a:ext cx="1238" cy="8103"/>
              </a:xfrm>
              <a:custGeom>
                <a:avLst/>
                <a:gdLst>
                  <a:gd name="T0" fmla="*/ 524 w 524"/>
                  <a:gd name="T1" fmla="*/ 0 h 3430"/>
                  <a:gd name="T2" fmla="*/ 423 w 524"/>
                  <a:gd name="T3" fmla="*/ 68 h 3430"/>
                  <a:gd name="T4" fmla="*/ 375 w 524"/>
                  <a:gd name="T5" fmla="*/ 103 h 3430"/>
                  <a:gd name="T6" fmla="*/ 328 w 524"/>
                  <a:gd name="T7" fmla="*/ 140 h 3430"/>
                  <a:gd name="T8" fmla="*/ 177 w 524"/>
                  <a:gd name="T9" fmla="*/ 307 h 3430"/>
                  <a:gd name="T10" fmla="*/ 141 w 524"/>
                  <a:gd name="T11" fmla="*/ 401 h 3430"/>
                  <a:gd name="T12" fmla="*/ 138 w 524"/>
                  <a:gd name="T13" fmla="*/ 448 h 3430"/>
                  <a:gd name="T14" fmla="*/ 140 w 524"/>
                  <a:gd name="T15" fmla="*/ 507 h 3430"/>
                  <a:gd name="T16" fmla="*/ 146 w 524"/>
                  <a:gd name="T17" fmla="*/ 749 h 3430"/>
                  <a:gd name="T18" fmla="*/ 153 w 524"/>
                  <a:gd name="T19" fmla="*/ 1715 h 3430"/>
                  <a:gd name="T20" fmla="*/ 134 w 524"/>
                  <a:gd name="T21" fmla="*/ 2681 h 3430"/>
                  <a:gd name="T22" fmla="*/ 124 w 524"/>
                  <a:gd name="T23" fmla="*/ 2922 h 3430"/>
                  <a:gd name="T24" fmla="*/ 121 w 524"/>
                  <a:gd name="T25" fmla="*/ 2982 h 3430"/>
                  <a:gd name="T26" fmla="*/ 125 w 524"/>
                  <a:gd name="T27" fmla="*/ 3033 h 3430"/>
                  <a:gd name="T28" fmla="*/ 164 w 524"/>
                  <a:gd name="T29" fmla="*/ 3132 h 3430"/>
                  <a:gd name="T30" fmla="*/ 322 w 524"/>
                  <a:gd name="T31" fmla="*/ 3299 h 3430"/>
                  <a:gd name="T32" fmla="*/ 524 w 524"/>
                  <a:gd name="T33" fmla="*/ 3430 h 3430"/>
                  <a:gd name="T34" fmla="*/ 301 w 524"/>
                  <a:gd name="T35" fmla="*/ 3331 h 3430"/>
                  <a:gd name="T36" fmla="*/ 198 w 524"/>
                  <a:gd name="T37" fmla="*/ 3261 h 3430"/>
                  <a:gd name="T38" fmla="*/ 108 w 524"/>
                  <a:gd name="T39" fmla="*/ 3171 h 3430"/>
                  <a:gd name="T40" fmla="*/ 45 w 524"/>
                  <a:gd name="T41" fmla="*/ 3052 h 3430"/>
                  <a:gd name="T42" fmla="*/ 34 w 524"/>
                  <a:gd name="T43" fmla="*/ 2983 h 3430"/>
                  <a:gd name="T44" fmla="*/ 31 w 524"/>
                  <a:gd name="T45" fmla="*/ 2922 h 3430"/>
                  <a:gd name="T46" fmla="*/ 21 w 524"/>
                  <a:gd name="T47" fmla="*/ 2681 h 3430"/>
                  <a:gd name="T48" fmla="*/ 2 w 524"/>
                  <a:gd name="T49" fmla="*/ 1715 h 3430"/>
                  <a:gd name="T50" fmla="*/ 8 w 524"/>
                  <a:gd name="T51" fmla="*/ 749 h 3430"/>
                  <a:gd name="T52" fmla="*/ 14 w 524"/>
                  <a:gd name="T53" fmla="*/ 507 h 3430"/>
                  <a:gd name="T54" fmla="*/ 16 w 524"/>
                  <a:gd name="T55" fmla="*/ 446 h 3430"/>
                  <a:gd name="T56" fmla="*/ 29 w 524"/>
                  <a:gd name="T57" fmla="*/ 374 h 3430"/>
                  <a:gd name="T58" fmla="*/ 95 w 524"/>
                  <a:gd name="T59" fmla="*/ 250 h 3430"/>
                  <a:gd name="T60" fmla="*/ 189 w 524"/>
                  <a:gd name="T61" fmla="*/ 159 h 3430"/>
                  <a:gd name="T62" fmla="*/ 295 w 524"/>
                  <a:gd name="T63" fmla="*/ 90 h 3430"/>
                  <a:gd name="T64" fmla="*/ 408 w 524"/>
                  <a:gd name="T65" fmla="*/ 39 h 3430"/>
                  <a:gd name="T66" fmla="*/ 524 w 524"/>
                  <a:gd name="T67" fmla="*/ 0 h 3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4" h="3430">
                    <a:moveTo>
                      <a:pt x="524" y="0"/>
                    </a:moveTo>
                    <a:cubicBezTo>
                      <a:pt x="490" y="22"/>
                      <a:pt x="456" y="45"/>
                      <a:pt x="423" y="68"/>
                    </a:cubicBezTo>
                    <a:cubicBezTo>
                      <a:pt x="407" y="79"/>
                      <a:pt x="390" y="91"/>
                      <a:pt x="375" y="103"/>
                    </a:cubicBezTo>
                    <a:cubicBezTo>
                      <a:pt x="359" y="115"/>
                      <a:pt x="343" y="127"/>
                      <a:pt x="328" y="140"/>
                    </a:cubicBezTo>
                    <a:cubicBezTo>
                      <a:pt x="268" y="190"/>
                      <a:pt x="213" y="246"/>
                      <a:pt x="177" y="307"/>
                    </a:cubicBezTo>
                    <a:cubicBezTo>
                      <a:pt x="159" y="338"/>
                      <a:pt x="146" y="370"/>
                      <a:pt x="141" y="401"/>
                    </a:cubicBezTo>
                    <a:cubicBezTo>
                      <a:pt x="139" y="417"/>
                      <a:pt x="138" y="432"/>
                      <a:pt x="138" y="448"/>
                    </a:cubicBezTo>
                    <a:cubicBezTo>
                      <a:pt x="140" y="507"/>
                      <a:pt x="140" y="507"/>
                      <a:pt x="140" y="507"/>
                    </a:cubicBezTo>
                    <a:cubicBezTo>
                      <a:pt x="143" y="588"/>
                      <a:pt x="144" y="668"/>
                      <a:pt x="146" y="749"/>
                    </a:cubicBezTo>
                    <a:cubicBezTo>
                      <a:pt x="153" y="1071"/>
                      <a:pt x="155" y="1393"/>
                      <a:pt x="153" y="1715"/>
                    </a:cubicBezTo>
                    <a:cubicBezTo>
                      <a:pt x="151" y="2037"/>
                      <a:pt x="145" y="2359"/>
                      <a:pt x="134" y="2681"/>
                    </a:cubicBezTo>
                    <a:cubicBezTo>
                      <a:pt x="131" y="2761"/>
                      <a:pt x="127" y="2842"/>
                      <a:pt x="124" y="2922"/>
                    </a:cubicBezTo>
                    <a:cubicBezTo>
                      <a:pt x="121" y="2982"/>
                      <a:pt x="121" y="2982"/>
                      <a:pt x="121" y="2982"/>
                    </a:cubicBezTo>
                    <a:cubicBezTo>
                      <a:pt x="120" y="2999"/>
                      <a:pt x="121" y="3016"/>
                      <a:pt x="125" y="3033"/>
                    </a:cubicBezTo>
                    <a:cubicBezTo>
                      <a:pt x="131" y="3066"/>
                      <a:pt x="145" y="3100"/>
                      <a:pt x="164" y="3132"/>
                    </a:cubicBezTo>
                    <a:cubicBezTo>
                      <a:pt x="203" y="3195"/>
                      <a:pt x="260" y="3250"/>
                      <a:pt x="322" y="3299"/>
                    </a:cubicBezTo>
                    <a:cubicBezTo>
                      <a:pt x="385" y="3347"/>
                      <a:pt x="453" y="3390"/>
                      <a:pt x="524" y="3430"/>
                    </a:cubicBezTo>
                    <a:cubicBezTo>
                      <a:pt x="447" y="3404"/>
                      <a:pt x="372" y="3372"/>
                      <a:pt x="301" y="3331"/>
                    </a:cubicBezTo>
                    <a:cubicBezTo>
                      <a:pt x="265" y="3310"/>
                      <a:pt x="231" y="3287"/>
                      <a:pt x="198" y="3261"/>
                    </a:cubicBezTo>
                    <a:cubicBezTo>
                      <a:pt x="165" y="3235"/>
                      <a:pt x="134" y="3205"/>
                      <a:pt x="108" y="3171"/>
                    </a:cubicBezTo>
                    <a:cubicBezTo>
                      <a:pt x="81" y="3136"/>
                      <a:pt x="58" y="3097"/>
                      <a:pt x="45" y="3052"/>
                    </a:cubicBezTo>
                    <a:cubicBezTo>
                      <a:pt x="39" y="3030"/>
                      <a:pt x="35" y="3006"/>
                      <a:pt x="34" y="2983"/>
                    </a:cubicBezTo>
                    <a:cubicBezTo>
                      <a:pt x="31" y="2922"/>
                      <a:pt x="31" y="2922"/>
                      <a:pt x="31" y="2922"/>
                    </a:cubicBezTo>
                    <a:cubicBezTo>
                      <a:pt x="27" y="2842"/>
                      <a:pt x="24" y="2761"/>
                      <a:pt x="21" y="2681"/>
                    </a:cubicBezTo>
                    <a:cubicBezTo>
                      <a:pt x="9" y="2359"/>
                      <a:pt x="4" y="2037"/>
                      <a:pt x="2" y="1715"/>
                    </a:cubicBezTo>
                    <a:cubicBezTo>
                      <a:pt x="0" y="1393"/>
                      <a:pt x="2" y="1071"/>
                      <a:pt x="8" y="749"/>
                    </a:cubicBezTo>
                    <a:cubicBezTo>
                      <a:pt x="10" y="668"/>
                      <a:pt x="12" y="588"/>
                      <a:pt x="14" y="507"/>
                    </a:cubicBezTo>
                    <a:cubicBezTo>
                      <a:pt x="16" y="446"/>
                      <a:pt x="16" y="446"/>
                      <a:pt x="16" y="446"/>
                    </a:cubicBezTo>
                    <a:cubicBezTo>
                      <a:pt x="18" y="422"/>
                      <a:pt x="22" y="397"/>
                      <a:pt x="29" y="374"/>
                    </a:cubicBezTo>
                    <a:cubicBezTo>
                      <a:pt x="43" y="327"/>
                      <a:pt x="66" y="285"/>
                      <a:pt x="95" y="250"/>
                    </a:cubicBezTo>
                    <a:cubicBezTo>
                      <a:pt x="123" y="215"/>
                      <a:pt x="155" y="185"/>
                      <a:pt x="189" y="159"/>
                    </a:cubicBezTo>
                    <a:cubicBezTo>
                      <a:pt x="223" y="132"/>
                      <a:pt x="259" y="110"/>
                      <a:pt x="295" y="90"/>
                    </a:cubicBezTo>
                    <a:cubicBezTo>
                      <a:pt x="332" y="70"/>
                      <a:pt x="369" y="54"/>
                      <a:pt x="408" y="39"/>
                    </a:cubicBezTo>
                    <a:cubicBezTo>
                      <a:pt x="446" y="23"/>
                      <a:pt x="484" y="11"/>
                      <a:pt x="52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3" name="Freeform 397"/>
              <p:cNvSpPr>
                <a:spLocks/>
              </p:cNvSpPr>
              <p:nvPr/>
            </p:nvSpPr>
            <p:spPr bwMode="gray">
              <a:xfrm>
                <a:off x="5599" y="7944"/>
                <a:ext cx="125" cy="524"/>
              </a:xfrm>
              <a:custGeom>
                <a:avLst/>
                <a:gdLst>
                  <a:gd name="T0" fmla="*/ 26 w 53"/>
                  <a:gd name="T1" fmla="*/ 222 h 222"/>
                  <a:gd name="T2" fmla="*/ 53 w 53"/>
                  <a:gd name="T3" fmla="*/ 0 h 222"/>
                  <a:gd name="T4" fmla="*/ 46 w 53"/>
                  <a:gd name="T5" fmla="*/ 1 h 222"/>
                  <a:gd name="T6" fmla="*/ 0 w 53"/>
                  <a:gd name="T7" fmla="*/ 8 h 222"/>
                  <a:gd name="T8" fmla="*/ 26 w 53"/>
                  <a:gd name="T9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22">
                    <a:moveTo>
                      <a:pt x="26" y="222"/>
                    </a:moveTo>
                    <a:cubicBezTo>
                      <a:pt x="39" y="144"/>
                      <a:pt x="48" y="58"/>
                      <a:pt x="53" y="0"/>
                    </a:cubicBezTo>
                    <a:cubicBezTo>
                      <a:pt x="51" y="1"/>
                      <a:pt x="49" y="1"/>
                      <a:pt x="46" y="1"/>
                    </a:cubicBezTo>
                    <a:cubicBezTo>
                      <a:pt x="32" y="3"/>
                      <a:pt x="14" y="6"/>
                      <a:pt x="0" y="8"/>
                    </a:cubicBezTo>
                    <a:cubicBezTo>
                      <a:pt x="12" y="136"/>
                      <a:pt x="22" y="194"/>
                      <a:pt x="26" y="2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4" name="Freeform 398"/>
              <p:cNvSpPr>
                <a:spLocks/>
              </p:cNvSpPr>
              <p:nvPr/>
            </p:nvSpPr>
            <p:spPr bwMode="gray">
              <a:xfrm>
                <a:off x="5547" y="4859"/>
                <a:ext cx="231" cy="1620"/>
              </a:xfrm>
              <a:custGeom>
                <a:avLst/>
                <a:gdLst>
                  <a:gd name="T0" fmla="*/ 0 w 98"/>
                  <a:gd name="T1" fmla="*/ 686 h 686"/>
                  <a:gd name="T2" fmla="*/ 49 w 98"/>
                  <a:gd name="T3" fmla="*/ 675 h 686"/>
                  <a:gd name="T4" fmla="*/ 98 w 98"/>
                  <a:gd name="T5" fmla="*/ 662 h 686"/>
                  <a:gd name="T6" fmla="*/ 51 w 98"/>
                  <a:gd name="T7" fmla="*/ 0 h 686"/>
                  <a:gd name="T8" fmla="*/ 0 w 98"/>
                  <a:gd name="T9" fmla="*/ 686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686">
                    <a:moveTo>
                      <a:pt x="0" y="686"/>
                    </a:moveTo>
                    <a:cubicBezTo>
                      <a:pt x="49" y="675"/>
                      <a:pt x="49" y="675"/>
                      <a:pt x="49" y="675"/>
                    </a:cubicBezTo>
                    <a:cubicBezTo>
                      <a:pt x="64" y="671"/>
                      <a:pt x="83" y="666"/>
                      <a:pt x="98" y="662"/>
                    </a:cubicBezTo>
                    <a:cubicBezTo>
                      <a:pt x="96" y="408"/>
                      <a:pt x="78" y="161"/>
                      <a:pt x="51" y="0"/>
                    </a:cubicBezTo>
                    <a:cubicBezTo>
                      <a:pt x="44" y="33"/>
                      <a:pt x="5" y="295"/>
                      <a:pt x="0" y="6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5" name="Freeform 399"/>
              <p:cNvSpPr>
                <a:spLocks/>
              </p:cNvSpPr>
              <p:nvPr/>
            </p:nvSpPr>
            <p:spPr bwMode="gray">
              <a:xfrm>
                <a:off x="5075" y="6347"/>
                <a:ext cx="1131" cy="1710"/>
              </a:xfrm>
              <a:custGeom>
                <a:avLst/>
                <a:gdLst>
                  <a:gd name="T0" fmla="*/ 378 w 479"/>
                  <a:gd name="T1" fmla="*/ 658 h 724"/>
                  <a:gd name="T2" fmla="*/ 469 w 479"/>
                  <a:gd name="T3" fmla="*/ 531 h 724"/>
                  <a:gd name="T4" fmla="*/ 469 w 479"/>
                  <a:gd name="T5" fmla="*/ 527 h 724"/>
                  <a:gd name="T6" fmla="*/ 469 w 479"/>
                  <a:gd name="T7" fmla="*/ 523 h 724"/>
                  <a:gd name="T8" fmla="*/ 469 w 479"/>
                  <a:gd name="T9" fmla="*/ 515 h 724"/>
                  <a:gd name="T10" fmla="*/ 471 w 479"/>
                  <a:gd name="T11" fmla="*/ 485 h 724"/>
                  <a:gd name="T12" fmla="*/ 478 w 479"/>
                  <a:gd name="T13" fmla="*/ 187 h 724"/>
                  <a:gd name="T14" fmla="*/ 478 w 479"/>
                  <a:gd name="T15" fmla="*/ 127 h 724"/>
                  <a:gd name="T16" fmla="*/ 377 w 479"/>
                  <a:gd name="T17" fmla="*/ 12 h 724"/>
                  <a:gd name="T18" fmla="*/ 373 w 479"/>
                  <a:gd name="T19" fmla="*/ 13 h 724"/>
                  <a:gd name="T20" fmla="*/ 366 w 479"/>
                  <a:gd name="T21" fmla="*/ 15 h 724"/>
                  <a:gd name="T22" fmla="*/ 353 w 479"/>
                  <a:gd name="T23" fmla="*/ 18 h 724"/>
                  <a:gd name="T24" fmla="*/ 298 w 479"/>
                  <a:gd name="T25" fmla="*/ 32 h 724"/>
                  <a:gd name="T26" fmla="*/ 249 w 479"/>
                  <a:gd name="T27" fmla="*/ 44 h 724"/>
                  <a:gd name="T28" fmla="*/ 200 w 479"/>
                  <a:gd name="T29" fmla="*/ 56 h 724"/>
                  <a:gd name="T30" fmla="*/ 139 w 479"/>
                  <a:gd name="T31" fmla="*/ 70 h 724"/>
                  <a:gd name="T32" fmla="*/ 126 w 479"/>
                  <a:gd name="T33" fmla="*/ 73 h 724"/>
                  <a:gd name="T34" fmla="*/ 119 w 479"/>
                  <a:gd name="T35" fmla="*/ 74 h 724"/>
                  <a:gd name="T36" fmla="*/ 0 w 479"/>
                  <a:gd name="T37" fmla="*/ 223 h 724"/>
                  <a:gd name="T38" fmla="*/ 0 w 479"/>
                  <a:gd name="T39" fmla="*/ 237 h 724"/>
                  <a:gd name="T40" fmla="*/ 14 w 479"/>
                  <a:gd name="T41" fmla="*/ 531 h 724"/>
                  <a:gd name="T42" fmla="*/ 18 w 479"/>
                  <a:gd name="T43" fmla="*/ 590 h 724"/>
                  <a:gd name="T44" fmla="*/ 116 w 479"/>
                  <a:gd name="T45" fmla="*/ 699 h 724"/>
                  <a:gd name="T46" fmla="*/ 46 w 479"/>
                  <a:gd name="T47" fmla="*/ 615 h 724"/>
                  <a:gd name="T48" fmla="*/ 48 w 479"/>
                  <a:gd name="T49" fmla="*/ 585 h 724"/>
                  <a:gd name="T50" fmla="*/ 63 w 479"/>
                  <a:gd name="T51" fmla="*/ 285 h 724"/>
                  <a:gd name="T52" fmla="*/ 65 w 479"/>
                  <a:gd name="T53" fmla="*/ 226 h 724"/>
                  <a:gd name="T54" fmla="*/ 66 w 479"/>
                  <a:gd name="T55" fmla="*/ 211 h 724"/>
                  <a:gd name="T56" fmla="*/ 66 w 479"/>
                  <a:gd name="T57" fmla="*/ 205 h 724"/>
                  <a:gd name="T58" fmla="*/ 116 w 479"/>
                  <a:gd name="T59" fmla="*/ 149 h 724"/>
                  <a:gd name="T60" fmla="*/ 119 w 479"/>
                  <a:gd name="T61" fmla="*/ 149 h 724"/>
                  <a:gd name="T62" fmla="*/ 126 w 479"/>
                  <a:gd name="T63" fmla="*/ 148 h 724"/>
                  <a:gd name="T64" fmla="*/ 139 w 479"/>
                  <a:gd name="T65" fmla="*/ 145 h 724"/>
                  <a:gd name="T66" fmla="*/ 249 w 479"/>
                  <a:gd name="T67" fmla="*/ 123 h 724"/>
                  <a:gd name="T68" fmla="*/ 353 w 479"/>
                  <a:gd name="T69" fmla="*/ 98 h 724"/>
                  <a:gd name="T70" fmla="*/ 366 w 479"/>
                  <a:gd name="T71" fmla="*/ 94 h 724"/>
                  <a:gd name="T72" fmla="*/ 373 w 479"/>
                  <a:gd name="T73" fmla="*/ 92 h 724"/>
                  <a:gd name="T74" fmla="*/ 373 w 479"/>
                  <a:gd name="T75" fmla="*/ 92 h 724"/>
                  <a:gd name="T76" fmla="*/ 372 w 479"/>
                  <a:gd name="T77" fmla="*/ 93 h 724"/>
                  <a:gd name="T78" fmla="*/ 373 w 479"/>
                  <a:gd name="T79" fmla="*/ 92 h 724"/>
                  <a:gd name="T80" fmla="*/ 373 w 479"/>
                  <a:gd name="T81" fmla="*/ 92 h 724"/>
                  <a:gd name="T82" fmla="*/ 415 w 479"/>
                  <a:gd name="T83" fmla="*/ 131 h 724"/>
                  <a:gd name="T84" fmla="*/ 415 w 479"/>
                  <a:gd name="T85" fmla="*/ 146 h 724"/>
                  <a:gd name="T86" fmla="*/ 421 w 479"/>
                  <a:gd name="T87" fmla="*/ 440 h 724"/>
                  <a:gd name="T88" fmla="*/ 423 w 479"/>
                  <a:gd name="T89" fmla="*/ 499 h 724"/>
                  <a:gd name="T90" fmla="*/ 424 w 479"/>
                  <a:gd name="T91" fmla="*/ 529 h 724"/>
                  <a:gd name="T92" fmla="*/ 424 w 479"/>
                  <a:gd name="T93" fmla="*/ 536 h 724"/>
                  <a:gd name="T94" fmla="*/ 424 w 479"/>
                  <a:gd name="T95" fmla="*/ 539 h 724"/>
                  <a:gd name="T96" fmla="*/ 268 w 479"/>
                  <a:gd name="T97" fmla="*/ 655 h 724"/>
                  <a:gd name="T98" fmla="*/ 160 w 479"/>
                  <a:gd name="T99" fmla="*/ 690 h 724"/>
                  <a:gd name="T100" fmla="*/ 215 w 479"/>
                  <a:gd name="T101" fmla="*/ 685 h 724"/>
                  <a:gd name="T102" fmla="*/ 222 w 479"/>
                  <a:gd name="T103" fmla="*/ 684 h 724"/>
                  <a:gd name="T104" fmla="*/ 378 w 479"/>
                  <a:gd name="T105" fmla="*/ 658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9" h="724">
                    <a:moveTo>
                      <a:pt x="378" y="658"/>
                    </a:moveTo>
                    <a:cubicBezTo>
                      <a:pt x="434" y="642"/>
                      <a:pt x="465" y="581"/>
                      <a:pt x="469" y="531"/>
                    </a:cubicBezTo>
                    <a:cubicBezTo>
                      <a:pt x="469" y="527"/>
                      <a:pt x="469" y="527"/>
                      <a:pt x="469" y="527"/>
                    </a:cubicBezTo>
                    <a:cubicBezTo>
                      <a:pt x="469" y="523"/>
                      <a:pt x="469" y="523"/>
                      <a:pt x="469" y="523"/>
                    </a:cubicBezTo>
                    <a:cubicBezTo>
                      <a:pt x="469" y="515"/>
                      <a:pt x="469" y="515"/>
                      <a:pt x="469" y="515"/>
                    </a:cubicBezTo>
                    <a:cubicBezTo>
                      <a:pt x="471" y="485"/>
                      <a:pt x="471" y="485"/>
                      <a:pt x="471" y="485"/>
                    </a:cubicBezTo>
                    <a:cubicBezTo>
                      <a:pt x="473" y="394"/>
                      <a:pt x="475" y="339"/>
                      <a:pt x="478" y="187"/>
                    </a:cubicBezTo>
                    <a:cubicBezTo>
                      <a:pt x="478" y="127"/>
                      <a:pt x="478" y="127"/>
                      <a:pt x="478" y="127"/>
                    </a:cubicBezTo>
                    <a:cubicBezTo>
                      <a:pt x="479" y="0"/>
                      <a:pt x="401" y="7"/>
                      <a:pt x="377" y="12"/>
                    </a:cubicBezTo>
                    <a:cubicBezTo>
                      <a:pt x="373" y="13"/>
                      <a:pt x="373" y="13"/>
                      <a:pt x="373" y="13"/>
                    </a:cubicBezTo>
                    <a:cubicBezTo>
                      <a:pt x="370" y="14"/>
                      <a:pt x="368" y="14"/>
                      <a:pt x="366" y="15"/>
                    </a:cubicBezTo>
                    <a:cubicBezTo>
                      <a:pt x="353" y="18"/>
                      <a:pt x="353" y="18"/>
                      <a:pt x="353" y="18"/>
                    </a:cubicBezTo>
                    <a:cubicBezTo>
                      <a:pt x="298" y="32"/>
                      <a:pt x="298" y="32"/>
                      <a:pt x="298" y="32"/>
                    </a:cubicBezTo>
                    <a:cubicBezTo>
                      <a:pt x="249" y="44"/>
                      <a:pt x="249" y="44"/>
                      <a:pt x="249" y="44"/>
                    </a:cubicBezTo>
                    <a:cubicBezTo>
                      <a:pt x="200" y="56"/>
                      <a:pt x="200" y="56"/>
                      <a:pt x="200" y="56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26" y="73"/>
                      <a:pt x="126" y="73"/>
                      <a:pt x="126" y="73"/>
                    </a:cubicBezTo>
                    <a:cubicBezTo>
                      <a:pt x="119" y="74"/>
                      <a:pt x="119" y="74"/>
                      <a:pt x="119" y="74"/>
                    </a:cubicBezTo>
                    <a:cubicBezTo>
                      <a:pt x="50" y="90"/>
                      <a:pt x="0" y="153"/>
                      <a:pt x="0" y="223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3" y="323"/>
                      <a:pt x="7" y="411"/>
                      <a:pt x="14" y="531"/>
                    </a:cubicBezTo>
                    <a:cubicBezTo>
                      <a:pt x="18" y="590"/>
                      <a:pt x="18" y="590"/>
                      <a:pt x="18" y="590"/>
                    </a:cubicBezTo>
                    <a:cubicBezTo>
                      <a:pt x="21" y="630"/>
                      <a:pt x="27" y="724"/>
                      <a:pt x="116" y="699"/>
                    </a:cubicBezTo>
                    <a:cubicBezTo>
                      <a:pt x="65" y="698"/>
                      <a:pt x="42" y="669"/>
                      <a:pt x="46" y="615"/>
                    </a:cubicBezTo>
                    <a:cubicBezTo>
                      <a:pt x="48" y="585"/>
                      <a:pt x="48" y="585"/>
                      <a:pt x="48" y="585"/>
                    </a:cubicBezTo>
                    <a:cubicBezTo>
                      <a:pt x="53" y="512"/>
                      <a:pt x="57" y="437"/>
                      <a:pt x="63" y="285"/>
                    </a:cubicBezTo>
                    <a:cubicBezTo>
                      <a:pt x="65" y="226"/>
                      <a:pt x="65" y="226"/>
                      <a:pt x="65" y="226"/>
                    </a:cubicBezTo>
                    <a:cubicBezTo>
                      <a:pt x="66" y="211"/>
                      <a:pt x="66" y="211"/>
                      <a:pt x="66" y="211"/>
                    </a:cubicBezTo>
                    <a:cubicBezTo>
                      <a:pt x="66" y="205"/>
                      <a:pt x="66" y="205"/>
                      <a:pt x="66" y="205"/>
                    </a:cubicBezTo>
                    <a:cubicBezTo>
                      <a:pt x="72" y="163"/>
                      <a:pt x="107" y="150"/>
                      <a:pt x="116" y="149"/>
                    </a:cubicBezTo>
                    <a:cubicBezTo>
                      <a:pt x="117" y="149"/>
                      <a:pt x="118" y="149"/>
                      <a:pt x="119" y="149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39" y="145"/>
                      <a:pt x="139" y="145"/>
                      <a:pt x="139" y="145"/>
                    </a:cubicBezTo>
                    <a:cubicBezTo>
                      <a:pt x="249" y="123"/>
                      <a:pt x="249" y="123"/>
                      <a:pt x="249" y="123"/>
                    </a:cubicBezTo>
                    <a:cubicBezTo>
                      <a:pt x="353" y="98"/>
                      <a:pt x="353" y="98"/>
                      <a:pt x="353" y="98"/>
                    </a:cubicBezTo>
                    <a:cubicBezTo>
                      <a:pt x="366" y="94"/>
                      <a:pt x="366" y="94"/>
                      <a:pt x="366" y="94"/>
                    </a:cubicBezTo>
                    <a:cubicBezTo>
                      <a:pt x="368" y="94"/>
                      <a:pt x="370" y="93"/>
                      <a:pt x="373" y="92"/>
                    </a:cubicBezTo>
                    <a:cubicBezTo>
                      <a:pt x="373" y="92"/>
                      <a:pt x="373" y="92"/>
                      <a:pt x="373" y="92"/>
                    </a:cubicBezTo>
                    <a:cubicBezTo>
                      <a:pt x="372" y="93"/>
                      <a:pt x="372" y="93"/>
                      <a:pt x="372" y="93"/>
                    </a:cubicBezTo>
                    <a:cubicBezTo>
                      <a:pt x="373" y="92"/>
                      <a:pt x="373" y="92"/>
                      <a:pt x="373" y="92"/>
                    </a:cubicBezTo>
                    <a:cubicBezTo>
                      <a:pt x="373" y="92"/>
                      <a:pt x="373" y="92"/>
                      <a:pt x="373" y="92"/>
                    </a:cubicBezTo>
                    <a:cubicBezTo>
                      <a:pt x="398" y="87"/>
                      <a:pt x="414" y="102"/>
                      <a:pt x="415" y="131"/>
                    </a:cubicBezTo>
                    <a:cubicBezTo>
                      <a:pt x="415" y="146"/>
                      <a:pt x="415" y="146"/>
                      <a:pt x="415" y="146"/>
                    </a:cubicBezTo>
                    <a:cubicBezTo>
                      <a:pt x="415" y="199"/>
                      <a:pt x="417" y="309"/>
                      <a:pt x="421" y="440"/>
                    </a:cubicBezTo>
                    <a:cubicBezTo>
                      <a:pt x="423" y="499"/>
                      <a:pt x="423" y="499"/>
                      <a:pt x="423" y="499"/>
                    </a:cubicBezTo>
                    <a:cubicBezTo>
                      <a:pt x="424" y="529"/>
                      <a:pt x="424" y="529"/>
                      <a:pt x="424" y="529"/>
                    </a:cubicBezTo>
                    <a:cubicBezTo>
                      <a:pt x="424" y="536"/>
                      <a:pt x="424" y="536"/>
                      <a:pt x="424" y="536"/>
                    </a:cubicBezTo>
                    <a:cubicBezTo>
                      <a:pt x="424" y="539"/>
                      <a:pt x="424" y="539"/>
                      <a:pt x="424" y="539"/>
                    </a:cubicBezTo>
                    <a:cubicBezTo>
                      <a:pt x="426" y="603"/>
                      <a:pt x="408" y="609"/>
                      <a:pt x="268" y="655"/>
                    </a:cubicBezTo>
                    <a:cubicBezTo>
                      <a:pt x="173" y="686"/>
                      <a:pt x="165" y="688"/>
                      <a:pt x="160" y="690"/>
                    </a:cubicBezTo>
                    <a:cubicBezTo>
                      <a:pt x="173" y="689"/>
                      <a:pt x="173" y="689"/>
                      <a:pt x="215" y="685"/>
                    </a:cubicBezTo>
                    <a:cubicBezTo>
                      <a:pt x="222" y="684"/>
                      <a:pt x="222" y="684"/>
                      <a:pt x="222" y="684"/>
                    </a:cubicBezTo>
                    <a:cubicBezTo>
                      <a:pt x="341" y="667"/>
                      <a:pt x="371" y="660"/>
                      <a:pt x="378" y="65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6" name="Freeform 400"/>
              <p:cNvSpPr>
                <a:spLocks/>
              </p:cNvSpPr>
              <p:nvPr/>
            </p:nvSpPr>
            <p:spPr bwMode="gray">
              <a:xfrm>
                <a:off x="1567" y="8201"/>
                <a:ext cx="153" cy="530"/>
              </a:xfrm>
              <a:custGeom>
                <a:avLst/>
                <a:gdLst>
                  <a:gd name="T0" fmla="*/ 32 w 65"/>
                  <a:gd name="T1" fmla="*/ 224 h 224"/>
                  <a:gd name="T2" fmla="*/ 65 w 65"/>
                  <a:gd name="T3" fmla="*/ 10 h 224"/>
                  <a:gd name="T4" fmla="*/ 57 w 65"/>
                  <a:gd name="T5" fmla="*/ 9 h 224"/>
                  <a:gd name="T6" fmla="*/ 0 w 65"/>
                  <a:gd name="T7" fmla="*/ 0 h 224"/>
                  <a:gd name="T8" fmla="*/ 32 w 65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24">
                    <a:moveTo>
                      <a:pt x="32" y="224"/>
                    </a:moveTo>
                    <a:cubicBezTo>
                      <a:pt x="36" y="204"/>
                      <a:pt x="49" y="145"/>
                      <a:pt x="65" y="10"/>
                    </a:cubicBezTo>
                    <a:cubicBezTo>
                      <a:pt x="62" y="10"/>
                      <a:pt x="59" y="10"/>
                      <a:pt x="57" y="9"/>
                    </a:cubicBezTo>
                    <a:cubicBezTo>
                      <a:pt x="39" y="7"/>
                      <a:pt x="17" y="3"/>
                      <a:pt x="0" y="0"/>
                    </a:cubicBezTo>
                    <a:cubicBezTo>
                      <a:pt x="14" y="133"/>
                      <a:pt x="27" y="197"/>
                      <a:pt x="32" y="2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7" name="Freeform 401"/>
              <p:cNvSpPr>
                <a:spLocks/>
              </p:cNvSpPr>
              <p:nvPr/>
            </p:nvSpPr>
            <p:spPr bwMode="gray">
              <a:xfrm>
                <a:off x="1505" y="5126"/>
                <a:ext cx="282" cy="1597"/>
              </a:xfrm>
              <a:custGeom>
                <a:avLst/>
                <a:gdLst>
                  <a:gd name="T0" fmla="*/ 0 w 119"/>
                  <a:gd name="T1" fmla="*/ 668 h 676"/>
                  <a:gd name="T2" fmla="*/ 59 w 119"/>
                  <a:gd name="T3" fmla="*/ 672 h 676"/>
                  <a:gd name="T4" fmla="*/ 119 w 119"/>
                  <a:gd name="T5" fmla="*/ 676 h 676"/>
                  <a:gd name="T6" fmla="*/ 61 w 119"/>
                  <a:gd name="T7" fmla="*/ 0 h 676"/>
                  <a:gd name="T8" fmla="*/ 0 w 119"/>
                  <a:gd name="T9" fmla="*/ 668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76">
                    <a:moveTo>
                      <a:pt x="0" y="668"/>
                    </a:moveTo>
                    <a:cubicBezTo>
                      <a:pt x="59" y="672"/>
                      <a:pt x="59" y="672"/>
                      <a:pt x="59" y="672"/>
                    </a:cubicBezTo>
                    <a:cubicBezTo>
                      <a:pt x="77" y="673"/>
                      <a:pt x="101" y="675"/>
                      <a:pt x="119" y="676"/>
                    </a:cubicBezTo>
                    <a:cubicBezTo>
                      <a:pt x="115" y="300"/>
                      <a:pt x="74" y="63"/>
                      <a:pt x="61" y="0"/>
                    </a:cubicBezTo>
                    <a:cubicBezTo>
                      <a:pt x="56" y="13"/>
                      <a:pt x="6" y="257"/>
                      <a:pt x="0" y="66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8" name="Freeform 402"/>
              <p:cNvSpPr>
                <a:spLocks/>
              </p:cNvSpPr>
              <p:nvPr/>
            </p:nvSpPr>
            <p:spPr bwMode="gray">
              <a:xfrm>
                <a:off x="976" y="6673"/>
                <a:ext cx="1385" cy="1597"/>
              </a:xfrm>
              <a:custGeom>
                <a:avLst/>
                <a:gdLst>
                  <a:gd name="T0" fmla="*/ 446 w 586"/>
                  <a:gd name="T1" fmla="*/ 673 h 676"/>
                  <a:gd name="T2" fmla="*/ 570 w 586"/>
                  <a:gd name="T3" fmla="*/ 577 h 676"/>
                  <a:gd name="T4" fmla="*/ 570 w 586"/>
                  <a:gd name="T5" fmla="*/ 573 h 676"/>
                  <a:gd name="T6" fmla="*/ 571 w 586"/>
                  <a:gd name="T7" fmla="*/ 569 h 676"/>
                  <a:gd name="T8" fmla="*/ 571 w 586"/>
                  <a:gd name="T9" fmla="*/ 561 h 676"/>
                  <a:gd name="T10" fmla="*/ 573 w 586"/>
                  <a:gd name="T11" fmla="*/ 532 h 676"/>
                  <a:gd name="T12" fmla="*/ 583 w 586"/>
                  <a:gd name="T13" fmla="*/ 236 h 676"/>
                  <a:gd name="T14" fmla="*/ 584 w 586"/>
                  <a:gd name="T15" fmla="*/ 177 h 676"/>
                  <a:gd name="T16" fmla="*/ 445 w 586"/>
                  <a:gd name="T17" fmla="*/ 27 h 676"/>
                  <a:gd name="T18" fmla="*/ 439 w 586"/>
                  <a:gd name="T19" fmla="*/ 26 h 676"/>
                  <a:gd name="T20" fmla="*/ 431 w 586"/>
                  <a:gd name="T21" fmla="*/ 26 h 676"/>
                  <a:gd name="T22" fmla="*/ 414 w 586"/>
                  <a:gd name="T23" fmla="*/ 25 h 676"/>
                  <a:gd name="T24" fmla="*/ 343 w 586"/>
                  <a:gd name="T25" fmla="*/ 21 h 676"/>
                  <a:gd name="T26" fmla="*/ 283 w 586"/>
                  <a:gd name="T27" fmla="*/ 17 h 676"/>
                  <a:gd name="T28" fmla="*/ 224 w 586"/>
                  <a:gd name="T29" fmla="*/ 13 h 676"/>
                  <a:gd name="T30" fmla="*/ 154 w 586"/>
                  <a:gd name="T31" fmla="*/ 7 h 676"/>
                  <a:gd name="T32" fmla="*/ 138 w 586"/>
                  <a:gd name="T33" fmla="*/ 6 h 676"/>
                  <a:gd name="T34" fmla="*/ 130 w 586"/>
                  <a:gd name="T35" fmla="*/ 6 h 676"/>
                  <a:gd name="T36" fmla="*/ 0 w 586"/>
                  <a:gd name="T37" fmla="*/ 117 h 676"/>
                  <a:gd name="T38" fmla="*/ 1 w 586"/>
                  <a:gd name="T39" fmla="*/ 132 h 676"/>
                  <a:gd name="T40" fmla="*/ 15 w 586"/>
                  <a:gd name="T41" fmla="*/ 430 h 676"/>
                  <a:gd name="T42" fmla="*/ 19 w 586"/>
                  <a:gd name="T43" fmla="*/ 490 h 676"/>
                  <a:gd name="T44" fmla="*/ 126 w 586"/>
                  <a:gd name="T45" fmla="*/ 630 h 676"/>
                  <a:gd name="T46" fmla="*/ 49 w 586"/>
                  <a:gd name="T47" fmla="*/ 523 h 676"/>
                  <a:gd name="T48" fmla="*/ 52 w 586"/>
                  <a:gd name="T49" fmla="*/ 494 h 676"/>
                  <a:gd name="T50" fmla="*/ 68 w 586"/>
                  <a:gd name="T51" fmla="*/ 199 h 676"/>
                  <a:gd name="T52" fmla="*/ 70 w 586"/>
                  <a:gd name="T53" fmla="*/ 140 h 676"/>
                  <a:gd name="T54" fmla="*/ 71 w 586"/>
                  <a:gd name="T55" fmla="*/ 126 h 676"/>
                  <a:gd name="T56" fmla="*/ 71 w 586"/>
                  <a:gd name="T57" fmla="*/ 120 h 676"/>
                  <a:gd name="T58" fmla="*/ 127 w 586"/>
                  <a:gd name="T59" fmla="*/ 80 h 676"/>
                  <a:gd name="T60" fmla="*/ 130 w 586"/>
                  <a:gd name="T61" fmla="*/ 80 h 676"/>
                  <a:gd name="T62" fmla="*/ 138 w 586"/>
                  <a:gd name="T63" fmla="*/ 81 h 676"/>
                  <a:gd name="T64" fmla="*/ 154 w 586"/>
                  <a:gd name="T65" fmla="*/ 83 h 676"/>
                  <a:gd name="T66" fmla="*/ 283 w 586"/>
                  <a:gd name="T67" fmla="*/ 95 h 676"/>
                  <a:gd name="T68" fmla="*/ 414 w 586"/>
                  <a:gd name="T69" fmla="*/ 105 h 676"/>
                  <a:gd name="T70" fmla="*/ 431 w 586"/>
                  <a:gd name="T71" fmla="*/ 105 h 676"/>
                  <a:gd name="T72" fmla="*/ 439 w 586"/>
                  <a:gd name="T73" fmla="*/ 106 h 676"/>
                  <a:gd name="T74" fmla="*/ 439 w 586"/>
                  <a:gd name="T75" fmla="*/ 106 h 676"/>
                  <a:gd name="T76" fmla="*/ 440 w 586"/>
                  <a:gd name="T77" fmla="*/ 106 h 676"/>
                  <a:gd name="T78" fmla="*/ 439 w 586"/>
                  <a:gd name="T79" fmla="*/ 106 h 676"/>
                  <a:gd name="T80" fmla="*/ 439 w 586"/>
                  <a:gd name="T81" fmla="*/ 106 h 676"/>
                  <a:gd name="T82" fmla="*/ 440 w 586"/>
                  <a:gd name="T83" fmla="*/ 106 h 676"/>
                  <a:gd name="T84" fmla="*/ 495 w 586"/>
                  <a:gd name="T85" fmla="*/ 159 h 676"/>
                  <a:gd name="T86" fmla="*/ 496 w 586"/>
                  <a:gd name="T87" fmla="*/ 174 h 676"/>
                  <a:gd name="T88" fmla="*/ 504 w 586"/>
                  <a:gd name="T89" fmla="*/ 470 h 676"/>
                  <a:gd name="T90" fmla="*/ 507 w 586"/>
                  <a:gd name="T91" fmla="*/ 530 h 676"/>
                  <a:gd name="T92" fmla="*/ 508 w 586"/>
                  <a:gd name="T93" fmla="*/ 559 h 676"/>
                  <a:gd name="T94" fmla="*/ 508 w 586"/>
                  <a:gd name="T95" fmla="*/ 567 h 676"/>
                  <a:gd name="T96" fmla="*/ 509 w 586"/>
                  <a:gd name="T97" fmla="*/ 570 h 676"/>
                  <a:gd name="T98" fmla="*/ 307 w 586"/>
                  <a:gd name="T99" fmla="*/ 634 h 676"/>
                  <a:gd name="T100" fmla="*/ 177 w 586"/>
                  <a:gd name="T101" fmla="*/ 634 h 676"/>
                  <a:gd name="T102" fmla="*/ 241 w 586"/>
                  <a:gd name="T103" fmla="*/ 646 h 676"/>
                  <a:gd name="T104" fmla="*/ 250 w 586"/>
                  <a:gd name="T105" fmla="*/ 647 h 676"/>
                  <a:gd name="T106" fmla="*/ 446 w 586"/>
                  <a:gd name="T107" fmla="*/ 673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676">
                    <a:moveTo>
                      <a:pt x="446" y="673"/>
                    </a:moveTo>
                    <a:cubicBezTo>
                      <a:pt x="520" y="676"/>
                      <a:pt x="565" y="625"/>
                      <a:pt x="570" y="577"/>
                    </a:cubicBezTo>
                    <a:cubicBezTo>
                      <a:pt x="570" y="573"/>
                      <a:pt x="570" y="573"/>
                      <a:pt x="570" y="573"/>
                    </a:cubicBezTo>
                    <a:cubicBezTo>
                      <a:pt x="571" y="569"/>
                      <a:pt x="571" y="569"/>
                      <a:pt x="571" y="569"/>
                    </a:cubicBezTo>
                    <a:cubicBezTo>
                      <a:pt x="571" y="561"/>
                      <a:pt x="571" y="561"/>
                      <a:pt x="571" y="561"/>
                    </a:cubicBezTo>
                    <a:cubicBezTo>
                      <a:pt x="573" y="532"/>
                      <a:pt x="573" y="532"/>
                      <a:pt x="573" y="532"/>
                    </a:cubicBezTo>
                    <a:cubicBezTo>
                      <a:pt x="577" y="435"/>
                      <a:pt x="580" y="376"/>
                      <a:pt x="583" y="236"/>
                    </a:cubicBezTo>
                    <a:cubicBezTo>
                      <a:pt x="584" y="177"/>
                      <a:pt x="584" y="177"/>
                      <a:pt x="584" y="177"/>
                    </a:cubicBezTo>
                    <a:cubicBezTo>
                      <a:pt x="586" y="47"/>
                      <a:pt x="468" y="29"/>
                      <a:pt x="445" y="27"/>
                    </a:cubicBezTo>
                    <a:cubicBezTo>
                      <a:pt x="439" y="26"/>
                      <a:pt x="439" y="26"/>
                      <a:pt x="439" y="26"/>
                    </a:cubicBezTo>
                    <a:cubicBezTo>
                      <a:pt x="436" y="26"/>
                      <a:pt x="434" y="26"/>
                      <a:pt x="431" y="26"/>
                    </a:cubicBezTo>
                    <a:cubicBezTo>
                      <a:pt x="414" y="25"/>
                      <a:pt x="414" y="25"/>
                      <a:pt x="414" y="25"/>
                    </a:cubicBezTo>
                    <a:cubicBezTo>
                      <a:pt x="343" y="21"/>
                      <a:pt x="343" y="21"/>
                      <a:pt x="343" y="21"/>
                    </a:cubicBezTo>
                    <a:cubicBezTo>
                      <a:pt x="283" y="17"/>
                      <a:pt x="283" y="17"/>
                      <a:pt x="283" y="17"/>
                    </a:cubicBezTo>
                    <a:cubicBezTo>
                      <a:pt x="224" y="13"/>
                      <a:pt x="224" y="13"/>
                      <a:pt x="224" y="13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30" y="6"/>
                      <a:pt x="130" y="6"/>
                      <a:pt x="130" y="6"/>
                    </a:cubicBezTo>
                    <a:cubicBezTo>
                      <a:pt x="53" y="0"/>
                      <a:pt x="0" y="46"/>
                      <a:pt x="0" y="117"/>
                    </a:cubicBezTo>
                    <a:cubicBezTo>
                      <a:pt x="1" y="132"/>
                      <a:pt x="1" y="132"/>
                      <a:pt x="1" y="132"/>
                    </a:cubicBezTo>
                    <a:cubicBezTo>
                      <a:pt x="3" y="199"/>
                      <a:pt x="7" y="300"/>
                      <a:pt x="15" y="430"/>
                    </a:cubicBezTo>
                    <a:cubicBezTo>
                      <a:pt x="19" y="490"/>
                      <a:pt x="19" y="490"/>
                      <a:pt x="19" y="490"/>
                    </a:cubicBezTo>
                    <a:cubicBezTo>
                      <a:pt x="22" y="530"/>
                      <a:pt x="29" y="626"/>
                      <a:pt x="126" y="630"/>
                    </a:cubicBezTo>
                    <a:cubicBezTo>
                      <a:pt x="52" y="604"/>
                      <a:pt x="47" y="557"/>
                      <a:pt x="49" y="523"/>
                    </a:cubicBezTo>
                    <a:cubicBezTo>
                      <a:pt x="52" y="494"/>
                      <a:pt x="52" y="494"/>
                      <a:pt x="52" y="494"/>
                    </a:cubicBezTo>
                    <a:cubicBezTo>
                      <a:pt x="57" y="415"/>
                      <a:pt x="62" y="347"/>
                      <a:pt x="68" y="199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71" y="126"/>
                      <a:pt x="71" y="126"/>
                      <a:pt x="71" y="126"/>
                    </a:cubicBezTo>
                    <a:cubicBezTo>
                      <a:pt x="71" y="120"/>
                      <a:pt x="71" y="120"/>
                      <a:pt x="71" y="120"/>
                    </a:cubicBezTo>
                    <a:cubicBezTo>
                      <a:pt x="77" y="89"/>
                      <a:pt x="103" y="77"/>
                      <a:pt x="127" y="80"/>
                    </a:cubicBezTo>
                    <a:cubicBezTo>
                      <a:pt x="128" y="80"/>
                      <a:pt x="129" y="80"/>
                      <a:pt x="130" y="80"/>
                    </a:cubicBezTo>
                    <a:cubicBezTo>
                      <a:pt x="138" y="81"/>
                      <a:pt x="138" y="81"/>
                      <a:pt x="138" y="81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283" y="95"/>
                      <a:pt x="283" y="95"/>
                      <a:pt x="283" y="95"/>
                    </a:cubicBezTo>
                    <a:cubicBezTo>
                      <a:pt x="414" y="105"/>
                      <a:pt x="414" y="105"/>
                      <a:pt x="414" y="105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434" y="105"/>
                      <a:pt x="436" y="106"/>
                      <a:pt x="439" y="106"/>
                    </a:cubicBezTo>
                    <a:cubicBezTo>
                      <a:pt x="439" y="106"/>
                      <a:pt x="439" y="106"/>
                      <a:pt x="439" y="106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39" y="106"/>
                      <a:pt x="439" y="106"/>
                      <a:pt x="439" y="106"/>
                    </a:cubicBezTo>
                    <a:cubicBezTo>
                      <a:pt x="439" y="106"/>
                      <a:pt x="439" y="106"/>
                      <a:pt x="439" y="106"/>
                    </a:cubicBezTo>
                    <a:cubicBezTo>
                      <a:pt x="439" y="106"/>
                      <a:pt x="440" y="106"/>
                      <a:pt x="440" y="106"/>
                    </a:cubicBezTo>
                    <a:cubicBezTo>
                      <a:pt x="472" y="108"/>
                      <a:pt x="495" y="130"/>
                      <a:pt x="495" y="159"/>
                    </a:cubicBezTo>
                    <a:cubicBezTo>
                      <a:pt x="496" y="174"/>
                      <a:pt x="496" y="174"/>
                      <a:pt x="496" y="174"/>
                    </a:cubicBezTo>
                    <a:cubicBezTo>
                      <a:pt x="496" y="222"/>
                      <a:pt x="498" y="334"/>
                      <a:pt x="504" y="470"/>
                    </a:cubicBezTo>
                    <a:cubicBezTo>
                      <a:pt x="507" y="530"/>
                      <a:pt x="507" y="530"/>
                      <a:pt x="507" y="530"/>
                    </a:cubicBezTo>
                    <a:cubicBezTo>
                      <a:pt x="508" y="559"/>
                      <a:pt x="508" y="559"/>
                      <a:pt x="508" y="559"/>
                    </a:cubicBezTo>
                    <a:cubicBezTo>
                      <a:pt x="508" y="567"/>
                      <a:pt x="508" y="567"/>
                      <a:pt x="508" y="567"/>
                    </a:cubicBezTo>
                    <a:cubicBezTo>
                      <a:pt x="509" y="570"/>
                      <a:pt x="509" y="570"/>
                      <a:pt x="509" y="570"/>
                    </a:cubicBezTo>
                    <a:cubicBezTo>
                      <a:pt x="510" y="633"/>
                      <a:pt x="487" y="634"/>
                      <a:pt x="307" y="634"/>
                    </a:cubicBezTo>
                    <a:cubicBezTo>
                      <a:pt x="218" y="634"/>
                      <a:pt x="177" y="634"/>
                      <a:pt x="177" y="634"/>
                    </a:cubicBezTo>
                    <a:cubicBezTo>
                      <a:pt x="193" y="638"/>
                      <a:pt x="193" y="638"/>
                      <a:pt x="241" y="646"/>
                    </a:cubicBezTo>
                    <a:cubicBezTo>
                      <a:pt x="250" y="647"/>
                      <a:pt x="250" y="647"/>
                      <a:pt x="250" y="647"/>
                    </a:cubicBezTo>
                    <a:cubicBezTo>
                      <a:pt x="400" y="671"/>
                      <a:pt x="440" y="673"/>
                      <a:pt x="446" y="6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9" name="Freeform 403"/>
              <p:cNvSpPr>
                <a:spLocks/>
              </p:cNvSpPr>
              <p:nvPr/>
            </p:nvSpPr>
            <p:spPr bwMode="gray">
              <a:xfrm>
                <a:off x="3627" y="7221"/>
                <a:ext cx="285" cy="1517"/>
              </a:xfrm>
              <a:custGeom>
                <a:avLst/>
                <a:gdLst>
                  <a:gd name="T0" fmla="*/ 61 w 121"/>
                  <a:gd name="T1" fmla="*/ 642 h 642"/>
                  <a:gd name="T2" fmla="*/ 121 w 121"/>
                  <a:gd name="T3" fmla="*/ 1 h 642"/>
                  <a:gd name="T4" fmla="*/ 85 w 121"/>
                  <a:gd name="T5" fmla="*/ 2 h 642"/>
                  <a:gd name="T6" fmla="*/ 3 w 121"/>
                  <a:gd name="T7" fmla="*/ 0 h 642"/>
                  <a:gd name="T8" fmla="*/ 61 w 121"/>
                  <a:gd name="T9" fmla="*/ 642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642">
                    <a:moveTo>
                      <a:pt x="61" y="642"/>
                    </a:moveTo>
                    <a:cubicBezTo>
                      <a:pt x="93" y="489"/>
                      <a:pt x="117" y="231"/>
                      <a:pt x="121" y="1"/>
                    </a:cubicBezTo>
                    <a:cubicBezTo>
                      <a:pt x="108" y="2"/>
                      <a:pt x="98" y="2"/>
                      <a:pt x="85" y="2"/>
                    </a:cubicBezTo>
                    <a:cubicBezTo>
                      <a:pt x="20" y="1"/>
                      <a:pt x="20" y="1"/>
                      <a:pt x="3" y="0"/>
                    </a:cubicBezTo>
                    <a:cubicBezTo>
                      <a:pt x="0" y="13"/>
                      <a:pt x="7" y="378"/>
                      <a:pt x="61" y="6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0" name="Freeform 404"/>
              <p:cNvSpPr>
                <a:spLocks/>
              </p:cNvSpPr>
              <p:nvPr/>
            </p:nvSpPr>
            <p:spPr bwMode="gray">
              <a:xfrm>
                <a:off x="3688" y="5131"/>
                <a:ext cx="172" cy="597"/>
              </a:xfrm>
              <a:custGeom>
                <a:avLst/>
                <a:gdLst>
                  <a:gd name="T0" fmla="*/ 0 w 73"/>
                  <a:gd name="T1" fmla="*/ 253 h 253"/>
                  <a:gd name="T2" fmla="*/ 35 w 73"/>
                  <a:gd name="T3" fmla="*/ 251 h 253"/>
                  <a:gd name="T4" fmla="*/ 73 w 73"/>
                  <a:gd name="T5" fmla="*/ 248 h 253"/>
                  <a:gd name="T6" fmla="*/ 37 w 73"/>
                  <a:gd name="T7" fmla="*/ 0 h 253"/>
                  <a:gd name="T8" fmla="*/ 0 w 73"/>
                  <a:gd name="T9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253">
                    <a:moveTo>
                      <a:pt x="0" y="253"/>
                    </a:moveTo>
                    <a:cubicBezTo>
                      <a:pt x="35" y="251"/>
                      <a:pt x="35" y="251"/>
                      <a:pt x="35" y="251"/>
                    </a:cubicBezTo>
                    <a:cubicBezTo>
                      <a:pt x="47" y="250"/>
                      <a:pt x="62" y="249"/>
                      <a:pt x="73" y="248"/>
                    </a:cubicBezTo>
                    <a:cubicBezTo>
                      <a:pt x="67" y="183"/>
                      <a:pt x="55" y="87"/>
                      <a:pt x="37" y="0"/>
                    </a:cubicBezTo>
                    <a:cubicBezTo>
                      <a:pt x="31" y="23"/>
                      <a:pt x="11" y="143"/>
                      <a:pt x="0" y="2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1" name="Freeform 405"/>
              <p:cNvSpPr>
                <a:spLocks/>
              </p:cNvSpPr>
              <p:nvPr/>
            </p:nvSpPr>
            <p:spPr bwMode="gray">
              <a:xfrm>
                <a:off x="3064" y="5688"/>
                <a:ext cx="1392" cy="1566"/>
              </a:xfrm>
              <a:custGeom>
                <a:avLst/>
                <a:gdLst>
                  <a:gd name="T0" fmla="*/ 459 w 589"/>
                  <a:gd name="T1" fmla="*/ 648 h 663"/>
                  <a:gd name="T2" fmla="*/ 576 w 589"/>
                  <a:gd name="T3" fmla="*/ 535 h 663"/>
                  <a:gd name="T4" fmla="*/ 576 w 589"/>
                  <a:gd name="T5" fmla="*/ 531 h 663"/>
                  <a:gd name="T6" fmla="*/ 576 w 589"/>
                  <a:gd name="T7" fmla="*/ 526 h 663"/>
                  <a:gd name="T8" fmla="*/ 577 w 589"/>
                  <a:gd name="T9" fmla="*/ 519 h 663"/>
                  <a:gd name="T10" fmla="*/ 578 w 589"/>
                  <a:gd name="T11" fmla="*/ 489 h 663"/>
                  <a:gd name="T12" fmla="*/ 587 w 589"/>
                  <a:gd name="T13" fmla="*/ 192 h 663"/>
                  <a:gd name="T14" fmla="*/ 588 w 589"/>
                  <a:gd name="T15" fmla="*/ 132 h 663"/>
                  <a:gd name="T16" fmla="*/ 458 w 589"/>
                  <a:gd name="T17" fmla="*/ 2 h 663"/>
                  <a:gd name="T18" fmla="*/ 453 w 589"/>
                  <a:gd name="T19" fmla="*/ 2 h 663"/>
                  <a:gd name="T20" fmla="*/ 445 w 589"/>
                  <a:gd name="T21" fmla="*/ 3 h 663"/>
                  <a:gd name="T22" fmla="*/ 429 w 589"/>
                  <a:gd name="T23" fmla="*/ 4 h 663"/>
                  <a:gd name="T24" fmla="*/ 337 w 589"/>
                  <a:gd name="T25" fmla="*/ 12 h 663"/>
                  <a:gd name="T26" fmla="*/ 299 w 589"/>
                  <a:gd name="T27" fmla="*/ 15 h 663"/>
                  <a:gd name="T28" fmla="*/ 264 w 589"/>
                  <a:gd name="T29" fmla="*/ 17 h 663"/>
                  <a:gd name="T30" fmla="*/ 166 w 589"/>
                  <a:gd name="T31" fmla="*/ 24 h 663"/>
                  <a:gd name="T32" fmla="*/ 150 w 589"/>
                  <a:gd name="T33" fmla="*/ 25 h 663"/>
                  <a:gd name="T34" fmla="*/ 141 w 589"/>
                  <a:gd name="T35" fmla="*/ 25 h 663"/>
                  <a:gd name="T36" fmla="*/ 0 w 589"/>
                  <a:gd name="T37" fmla="*/ 156 h 663"/>
                  <a:gd name="T38" fmla="*/ 1 w 589"/>
                  <a:gd name="T39" fmla="*/ 171 h 663"/>
                  <a:gd name="T40" fmla="*/ 17 w 589"/>
                  <a:gd name="T41" fmla="*/ 467 h 663"/>
                  <a:gd name="T42" fmla="*/ 21 w 589"/>
                  <a:gd name="T43" fmla="*/ 526 h 663"/>
                  <a:gd name="T44" fmla="*/ 139 w 589"/>
                  <a:gd name="T45" fmla="*/ 650 h 663"/>
                  <a:gd name="T46" fmla="*/ 54 w 589"/>
                  <a:gd name="T47" fmla="*/ 555 h 663"/>
                  <a:gd name="T48" fmla="*/ 57 w 589"/>
                  <a:gd name="T49" fmla="*/ 525 h 663"/>
                  <a:gd name="T50" fmla="*/ 75 w 589"/>
                  <a:gd name="T51" fmla="*/ 228 h 663"/>
                  <a:gd name="T52" fmla="*/ 77 w 589"/>
                  <a:gd name="T53" fmla="*/ 169 h 663"/>
                  <a:gd name="T54" fmla="*/ 78 w 589"/>
                  <a:gd name="T55" fmla="*/ 154 h 663"/>
                  <a:gd name="T56" fmla="*/ 78 w 589"/>
                  <a:gd name="T57" fmla="*/ 148 h 663"/>
                  <a:gd name="T58" fmla="*/ 138 w 589"/>
                  <a:gd name="T59" fmla="*/ 100 h 663"/>
                  <a:gd name="T60" fmla="*/ 141 w 589"/>
                  <a:gd name="T61" fmla="*/ 100 h 663"/>
                  <a:gd name="T62" fmla="*/ 150 w 589"/>
                  <a:gd name="T63" fmla="*/ 100 h 663"/>
                  <a:gd name="T64" fmla="*/ 166 w 589"/>
                  <a:gd name="T65" fmla="*/ 99 h 663"/>
                  <a:gd name="T66" fmla="*/ 299 w 589"/>
                  <a:gd name="T67" fmla="*/ 93 h 663"/>
                  <a:gd name="T68" fmla="*/ 429 w 589"/>
                  <a:gd name="T69" fmla="*/ 84 h 663"/>
                  <a:gd name="T70" fmla="*/ 445 w 589"/>
                  <a:gd name="T71" fmla="*/ 82 h 663"/>
                  <a:gd name="T72" fmla="*/ 453 w 589"/>
                  <a:gd name="T73" fmla="*/ 81 h 663"/>
                  <a:gd name="T74" fmla="*/ 454 w 589"/>
                  <a:gd name="T75" fmla="*/ 81 h 663"/>
                  <a:gd name="T76" fmla="*/ 456 w 589"/>
                  <a:gd name="T77" fmla="*/ 81 h 663"/>
                  <a:gd name="T78" fmla="*/ 506 w 589"/>
                  <a:gd name="T79" fmla="*/ 127 h 663"/>
                  <a:gd name="T80" fmla="*/ 507 w 589"/>
                  <a:gd name="T81" fmla="*/ 141 h 663"/>
                  <a:gd name="T82" fmla="*/ 514 w 589"/>
                  <a:gd name="T83" fmla="*/ 437 h 663"/>
                  <a:gd name="T84" fmla="*/ 517 w 589"/>
                  <a:gd name="T85" fmla="*/ 496 h 663"/>
                  <a:gd name="T86" fmla="*/ 518 w 589"/>
                  <a:gd name="T87" fmla="*/ 525 h 663"/>
                  <a:gd name="T88" fmla="*/ 519 w 589"/>
                  <a:gd name="T89" fmla="*/ 533 h 663"/>
                  <a:gd name="T90" fmla="*/ 519 w 589"/>
                  <a:gd name="T91" fmla="*/ 536 h 663"/>
                  <a:gd name="T92" fmla="*/ 323 w 589"/>
                  <a:gd name="T93" fmla="*/ 628 h 663"/>
                  <a:gd name="T94" fmla="*/ 191 w 589"/>
                  <a:gd name="T95" fmla="*/ 647 h 663"/>
                  <a:gd name="T96" fmla="*/ 257 w 589"/>
                  <a:gd name="T97" fmla="*/ 650 h 663"/>
                  <a:gd name="T98" fmla="*/ 459 w 589"/>
                  <a:gd name="T99" fmla="*/ 648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89" h="663">
                    <a:moveTo>
                      <a:pt x="459" y="648"/>
                    </a:moveTo>
                    <a:cubicBezTo>
                      <a:pt x="521" y="641"/>
                      <a:pt x="569" y="594"/>
                      <a:pt x="576" y="535"/>
                    </a:cubicBezTo>
                    <a:cubicBezTo>
                      <a:pt x="576" y="531"/>
                      <a:pt x="576" y="531"/>
                      <a:pt x="576" y="531"/>
                    </a:cubicBezTo>
                    <a:cubicBezTo>
                      <a:pt x="576" y="526"/>
                      <a:pt x="576" y="526"/>
                      <a:pt x="576" y="526"/>
                    </a:cubicBezTo>
                    <a:cubicBezTo>
                      <a:pt x="577" y="519"/>
                      <a:pt x="577" y="519"/>
                      <a:pt x="577" y="519"/>
                    </a:cubicBezTo>
                    <a:cubicBezTo>
                      <a:pt x="578" y="489"/>
                      <a:pt x="578" y="489"/>
                      <a:pt x="578" y="489"/>
                    </a:cubicBezTo>
                    <a:cubicBezTo>
                      <a:pt x="582" y="401"/>
                      <a:pt x="584" y="338"/>
                      <a:pt x="587" y="192"/>
                    </a:cubicBezTo>
                    <a:cubicBezTo>
                      <a:pt x="588" y="132"/>
                      <a:pt x="588" y="132"/>
                      <a:pt x="588" y="132"/>
                    </a:cubicBezTo>
                    <a:cubicBezTo>
                      <a:pt x="589" y="1"/>
                      <a:pt x="480" y="0"/>
                      <a:pt x="458" y="2"/>
                    </a:cubicBezTo>
                    <a:cubicBezTo>
                      <a:pt x="453" y="2"/>
                      <a:pt x="453" y="2"/>
                      <a:pt x="453" y="2"/>
                    </a:cubicBezTo>
                    <a:cubicBezTo>
                      <a:pt x="445" y="3"/>
                      <a:pt x="445" y="3"/>
                      <a:pt x="445" y="3"/>
                    </a:cubicBezTo>
                    <a:cubicBezTo>
                      <a:pt x="440" y="3"/>
                      <a:pt x="434" y="4"/>
                      <a:pt x="429" y="4"/>
                    </a:cubicBezTo>
                    <a:cubicBezTo>
                      <a:pt x="337" y="12"/>
                      <a:pt x="337" y="12"/>
                      <a:pt x="337" y="12"/>
                    </a:cubicBezTo>
                    <a:cubicBezTo>
                      <a:pt x="299" y="15"/>
                      <a:pt x="299" y="15"/>
                      <a:pt x="299" y="15"/>
                    </a:cubicBezTo>
                    <a:cubicBezTo>
                      <a:pt x="264" y="17"/>
                      <a:pt x="264" y="17"/>
                      <a:pt x="264" y="17"/>
                    </a:cubicBezTo>
                    <a:cubicBezTo>
                      <a:pt x="166" y="24"/>
                      <a:pt x="166" y="24"/>
                      <a:pt x="166" y="24"/>
                    </a:cubicBezTo>
                    <a:cubicBezTo>
                      <a:pt x="150" y="25"/>
                      <a:pt x="150" y="25"/>
                      <a:pt x="150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59" y="31"/>
                      <a:pt x="0" y="86"/>
                      <a:pt x="0" y="156"/>
                    </a:cubicBezTo>
                    <a:cubicBezTo>
                      <a:pt x="1" y="171"/>
                      <a:pt x="1" y="171"/>
                      <a:pt x="1" y="171"/>
                    </a:cubicBezTo>
                    <a:cubicBezTo>
                      <a:pt x="4" y="247"/>
                      <a:pt x="8" y="342"/>
                      <a:pt x="17" y="467"/>
                    </a:cubicBezTo>
                    <a:cubicBezTo>
                      <a:pt x="21" y="526"/>
                      <a:pt x="21" y="526"/>
                      <a:pt x="21" y="526"/>
                    </a:cubicBezTo>
                    <a:cubicBezTo>
                      <a:pt x="24" y="563"/>
                      <a:pt x="33" y="663"/>
                      <a:pt x="139" y="650"/>
                    </a:cubicBezTo>
                    <a:cubicBezTo>
                      <a:pt x="111" y="647"/>
                      <a:pt x="48" y="632"/>
                      <a:pt x="54" y="555"/>
                    </a:cubicBezTo>
                    <a:cubicBezTo>
                      <a:pt x="57" y="525"/>
                      <a:pt x="57" y="525"/>
                      <a:pt x="57" y="525"/>
                    </a:cubicBezTo>
                    <a:cubicBezTo>
                      <a:pt x="63" y="446"/>
                      <a:pt x="68" y="377"/>
                      <a:pt x="75" y="228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8" y="154"/>
                      <a:pt x="78" y="154"/>
                      <a:pt x="78" y="154"/>
                    </a:cubicBezTo>
                    <a:cubicBezTo>
                      <a:pt x="78" y="148"/>
                      <a:pt x="78" y="148"/>
                      <a:pt x="78" y="148"/>
                    </a:cubicBezTo>
                    <a:cubicBezTo>
                      <a:pt x="84" y="115"/>
                      <a:pt x="114" y="102"/>
                      <a:pt x="138" y="100"/>
                    </a:cubicBezTo>
                    <a:cubicBezTo>
                      <a:pt x="141" y="100"/>
                      <a:pt x="141" y="100"/>
                      <a:pt x="141" y="100"/>
                    </a:cubicBezTo>
                    <a:cubicBezTo>
                      <a:pt x="150" y="100"/>
                      <a:pt x="150" y="100"/>
                      <a:pt x="150" y="100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299" y="93"/>
                      <a:pt x="299" y="93"/>
                      <a:pt x="299" y="93"/>
                    </a:cubicBezTo>
                    <a:cubicBezTo>
                      <a:pt x="429" y="84"/>
                      <a:pt x="429" y="84"/>
                      <a:pt x="429" y="84"/>
                    </a:cubicBezTo>
                    <a:cubicBezTo>
                      <a:pt x="445" y="82"/>
                      <a:pt x="445" y="82"/>
                      <a:pt x="445" y="82"/>
                    </a:cubicBezTo>
                    <a:cubicBezTo>
                      <a:pt x="448" y="82"/>
                      <a:pt x="450" y="82"/>
                      <a:pt x="453" y="81"/>
                    </a:cubicBezTo>
                    <a:cubicBezTo>
                      <a:pt x="453" y="81"/>
                      <a:pt x="454" y="81"/>
                      <a:pt x="454" y="81"/>
                    </a:cubicBezTo>
                    <a:cubicBezTo>
                      <a:pt x="455" y="81"/>
                      <a:pt x="455" y="81"/>
                      <a:pt x="456" y="81"/>
                    </a:cubicBezTo>
                    <a:cubicBezTo>
                      <a:pt x="490" y="80"/>
                      <a:pt x="506" y="104"/>
                      <a:pt x="506" y="127"/>
                    </a:cubicBezTo>
                    <a:cubicBezTo>
                      <a:pt x="507" y="141"/>
                      <a:pt x="507" y="141"/>
                      <a:pt x="507" y="141"/>
                    </a:cubicBezTo>
                    <a:cubicBezTo>
                      <a:pt x="507" y="189"/>
                      <a:pt x="509" y="300"/>
                      <a:pt x="514" y="437"/>
                    </a:cubicBezTo>
                    <a:cubicBezTo>
                      <a:pt x="517" y="496"/>
                      <a:pt x="517" y="496"/>
                      <a:pt x="517" y="496"/>
                    </a:cubicBezTo>
                    <a:cubicBezTo>
                      <a:pt x="518" y="525"/>
                      <a:pt x="518" y="525"/>
                      <a:pt x="518" y="525"/>
                    </a:cubicBezTo>
                    <a:cubicBezTo>
                      <a:pt x="519" y="533"/>
                      <a:pt x="519" y="533"/>
                      <a:pt x="519" y="533"/>
                    </a:cubicBezTo>
                    <a:cubicBezTo>
                      <a:pt x="519" y="536"/>
                      <a:pt x="519" y="536"/>
                      <a:pt x="519" y="536"/>
                    </a:cubicBezTo>
                    <a:cubicBezTo>
                      <a:pt x="520" y="599"/>
                      <a:pt x="501" y="602"/>
                      <a:pt x="323" y="628"/>
                    </a:cubicBezTo>
                    <a:cubicBezTo>
                      <a:pt x="322" y="629"/>
                      <a:pt x="215" y="644"/>
                      <a:pt x="191" y="647"/>
                    </a:cubicBezTo>
                    <a:cubicBezTo>
                      <a:pt x="208" y="648"/>
                      <a:pt x="208" y="648"/>
                      <a:pt x="257" y="650"/>
                    </a:cubicBezTo>
                    <a:cubicBezTo>
                      <a:pt x="408" y="651"/>
                      <a:pt x="449" y="649"/>
                      <a:pt x="459" y="6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2" name="Freeform 406"/>
              <p:cNvSpPr>
                <a:spLocks/>
              </p:cNvSpPr>
              <p:nvPr/>
            </p:nvSpPr>
            <p:spPr bwMode="gray">
              <a:xfrm>
                <a:off x="-335" y="6893"/>
                <a:ext cx="225" cy="1552"/>
              </a:xfrm>
              <a:custGeom>
                <a:avLst/>
                <a:gdLst>
                  <a:gd name="T0" fmla="*/ 46 w 95"/>
                  <a:gd name="T1" fmla="*/ 657 h 657"/>
                  <a:gd name="T2" fmla="*/ 95 w 95"/>
                  <a:gd name="T3" fmla="*/ 32 h 657"/>
                  <a:gd name="T4" fmla="*/ 66 w 95"/>
                  <a:gd name="T5" fmla="*/ 23 h 657"/>
                  <a:gd name="T6" fmla="*/ 0 w 95"/>
                  <a:gd name="T7" fmla="*/ 0 h 657"/>
                  <a:gd name="T8" fmla="*/ 46 w 95"/>
                  <a:gd name="T9" fmla="*/ 657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657">
                    <a:moveTo>
                      <a:pt x="46" y="657"/>
                    </a:moveTo>
                    <a:cubicBezTo>
                      <a:pt x="78" y="469"/>
                      <a:pt x="92" y="211"/>
                      <a:pt x="95" y="32"/>
                    </a:cubicBezTo>
                    <a:cubicBezTo>
                      <a:pt x="83" y="28"/>
                      <a:pt x="77" y="27"/>
                      <a:pt x="66" y="23"/>
                    </a:cubicBezTo>
                    <a:cubicBezTo>
                      <a:pt x="14" y="5"/>
                      <a:pt x="14" y="5"/>
                      <a:pt x="0" y="0"/>
                    </a:cubicBezTo>
                    <a:cubicBezTo>
                      <a:pt x="3" y="247"/>
                      <a:pt x="20" y="487"/>
                      <a:pt x="46" y="6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3" name="Freeform 407"/>
              <p:cNvSpPr>
                <a:spLocks/>
              </p:cNvSpPr>
              <p:nvPr/>
            </p:nvSpPr>
            <p:spPr bwMode="gray">
              <a:xfrm>
                <a:off x="-290" y="4838"/>
                <a:ext cx="137" cy="609"/>
              </a:xfrm>
              <a:custGeom>
                <a:avLst/>
                <a:gdLst>
                  <a:gd name="T0" fmla="*/ 0 w 58"/>
                  <a:gd name="T1" fmla="*/ 244 h 258"/>
                  <a:gd name="T2" fmla="*/ 27 w 58"/>
                  <a:gd name="T3" fmla="*/ 251 h 258"/>
                  <a:gd name="T4" fmla="*/ 58 w 58"/>
                  <a:gd name="T5" fmla="*/ 258 h 258"/>
                  <a:gd name="T6" fmla="*/ 29 w 58"/>
                  <a:gd name="T7" fmla="*/ 0 h 258"/>
                  <a:gd name="T8" fmla="*/ 0 w 58"/>
                  <a:gd name="T9" fmla="*/ 24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58">
                    <a:moveTo>
                      <a:pt x="0" y="244"/>
                    </a:moveTo>
                    <a:cubicBezTo>
                      <a:pt x="27" y="251"/>
                      <a:pt x="27" y="251"/>
                      <a:pt x="27" y="251"/>
                    </a:cubicBezTo>
                    <a:cubicBezTo>
                      <a:pt x="37" y="253"/>
                      <a:pt x="49" y="256"/>
                      <a:pt x="58" y="258"/>
                    </a:cubicBezTo>
                    <a:cubicBezTo>
                      <a:pt x="58" y="252"/>
                      <a:pt x="46" y="105"/>
                      <a:pt x="29" y="0"/>
                    </a:cubicBezTo>
                    <a:cubicBezTo>
                      <a:pt x="25" y="16"/>
                      <a:pt x="11" y="115"/>
                      <a:pt x="0" y="2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4" name="Freeform 408"/>
              <p:cNvSpPr>
                <a:spLocks/>
              </p:cNvSpPr>
              <p:nvPr/>
            </p:nvSpPr>
            <p:spPr bwMode="gray">
              <a:xfrm>
                <a:off x="-750" y="5324"/>
                <a:ext cx="1117" cy="1729"/>
              </a:xfrm>
              <a:custGeom>
                <a:avLst/>
                <a:gdLst>
                  <a:gd name="T0" fmla="*/ 356 w 473"/>
                  <a:gd name="T1" fmla="*/ 721 h 732"/>
                  <a:gd name="T2" fmla="*/ 460 w 473"/>
                  <a:gd name="T3" fmla="*/ 640 h 732"/>
                  <a:gd name="T4" fmla="*/ 460 w 473"/>
                  <a:gd name="T5" fmla="*/ 636 h 732"/>
                  <a:gd name="T6" fmla="*/ 460 w 473"/>
                  <a:gd name="T7" fmla="*/ 632 h 732"/>
                  <a:gd name="T8" fmla="*/ 461 w 473"/>
                  <a:gd name="T9" fmla="*/ 624 h 732"/>
                  <a:gd name="T10" fmla="*/ 462 w 473"/>
                  <a:gd name="T11" fmla="*/ 595 h 732"/>
                  <a:gd name="T12" fmla="*/ 471 w 473"/>
                  <a:gd name="T13" fmla="*/ 300 h 732"/>
                  <a:gd name="T14" fmla="*/ 471 w 473"/>
                  <a:gd name="T15" fmla="*/ 241 h 732"/>
                  <a:gd name="T16" fmla="*/ 355 w 473"/>
                  <a:gd name="T17" fmla="*/ 74 h 732"/>
                  <a:gd name="T18" fmla="*/ 351 w 473"/>
                  <a:gd name="T19" fmla="*/ 73 h 732"/>
                  <a:gd name="T20" fmla="*/ 344 w 473"/>
                  <a:gd name="T21" fmla="*/ 72 h 732"/>
                  <a:gd name="T22" fmla="*/ 330 w 473"/>
                  <a:gd name="T23" fmla="*/ 69 h 732"/>
                  <a:gd name="T24" fmla="*/ 253 w 473"/>
                  <a:gd name="T25" fmla="*/ 52 h 732"/>
                  <a:gd name="T26" fmla="*/ 223 w 473"/>
                  <a:gd name="T27" fmla="*/ 45 h 732"/>
                  <a:gd name="T28" fmla="*/ 195 w 473"/>
                  <a:gd name="T29" fmla="*/ 38 h 732"/>
                  <a:gd name="T30" fmla="*/ 120 w 473"/>
                  <a:gd name="T31" fmla="*/ 20 h 732"/>
                  <a:gd name="T32" fmla="*/ 107 w 473"/>
                  <a:gd name="T33" fmla="*/ 17 h 732"/>
                  <a:gd name="T34" fmla="*/ 101 w 473"/>
                  <a:gd name="T35" fmla="*/ 15 h 732"/>
                  <a:gd name="T36" fmla="*/ 0 w 473"/>
                  <a:gd name="T37" fmla="*/ 111 h 732"/>
                  <a:gd name="T38" fmla="*/ 1 w 473"/>
                  <a:gd name="T39" fmla="*/ 126 h 732"/>
                  <a:gd name="T40" fmla="*/ 12 w 473"/>
                  <a:gd name="T41" fmla="*/ 426 h 732"/>
                  <a:gd name="T42" fmla="*/ 15 w 473"/>
                  <a:gd name="T43" fmla="*/ 486 h 732"/>
                  <a:gd name="T44" fmla="*/ 99 w 473"/>
                  <a:gd name="T45" fmla="*/ 639 h 732"/>
                  <a:gd name="T46" fmla="*/ 38 w 473"/>
                  <a:gd name="T47" fmla="*/ 523 h 732"/>
                  <a:gd name="T48" fmla="*/ 40 w 473"/>
                  <a:gd name="T49" fmla="*/ 494 h 732"/>
                  <a:gd name="T50" fmla="*/ 53 w 473"/>
                  <a:gd name="T51" fmla="*/ 202 h 732"/>
                  <a:gd name="T52" fmla="*/ 54 w 473"/>
                  <a:gd name="T53" fmla="*/ 143 h 732"/>
                  <a:gd name="T54" fmla="*/ 55 w 473"/>
                  <a:gd name="T55" fmla="*/ 128 h 732"/>
                  <a:gd name="T56" fmla="*/ 55 w 473"/>
                  <a:gd name="T57" fmla="*/ 122 h 732"/>
                  <a:gd name="T58" fmla="*/ 99 w 473"/>
                  <a:gd name="T59" fmla="*/ 89 h 732"/>
                  <a:gd name="T60" fmla="*/ 101 w 473"/>
                  <a:gd name="T61" fmla="*/ 89 h 732"/>
                  <a:gd name="T62" fmla="*/ 107 w 473"/>
                  <a:gd name="T63" fmla="*/ 91 h 732"/>
                  <a:gd name="T64" fmla="*/ 120 w 473"/>
                  <a:gd name="T65" fmla="*/ 95 h 732"/>
                  <a:gd name="T66" fmla="*/ 223 w 473"/>
                  <a:gd name="T67" fmla="*/ 123 h 732"/>
                  <a:gd name="T68" fmla="*/ 330 w 473"/>
                  <a:gd name="T69" fmla="*/ 148 h 732"/>
                  <a:gd name="T70" fmla="*/ 344 w 473"/>
                  <a:gd name="T71" fmla="*/ 151 h 732"/>
                  <a:gd name="T72" fmla="*/ 351 w 473"/>
                  <a:gd name="T73" fmla="*/ 153 h 732"/>
                  <a:gd name="T74" fmla="*/ 351 w 473"/>
                  <a:gd name="T75" fmla="*/ 153 h 732"/>
                  <a:gd name="T76" fmla="*/ 353 w 473"/>
                  <a:gd name="T77" fmla="*/ 153 h 732"/>
                  <a:gd name="T78" fmla="*/ 397 w 473"/>
                  <a:gd name="T79" fmla="*/ 213 h 732"/>
                  <a:gd name="T80" fmla="*/ 397 w 473"/>
                  <a:gd name="T81" fmla="*/ 227 h 732"/>
                  <a:gd name="T82" fmla="*/ 404 w 473"/>
                  <a:gd name="T83" fmla="*/ 525 h 732"/>
                  <a:gd name="T84" fmla="*/ 407 w 473"/>
                  <a:gd name="T85" fmla="*/ 585 h 732"/>
                  <a:gd name="T86" fmla="*/ 408 w 473"/>
                  <a:gd name="T87" fmla="*/ 614 h 732"/>
                  <a:gd name="T88" fmla="*/ 408 w 473"/>
                  <a:gd name="T89" fmla="*/ 622 h 732"/>
                  <a:gd name="T90" fmla="*/ 408 w 473"/>
                  <a:gd name="T91" fmla="*/ 625 h 732"/>
                  <a:gd name="T92" fmla="*/ 242 w 473"/>
                  <a:gd name="T93" fmla="*/ 665 h 732"/>
                  <a:gd name="T94" fmla="*/ 138 w 473"/>
                  <a:gd name="T95" fmla="*/ 650 h 732"/>
                  <a:gd name="T96" fmla="*/ 189 w 473"/>
                  <a:gd name="T97" fmla="*/ 669 h 732"/>
                  <a:gd name="T98" fmla="*/ 356 w 473"/>
                  <a:gd name="T99" fmla="*/ 721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73" h="732">
                    <a:moveTo>
                      <a:pt x="356" y="721"/>
                    </a:moveTo>
                    <a:cubicBezTo>
                      <a:pt x="417" y="732"/>
                      <a:pt x="455" y="688"/>
                      <a:pt x="460" y="640"/>
                    </a:cubicBezTo>
                    <a:cubicBezTo>
                      <a:pt x="460" y="636"/>
                      <a:pt x="460" y="636"/>
                      <a:pt x="460" y="636"/>
                    </a:cubicBezTo>
                    <a:cubicBezTo>
                      <a:pt x="460" y="632"/>
                      <a:pt x="460" y="632"/>
                      <a:pt x="460" y="632"/>
                    </a:cubicBezTo>
                    <a:cubicBezTo>
                      <a:pt x="461" y="624"/>
                      <a:pt x="461" y="624"/>
                      <a:pt x="461" y="624"/>
                    </a:cubicBezTo>
                    <a:cubicBezTo>
                      <a:pt x="462" y="595"/>
                      <a:pt x="462" y="595"/>
                      <a:pt x="462" y="595"/>
                    </a:cubicBezTo>
                    <a:cubicBezTo>
                      <a:pt x="466" y="497"/>
                      <a:pt x="468" y="443"/>
                      <a:pt x="471" y="300"/>
                    </a:cubicBezTo>
                    <a:cubicBezTo>
                      <a:pt x="471" y="241"/>
                      <a:pt x="471" y="241"/>
                      <a:pt x="471" y="241"/>
                    </a:cubicBezTo>
                    <a:cubicBezTo>
                      <a:pt x="473" y="107"/>
                      <a:pt x="367" y="77"/>
                      <a:pt x="355" y="74"/>
                    </a:cubicBezTo>
                    <a:cubicBezTo>
                      <a:pt x="351" y="73"/>
                      <a:pt x="351" y="73"/>
                      <a:pt x="351" y="73"/>
                    </a:cubicBezTo>
                    <a:cubicBezTo>
                      <a:pt x="344" y="72"/>
                      <a:pt x="344" y="72"/>
                      <a:pt x="344" y="72"/>
                    </a:cubicBezTo>
                    <a:cubicBezTo>
                      <a:pt x="339" y="71"/>
                      <a:pt x="335" y="70"/>
                      <a:pt x="330" y="69"/>
                    </a:cubicBezTo>
                    <a:cubicBezTo>
                      <a:pt x="253" y="52"/>
                      <a:pt x="253" y="52"/>
                      <a:pt x="253" y="52"/>
                    </a:cubicBezTo>
                    <a:cubicBezTo>
                      <a:pt x="223" y="45"/>
                      <a:pt x="223" y="45"/>
                      <a:pt x="223" y="45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07" y="17"/>
                      <a:pt x="107" y="17"/>
                      <a:pt x="107" y="17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42" y="0"/>
                      <a:pt x="0" y="40"/>
                      <a:pt x="0" y="111"/>
                    </a:cubicBezTo>
                    <a:cubicBezTo>
                      <a:pt x="1" y="126"/>
                      <a:pt x="1" y="126"/>
                      <a:pt x="1" y="126"/>
                    </a:cubicBezTo>
                    <a:cubicBezTo>
                      <a:pt x="2" y="193"/>
                      <a:pt x="5" y="295"/>
                      <a:pt x="12" y="426"/>
                    </a:cubicBezTo>
                    <a:cubicBezTo>
                      <a:pt x="15" y="486"/>
                      <a:pt x="15" y="486"/>
                      <a:pt x="15" y="486"/>
                    </a:cubicBezTo>
                    <a:cubicBezTo>
                      <a:pt x="17" y="528"/>
                      <a:pt x="23" y="625"/>
                      <a:pt x="99" y="639"/>
                    </a:cubicBezTo>
                    <a:cubicBezTo>
                      <a:pt x="79" y="629"/>
                      <a:pt x="33" y="599"/>
                      <a:pt x="38" y="523"/>
                    </a:cubicBezTo>
                    <a:cubicBezTo>
                      <a:pt x="40" y="494"/>
                      <a:pt x="40" y="494"/>
                      <a:pt x="40" y="494"/>
                    </a:cubicBezTo>
                    <a:cubicBezTo>
                      <a:pt x="44" y="410"/>
                      <a:pt x="48" y="344"/>
                      <a:pt x="53" y="202"/>
                    </a:cubicBezTo>
                    <a:cubicBezTo>
                      <a:pt x="54" y="143"/>
                      <a:pt x="54" y="143"/>
                      <a:pt x="54" y="143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2"/>
                      <a:pt x="55" y="122"/>
                      <a:pt x="55" y="122"/>
                    </a:cubicBezTo>
                    <a:cubicBezTo>
                      <a:pt x="60" y="87"/>
                      <a:pt x="85" y="85"/>
                      <a:pt x="99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7" y="91"/>
                      <a:pt x="107" y="91"/>
                      <a:pt x="107" y="91"/>
                    </a:cubicBezTo>
                    <a:cubicBezTo>
                      <a:pt x="120" y="95"/>
                      <a:pt x="120" y="95"/>
                      <a:pt x="120" y="95"/>
                    </a:cubicBezTo>
                    <a:cubicBezTo>
                      <a:pt x="223" y="123"/>
                      <a:pt x="223" y="123"/>
                      <a:pt x="223" y="123"/>
                    </a:cubicBezTo>
                    <a:cubicBezTo>
                      <a:pt x="330" y="148"/>
                      <a:pt x="330" y="148"/>
                      <a:pt x="330" y="148"/>
                    </a:cubicBezTo>
                    <a:cubicBezTo>
                      <a:pt x="344" y="151"/>
                      <a:pt x="344" y="151"/>
                      <a:pt x="344" y="151"/>
                    </a:cubicBezTo>
                    <a:cubicBezTo>
                      <a:pt x="346" y="152"/>
                      <a:pt x="348" y="152"/>
                      <a:pt x="351" y="153"/>
                    </a:cubicBezTo>
                    <a:cubicBezTo>
                      <a:pt x="351" y="153"/>
                      <a:pt x="351" y="153"/>
                      <a:pt x="351" y="153"/>
                    </a:cubicBezTo>
                    <a:cubicBezTo>
                      <a:pt x="352" y="153"/>
                      <a:pt x="353" y="153"/>
                      <a:pt x="353" y="153"/>
                    </a:cubicBezTo>
                    <a:cubicBezTo>
                      <a:pt x="379" y="161"/>
                      <a:pt x="397" y="185"/>
                      <a:pt x="397" y="213"/>
                    </a:cubicBezTo>
                    <a:cubicBezTo>
                      <a:pt x="397" y="227"/>
                      <a:pt x="397" y="227"/>
                      <a:pt x="397" y="227"/>
                    </a:cubicBezTo>
                    <a:cubicBezTo>
                      <a:pt x="398" y="291"/>
                      <a:pt x="400" y="397"/>
                      <a:pt x="404" y="525"/>
                    </a:cubicBezTo>
                    <a:cubicBezTo>
                      <a:pt x="407" y="585"/>
                      <a:pt x="407" y="585"/>
                      <a:pt x="407" y="585"/>
                    </a:cubicBezTo>
                    <a:cubicBezTo>
                      <a:pt x="408" y="614"/>
                      <a:pt x="408" y="614"/>
                      <a:pt x="408" y="614"/>
                    </a:cubicBezTo>
                    <a:cubicBezTo>
                      <a:pt x="408" y="622"/>
                      <a:pt x="408" y="622"/>
                      <a:pt x="408" y="622"/>
                    </a:cubicBezTo>
                    <a:cubicBezTo>
                      <a:pt x="408" y="625"/>
                      <a:pt x="408" y="625"/>
                      <a:pt x="408" y="625"/>
                    </a:cubicBezTo>
                    <a:cubicBezTo>
                      <a:pt x="409" y="689"/>
                      <a:pt x="390" y="686"/>
                      <a:pt x="242" y="665"/>
                    </a:cubicBezTo>
                    <a:cubicBezTo>
                      <a:pt x="177" y="655"/>
                      <a:pt x="162" y="653"/>
                      <a:pt x="138" y="650"/>
                    </a:cubicBezTo>
                    <a:cubicBezTo>
                      <a:pt x="153" y="656"/>
                      <a:pt x="158" y="657"/>
                      <a:pt x="189" y="669"/>
                    </a:cubicBezTo>
                    <a:cubicBezTo>
                      <a:pt x="309" y="710"/>
                      <a:pt x="346" y="719"/>
                      <a:pt x="356" y="7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5" name="Freeform 409"/>
              <p:cNvSpPr>
                <a:spLocks noEditPoints="1"/>
              </p:cNvSpPr>
              <p:nvPr/>
            </p:nvSpPr>
            <p:spPr bwMode="gray">
              <a:xfrm>
                <a:off x="1345" y="1216"/>
                <a:ext cx="2549" cy="1892"/>
              </a:xfrm>
              <a:custGeom>
                <a:avLst/>
                <a:gdLst>
                  <a:gd name="T0" fmla="*/ 1066 w 1079"/>
                  <a:gd name="T1" fmla="*/ 172 h 801"/>
                  <a:gd name="T2" fmla="*/ 870 w 1079"/>
                  <a:gd name="T3" fmla="*/ 7 h 801"/>
                  <a:gd name="T4" fmla="*/ 701 w 1079"/>
                  <a:gd name="T5" fmla="*/ 3 h 801"/>
                  <a:gd name="T6" fmla="*/ 198 w 1079"/>
                  <a:gd name="T7" fmla="*/ 1 h 801"/>
                  <a:gd name="T8" fmla="*/ 73 w 1079"/>
                  <a:gd name="T9" fmla="*/ 0 h 801"/>
                  <a:gd name="T10" fmla="*/ 39 w 1079"/>
                  <a:gd name="T11" fmla="*/ 1 h 801"/>
                  <a:gd name="T12" fmla="*/ 14 w 1079"/>
                  <a:gd name="T13" fmla="*/ 10 h 801"/>
                  <a:gd name="T14" fmla="*/ 12 w 1079"/>
                  <a:gd name="T15" fmla="*/ 13 h 801"/>
                  <a:gd name="T16" fmla="*/ 20 w 1079"/>
                  <a:gd name="T17" fmla="*/ 63 h 801"/>
                  <a:gd name="T18" fmla="*/ 68 w 1079"/>
                  <a:gd name="T19" fmla="*/ 108 h 801"/>
                  <a:gd name="T20" fmla="*/ 272 w 1079"/>
                  <a:gd name="T21" fmla="*/ 270 h 801"/>
                  <a:gd name="T22" fmla="*/ 15 w 1079"/>
                  <a:gd name="T23" fmla="*/ 761 h 801"/>
                  <a:gd name="T24" fmla="*/ 6 w 1079"/>
                  <a:gd name="T25" fmla="*/ 775 h 801"/>
                  <a:gd name="T26" fmla="*/ 9 w 1079"/>
                  <a:gd name="T27" fmla="*/ 789 h 801"/>
                  <a:gd name="T28" fmla="*/ 22 w 1079"/>
                  <a:gd name="T29" fmla="*/ 799 h 801"/>
                  <a:gd name="T30" fmla="*/ 66 w 1079"/>
                  <a:gd name="T31" fmla="*/ 799 h 801"/>
                  <a:gd name="T32" fmla="*/ 222 w 1079"/>
                  <a:gd name="T33" fmla="*/ 797 h 801"/>
                  <a:gd name="T34" fmla="*/ 846 w 1079"/>
                  <a:gd name="T35" fmla="*/ 783 h 801"/>
                  <a:gd name="T36" fmla="*/ 222 w 1079"/>
                  <a:gd name="T37" fmla="*/ 769 h 801"/>
                  <a:gd name="T38" fmla="*/ 66 w 1079"/>
                  <a:gd name="T39" fmla="*/ 766 h 801"/>
                  <a:gd name="T40" fmla="*/ 299 w 1079"/>
                  <a:gd name="T41" fmla="*/ 575 h 801"/>
                  <a:gd name="T42" fmla="*/ 660 w 1079"/>
                  <a:gd name="T43" fmla="*/ 404 h 801"/>
                  <a:gd name="T44" fmla="*/ 299 w 1079"/>
                  <a:gd name="T45" fmla="*/ 229 h 801"/>
                  <a:gd name="T46" fmla="*/ 102 w 1079"/>
                  <a:gd name="T47" fmla="*/ 72 h 801"/>
                  <a:gd name="T48" fmla="*/ 115 w 1079"/>
                  <a:gd name="T49" fmla="*/ 49 h 801"/>
                  <a:gd name="T50" fmla="*/ 366 w 1079"/>
                  <a:gd name="T51" fmla="*/ 48 h 801"/>
                  <a:gd name="T52" fmla="*/ 785 w 1079"/>
                  <a:gd name="T53" fmla="*/ 45 h 801"/>
                  <a:gd name="T54" fmla="*/ 999 w 1079"/>
                  <a:gd name="T55" fmla="*/ 114 h 801"/>
                  <a:gd name="T56" fmla="*/ 1045 w 1079"/>
                  <a:gd name="T57" fmla="*/ 258 h 801"/>
                  <a:gd name="T58" fmla="*/ 964 w 1079"/>
                  <a:gd name="T59" fmla="*/ 404 h 801"/>
                  <a:gd name="T60" fmla="*/ 1050 w 1079"/>
                  <a:gd name="T61" fmla="*/ 608 h 801"/>
                  <a:gd name="T62" fmla="*/ 1062 w 1079"/>
                  <a:gd name="T63" fmla="*/ 610 h 801"/>
                  <a:gd name="T64" fmla="*/ 1073 w 1079"/>
                  <a:gd name="T65" fmla="*/ 261 h 801"/>
                  <a:gd name="T66" fmla="*/ 42 w 1079"/>
                  <a:gd name="T67" fmla="*/ 5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79" h="801">
                    <a:moveTo>
                      <a:pt x="1073" y="261"/>
                    </a:moveTo>
                    <a:cubicBezTo>
                      <a:pt x="1077" y="232"/>
                      <a:pt x="1074" y="202"/>
                      <a:pt x="1066" y="172"/>
                    </a:cubicBezTo>
                    <a:cubicBezTo>
                      <a:pt x="1058" y="144"/>
                      <a:pt x="1043" y="117"/>
                      <a:pt x="1025" y="93"/>
                    </a:cubicBezTo>
                    <a:cubicBezTo>
                      <a:pt x="988" y="46"/>
                      <a:pt x="931" y="14"/>
                      <a:pt x="870" y="7"/>
                    </a:cubicBezTo>
                    <a:cubicBezTo>
                      <a:pt x="839" y="4"/>
                      <a:pt x="813" y="5"/>
                      <a:pt x="785" y="5"/>
                    </a:cubicBezTo>
                    <a:cubicBezTo>
                      <a:pt x="701" y="3"/>
                      <a:pt x="701" y="3"/>
                      <a:pt x="701" y="3"/>
                    </a:cubicBezTo>
                    <a:cubicBezTo>
                      <a:pt x="366" y="2"/>
                      <a:pt x="366" y="2"/>
                      <a:pt x="366" y="2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8" y="0"/>
                      <a:pt x="44" y="0"/>
                      <a:pt x="39" y="1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28" y="3"/>
                      <a:pt x="26" y="1"/>
                      <a:pt x="14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0" y="31"/>
                      <a:pt x="8" y="44"/>
                      <a:pt x="10" y="49"/>
                    </a:cubicBezTo>
                    <a:cubicBezTo>
                      <a:pt x="14" y="55"/>
                      <a:pt x="17" y="59"/>
                      <a:pt x="20" y="63"/>
                    </a:cubicBezTo>
                    <a:cubicBezTo>
                      <a:pt x="37" y="79"/>
                      <a:pt x="37" y="79"/>
                      <a:pt x="37" y="79"/>
                    </a:cubicBezTo>
                    <a:cubicBezTo>
                      <a:pt x="68" y="108"/>
                      <a:pt x="68" y="108"/>
                      <a:pt x="68" y="108"/>
                    </a:cubicBezTo>
                    <a:cubicBezTo>
                      <a:pt x="89" y="128"/>
                      <a:pt x="111" y="147"/>
                      <a:pt x="133" y="166"/>
                    </a:cubicBezTo>
                    <a:cubicBezTo>
                      <a:pt x="177" y="203"/>
                      <a:pt x="224" y="238"/>
                      <a:pt x="272" y="270"/>
                    </a:cubicBezTo>
                    <a:cubicBezTo>
                      <a:pt x="351" y="323"/>
                      <a:pt x="436" y="368"/>
                      <a:pt x="525" y="404"/>
                    </a:cubicBezTo>
                    <a:cubicBezTo>
                      <a:pt x="330" y="483"/>
                      <a:pt x="159" y="612"/>
                      <a:pt x="15" y="761"/>
                    </a:cubicBezTo>
                    <a:cubicBezTo>
                      <a:pt x="17" y="759"/>
                      <a:pt x="17" y="759"/>
                      <a:pt x="17" y="759"/>
                    </a:cubicBezTo>
                    <a:cubicBezTo>
                      <a:pt x="13" y="763"/>
                      <a:pt x="9" y="763"/>
                      <a:pt x="6" y="775"/>
                    </a:cubicBezTo>
                    <a:cubicBezTo>
                      <a:pt x="5" y="778"/>
                      <a:pt x="6" y="782"/>
                      <a:pt x="7" y="786"/>
                    </a:cubicBezTo>
                    <a:cubicBezTo>
                      <a:pt x="9" y="790"/>
                      <a:pt x="7" y="786"/>
                      <a:pt x="9" y="789"/>
                    </a:cubicBezTo>
                    <a:cubicBezTo>
                      <a:pt x="10" y="791"/>
                      <a:pt x="12" y="793"/>
                      <a:pt x="12" y="793"/>
                    </a:cubicBezTo>
                    <a:cubicBezTo>
                      <a:pt x="16" y="797"/>
                      <a:pt x="19" y="798"/>
                      <a:pt x="22" y="799"/>
                    </a:cubicBezTo>
                    <a:cubicBezTo>
                      <a:pt x="33" y="801"/>
                      <a:pt x="35" y="799"/>
                      <a:pt x="40" y="800"/>
                    </a:cubicBezTo>
                    <a:cubicBezTo>
                      <a:pt x="66" y="799"/>
                      <a:pt x="66" y="799"/>
                      <a:pt x="66" y="799"/>
                    </a:cubicBezTo>
                    <a:cubicBezTo>
                      <a:pt x="118" y="799"/>
                      <a:pt x="118" y="799"/>
                      <a:pt x="118" y="799"/>
                    </a:cubicBezTo>
                    <a:cubicBezTo>
                      <a:pt x="222" y="797"/>
                      <a:pt x="222" y="797"/>
                      <a:pt x="222" y="797"/>
                    </a:cubicBezTo>
                    <a:cubicBezTo>
                      <a:pt x="430" y="793"/>
                      <a:pt x="430" y="793"/>
                      <a:pt x="430" y="793"/>
                    </a:cubicBezTo>
                    <a:cubicBezTo>
                      <a:pt x="846" y="783"/>
                      <a:pt x="846" y="783"/>
                      <a:pt x="846" y="783"/>
                    </a:cubicBezTo>
                    <a:cubicBezTo>
                      <a:pt x="430" y="772"/>
                      <a:pt x="430" y="772"/>
                      <a:pt x="430" y="772"/>
                    </a:cubicBezTo>
                    <a:cubicBezTo>
                      <a:pt x="222" y="769"/>
                      <a:pt x="222" y="769"/>
                      <a:pt x="222" y="769"/>
                    </a:cubicBezTo>
                    <a:cubicBezTo>
                      <a:pt x="118" y="767"/>
                      <a:pt x="118" y="767"/>
                      <a:pt x="118" y="767"/>
                    </a:cubicBezTo>
                    <a:cubicBezTo>
                      <a:pt x="66" y="766"/>
                      <a:pt x="66" y="766"/>
                      <a:pt x="66" y="766"/>
                    </a:cubicBezTo>
                    <a:cubicBezTo>
                      <a:pt x="59" y="766"/>
                      <a:pt x="59" y="766"/>
                      <a:pt x="59" y="766"/>
                    </a:cubicBezTo>
                    <a:cubicBezTo>
                      <a:pt x="134" y="696"/>
                      <a:pt x="214" y="631"/>
                      <a:pt x="299" y="575"/>
                    </a:cubicBezTo>
                    <a:cubicBezTo>
                      <a:pt x="392" y="513"/>
                      <a:pt x="492" y="461"/>
                      <a:pt x="597" y="426"/>
                    </a:cubicBezTo>
                    <a:cubicBezTo>
                      <a:pt x="660" y="404"/>
                      <a:pt x="660" y="404"/>
                      <a:pt x="660" y="404"/>
                    </a:cubicBezTo>
                    <a:cubicBezTo>
                      <a:pt x="597" y="382"/>
                      <a:pt x="597" y="382"/>
                      <a:pt x="597" y="382"/>
                    </a:cubicBezTo>
                    <a:cubicBezTo>
                      <a:pt x="491" y="345"/>
                      <a:pt x="392" y="292"/>
                      <a:pt x="299" y="229"/>
                    </a:cubicBezTo>
                    <a:cubicBezTo>
                      <a:pt x="253" y="197"/>
                      <a:pt x="209" y="163"/>
                      <a:pt x="165" y="127"/>
                    </a:cubicBezTo>
                    <a:cubicBezTo>
                      <a:pt x="144" y="109"/>
                      <a:pt x="123" y="91"/>
                      <a:pt x="102" y="72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366" y="48"/>
                      <a:pt x="366" y="48"/>
                      <a:pt x="366" y="48"/>
                    </a:cubicBezTo>
                    <a:cubicBezTo>
                      <a:pt x="701" y="46"/>
                      <a:pt x="701" y="46"/>
                      <a:pt x="701" y="46"/>
                    </a:cubicBezTo>
                    <a:cubicBezTo>
                      <a:pt x="785" y="45"/>
                      <a:pt x="785" y="45"/>
                      <a:pt x="785" y="45"/>
                    </a:cubicBezTo>
                    <a:cubicBezTo>
                      <a:pt x="812" y="45"/>
                      <a:pt x="842" y="43"/>
                      <a:pt x="866" y="45"/>
                    </a:cubicBezTo>
                    <a:cubicBezTo>
                      <a:pt x="917" y="49"/>
                      <a:pt x="966" y="74"/>
                      <a:pt x="999" y="114"/>
                    </a:cubicBezTo>
                    <a:cubicBezTo>
                      <a:pt x="1016" y="134"/>
                      <a:pt x="1028" y="157"/>
                      <a:pt x="1036" y="181"/>
                    </a:cubicBezTo>
                    <a:cubicBezTo>
                      <a:pt x="1044" y="205"/>
                      <a:pt x="1047" y="232"/>
                      <a:pt x="1045" y="258"/>
                    </a:cubicBezTo>
                    <a:cubicBezTo>
                      <a:pt x="1041" y="310"/>
                      <a:pt x="1015" y="360"/>
                      <a:pt x="975" y="395"/>
                    </a:cubicBezTo>
                    <a:cubicBezTo>
                      <a:pt x="964" y="404"/>
                      <a:pt x="964" y="404"/>
                      <a:pt x="964" y="404"/>
                    </a:cubicBezTo>
                    <a:cubicBezTo>
                      <a:pt x="975" y="413"/>
                      <a:pt x="975" y="413"/>
                      <a:pt x="975" y="413"/>
                    </a:cubicBezTo>
                    <a:cubicBezTo>
                      <a:pt x="1033" y="457"/>
                      <a:pt x="1063" y="534"/>
                      <a:pt x="1050" y="608"/>
                    </a:cubicBezTo>
                    <a:cubicBezTo>
                      <a:pt x="1038" y="682"/>
                      <a:pt x="984" y="747"/>
                      <a:pt x="911" y="773"/>
                    </a:cubicBezTo>
                    <a:cubicBezTo>
                      <a:pt x="985" y="752"/>
                      <a:pt x="1047" y="688"/>
                      <a:pt x="1062" y="610"/>
                    </a:cubicBezTo>
                    <a:cubicBezTo>
                      <a:pt x="1079" y="538"/>
                      <a:pt x="1054" y="456"/>
                      <a:pt x="999" y="404"/>
                    </a:cubicBezTo>
                    <a:cubicBezTo>
                      <a:pt x="1040" y="368"/>
                      <a:pt x="1067" y="316"/>
                      <a:pt x="1073" y="261"/>
                    </a:cubicBezTo>
                    <a:moveTo>
                      <a:pt x="42" y="50"/>
                    </a:moveTo>
                    <a:cubicBezTo>
                      <a:pt x="42" y="50"/>
                      <a:pt x="42" y="50"/>
                      <a:pt x="4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6" name="Freeform 410"/>
              <p:cNvSpPr>
                <a:spLocks/>
              </p:cNvSpPr>
              <p:nvPr/>
            </p:nvSpPr>
            <p:spPr bwMode="gray">
              <a:xfrm>
                <a:off x="1971" y="2282"/>
                <a:ext cx="1608" cy="567"/>
              </a:xfrm>
              <a:custGeom>
                <a:avLst/>
                <a:gdLst>
                  <a:gd name="T0" fmla="*/ 663 w 681"/>
                  <a:gd name="T1" fmla="*/ 55 h 240"/>
                  <a:gd name="T2" fmla="*/ 619 w 681"/>
                  <a:gd name="T3" fmla="*/ 14 h 240"/>
                  <a:gd name="T4" fmla="*/ 559 w 681"/>
                  <a:gd name="T5" fmla="*/ 1 h 240"/>
                  <a:gd name="T6" fmla="*/ 450 w 681"/>
                  <a:gd name="T7" fmla="*/ 11 h 240"/>
                  <a:gd name="T8" fmla="*/ 61 w 681"/>
                  <a:gd name="T9" fmla="*/ 197 h 240"/>
                  <a:gd name="T10" fmla="*/ 0 w 681"/>
                  <a:gd name="T11" fmla="*/ 240 h 240"/>
                  <a:gd name="T12" fmla="*/ 74 w 681"/>
                  <a:gd name="T13" fmla="*/ 239 h 240"/>
                  <a:gd name="T14" fmla="*/ 304 w 681"/>
                  <a:gd name="T15" fmla="*/ 231 h 240"/>
                  <a:gd name="T16" fmla="*/ 533 w 681"/>
                  <a:gd name="T17" fmla="*/ 216 h 240"/>
                  <a:gd name="T18" fmla="*/ 304 w 681"/>
                  <a:gd name="T19" fmla="*/ 201 h 240"/>
                  <a:gd name="T20" fmla="*/ 151 w 681"/>
                  <a:gd name="T21" fmla="*/ 195 h 240"/>
                  <a:gd name="T22" fmla="*/ 459 w 681"/>
                  <a:gd name="T23" fmla="*/ 55 h 240"/>
                  <a:gd name="T24" fmla="*/ 560 w 681"/>
                  <a:gd name="T25" fmla="*/ 39 h 240"/>
                  <a:gd name="T26" fmla="*/ 604 w 681"/>
                  <a:gd name="T27" fmla="*/ 44 h 240"/>
                  <a:gd name="T28" fmla="*/ 639 w 681"/>
                  <a:gd name="T29" fmla="*/ 71 h 240"/>
                  <a:gd name="T30" fmla="*/ 649 w 681"/>
                  <a:gd name="T31" fmla="*/ 160 h 240"/>
                  <a:gd name="T32" fmla="*/ 570 w 681"/>
                  <a:gd name="T33" fmla="*/ 216 h 240"/>
                  <a:gd name="T34" fmla="*/ 664 w 681"/>
                  <a:gd name="T35" fmla="*/ 168 h 240"/>
                  <a:gd name="T36" fmla="*/ 680 w 681"/>
                  <a:gd name="T37" fmla="*/ 112 h 240"/>
                  <a:gd name="T38" fmla="*/ 663 w 681"/>
                  <a:gd name="T39" fmla="*/ 55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1" h="240">
                    <a:moveTo>
                      <a:pt x="663" y="55"/>
                    </a:moveTo>
                    <a:cubicBezTo>
                      <a:pt x="653" y="37"/>
                      <a:pt x="637" y="23"/>
                      <a:pt x="619" y="14"/>
                    </a:cubicBezTo>
                    <a:cubicBezTo>
                      <a:pt x="600" y="4"/>
                      <a:pt x="578" y="0"/>
                      <a:pt x="559" y="1"/>
                    </a:cubicBezTo>
                    <a:cubicBezTo>
                      <a:pt x="522" y="0"/>
                      <a:pt x="486" y="3"/>
                      <a:pt x="450" y="11"/>
                    </a:cubicBezTo>
                    <a:cubicBezTo>
                      <a:pt x="305" y="40"/>
                      <a:pt x="177" y="114"/>
                      <a:pt x="61" y="197"/>
                    </a:cubicBezTo>
                    <a:cubicBezTo>
                      <a:pt x="0" y="240"/>
                      <a:pt x="0" y="240"/>
                      <a:pt x="0" y="240"/>
                    </a:cubicBezTo>
                    <a:cubicBezTo>
                      <a:pt x="74" y="239"/>
                      <a:pt x="74" y="239"/>
                      <a:pt x="74" y="239"/>
                    </a:cubicBezTo>
                    <a:cubicBezTo>
                      <a:pt x="151" y="238"/>
                      <a:pt x="227" y="235"/>
                      <a:pt x="304" y="231"/>
                    </a:cubicBezTo>
                    <a:cubicBezTo>
                      <a:pt x="380" y="229"/>
                      <a:pt x="457" y="223"/>
                      <a:pt x="533" y="216"/>
                    </a:cubicBezTo>
                    <a:cubicBezTo>
                      <a:pt x="457" y="209"/>
                      <a:pt x="380" y="203"/>
                      <a:pt x="304" y="201"/>
                    </a:cubicBezTo>
                    <a:cubicBezTo>
                      <a:pt x="253" y="199"/>
                      <a:pt x="202" y="197"/>
                      <a:pt x="151" y="195"/>
                    </a:cubicBezTo>
                    <a:cubicBezTo>
                      <a:pt x="248" y="135"/>
                      <a:pt x="350" y="82"/>
                      <a:pt x="459" y="55"/>
                    </a:cubicBezTo>
                    <a:cubicBezTo>
                      <a:pt x="492" y="47"/>
                      <a:pt x="526" y="42"/>
                      <a:pt x="560" y="39"/>
                    </a:cubicBezTo>
                    <a:cubicBezTo>
                      <a:pt x="577" y="38"/>
                      <a:pt x="591" y="38"/>
                      <a:pt x="604" y="44"/>
                    </a:cubicBezTo>
                    <a:cubicBezTo>
                      <a:pt x="618" y="50"/>
                      <a:pt x="630" y="59"/>
                      <a:pt x="639" y="71"/>
                    </a:cubicBezTo>
                    <a:cubicBezTo>
                      <a:pt x="657" y="95"/>
                      <a:pt x="662" y="130"/>
                      <a:pt x="649" y="160"/>
                    </a:cubicBezTo>
                    <a:cubicBezTo>
                      <a:pt x="637" y="190"/>
                      <a:pt x="606" y="213"/>
                      <a:pt x="570" y="216"/>
                    </a:cubicBezTo>
                    <a:cubicBezTo>
                      <a:pt x="606" y="220"/>
                      <a:pt x="644" y="201"/>
                      <a:pt x="664" y="168"/>
                    </a:cubicBezTo>
                    <a:cubicBezTo>
                      <a:pt x="674" y="152"/>
                      <a:pt x="680" y="131"/>
                      <a:pt x="680" y="112"/>
                    </a:cubicBezTo>
                    <a:cubicBezTo>
                      <a:pt x="681" y="92"/>
                      <a:pt x="674" y="72"/>
                      <a:pt x="663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67" name="Freeform 411"/>
              <p:cNvSpPr>
                <a:spLocks/>
              </p:cNvSpPr>
              <p:nvPr/>
            </p:nvSpPr>
            <p:spPr bwMode="gray">
              <a:xfrm>
                <a:off x="1959" y="1488"/>
                <a:ext cx="1630" cy="534"/>
              </a:xfrm>
              <a:custGeom>
                <a:avLst/>
                <a:gdLst>
                  <a:gd name="T0" fmla="*/ 670 w 690"/>
                  <a:gd name="T1" fmla="*/ 64 h 226"/>
                  <a:gd name="T2" fmla="*/ 631 w 690"/>
                  <a:gd name="T3" fmla="*/ 24 h 226"/>
                  <a:gd name="T4" fmla="*/ 575 w 690"/>
                  <a:gd name="T5" fmla="*/ 7 h 226"/>
                  <a:gd name="T6" fmla="*/ 476 w 690"/>
                  <a:gd name="T7" fmla="*/ 4 h 226"/>
                  <a:gd name="T8" fmla="*/ 79 w 690"/>
                  <a:gd name="T9" fmla="*/ 1 h 226"/>
                  <a:gd name="T10" fmla="*/ 0 w 690"/>
                  <a:gd name="T11" fmla="*/ 2 h 226"/>
                  <a:gd name="T12" fmla="*/ 65 w 690"/>
                  <a:gd name="T13" fmla="*/ 46 h 226"/>
                  <a:gd name="T14" fmla="*/ 300 w 690"/>
                  <a:gd name="T15" fmla="*/ 172 h 226"/>
                  <a:gd name="T16" fmla="*/ 560 w 690"/>
                  <a:gd name="T17" fmla="*/ 221 h 226"/>
                  <a:gd name="T18" fmla="*/ 433 w 690"/>
                  <a:gd name="T19" fmla="*/ 192 h 226"/>
                  <a:gd name="T20" fmla="*/ 313 w 690"/>
                  <a:gd name="T21" fmla="*/ 142 h 226"/>
                  <a:gd name="T22" fmla="*/ 159 w 690"/>
                  <a:gd name="T23" fmla="*/ 50 h 226"/>
                  <a:gd name="T24" fmla="*/ 476 w 690"/>
                  <a:gd name="T25" fmla="*/ 47 h 226"/>
                  <a:gd name="T26" fmla="*/ 575 w 690"/>
                  <a:gd name="T27" fmla="*/ 44 h 226"/>
                  <a:gd name="T28" fmla="*/ 615 w 690"/>
                  <a:gd name="T29" fmla="*/ 52 h 226"/>
                  <a:gd name="T30" fmla="*/ 646 w 690"/>
                  <a:gd name="T31" fmla="*/ 79 h 226"/>
                  <a:gd name="T32" fmla="*/ 656 w 690"/>
                  <a:gd name="T33" fmla="*/ 163 h 226"/>
                  <a:gd name="T34" fmla="*/ 586 w 690"/>
                  <a:gd name="T35" fmla="*/ 221 h 226"/>
                  <a:gd name="T36" fmla="*/ 670 w 690"/>
                  <a:gd name="T37" fmla="*/ 170 h 226"/>
                  <a:gd name="T38" fmla="*/ 670 w 690"/>
                  <a:gd name="T39" fmla="*/ 6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90" h="226">
                    <a:moveTo>
                      <a:pt x="670" y="64"/>
                    </a:moveTo>
                    <a:cubicBezTo>
                      <a:pt x="661" y="48"/>
                      <a:pt x="647" y="34"/>
                      <a:pt x="631" y="24"/>
                    </a:cubicBezTo>
                    <a:cubicBezTo>
                      <a:pt x="615" y="14"/>
                      <a:pt x="593" y="8"/>
                      <a:pt x="575" y="7"/>
                    </a:cubicBezTo>
                    <a:cubicBezTo>
                      <a:pt x="476" y="4"/>
                      <a:pt x="476" y="4"/>
                      <a:pt x="476" y="4"/>
                    </a:cubicBezTo>
                    <a:cubicBezTo>
                      <a:pt x="344" y="0"/>
                      <a:pt x="211" y="0"/>
                      <a:pt x="79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138" y="95"/>
                      <a:pt x="216" y="140"/>
                      <a:pt x="300" y="172"/>
                    </a:cubicBezTo>
                    <a:cubicBezTo>
                      <a:pt x="382" y="206"/>
                      <a:pt x="472" y="226"/>
                      <a:pt x="560" y="221"/>
                    </a:cubicBezTo>
                    <a:cubicBezTo>
                      <a:pt x="516" y="215"/>
                      <a:pt x="474" y="206"/>
                      <a:pt x="433" y="192"/>
                    </a:cubicBezTo>
                    <a:cubicBezTo>
                      <a:pt x="392" y="177"/>
                      <a:pt x="352" y="162"/>
                      <a:pt x="313" y="142"/>
                    </a:cubicBezTo>
                    <a:cubicBezTo>
                      <a:pt x="260" y="115"/>
                      <a:pt x="209" y="83"/>
                      <a:pt x="159" y="50"/>
                    </a:cubicBezTo>
                    <a:cubicBezTo>
                      <a:pt x="265" y="51"/>
                      <a:pt x="370" y="50"/>
                      <a:pt x="476" y="47"/>
                    </a:cubicBezTo>
                    <a:cubicBezTo>
                      <a:pt x="575" y="44"/>
                      <a:pt x="575" y="44"/>
                      <a:pt x="575" y="44"/>
                    </a:cubicBezTo>
                    <a:cubicBezTo>
                      <a:pt x="590" y="43"/>
                      <a:pt x="601" y="46"/>
                      <a:pt x="615" y="52"/>
                    </a:cubicBezTo>
                    <a:cubicBezTo>
                      <a:pt x="627" y="58"/>
                      <a:pt x="638" y="67"/>
                      <a:pt x="646" y="79"/>
                    </a:cubicBezTo>
                    <a:cubicBezTo>
                      <a:pt x="663" y="102"/>
                      <a:pt x="668" y="135"/>
                      <a:pt x="656" y="163"/>
                    </a:cubicBezTo>
                    <a:cubicBezTo>
                      <a:pt x="645" y="191"/>
                      <a:pt x="618" y="214"/>
                      <a:pt x="586" y="221"/>
                    </a:cubicBezTo>
                    <a:cubicBezTo>
                      <a:pt x="619" y="221"/>
                      <a:pt x="653" y="201"/>
                      <a:pt x="670" y="170"/>
                    </a:cubicBezTo>
                    <a:cubicBezTo>
                      <a:pt x="688" y="139"/>
                      <a:pt x="690" y="97"/>
                      <a:pt x="670" y="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2846" tIns="11423" rIns="22846" bIns="11423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800" dirty="0"/>
              </a:p>
            </p:txBody>
          </p:sp>
        </p:grpSp>
        <p:sp>
          <p:nvSpPr>
            <p:cNvPr id="204" name="TextBox 203"/>
            <p:cNvSpPr txBox="1"/>
            <p:nvPr/>
          </p:nvSpPr>
          <p:spPr bwMode="gray">
            <a:xfrm>
              <a:off x="17383736" y="6067110"/>
              <a:ext cx="5527063" cy="2718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75"/>
                </a:spcBef>
              </a:pPr>
              <a:r>
                <a:rPr lang="en-US" sz="800" dirty="0">
                  <a:solidFill>
                    <a:srgbClr val="18697C"/>
                  </a:solidFill>
                  <a:latin typeface="+mj-lt"/>
                </a:rPr>
                <a:t>Brocade SDN </a:t>
              </a:r>
              <a:endParaRPr lang="en-US" sz="800" dirty="0" smtClean="0">
                <a:solidFill>
                  <a:srgbClr val="18697C"/>
                </a:solidFill>
                <a:latin typeface="+mj-lt"/>
              </a:endParaRPr>
            </a:p>
            <a:p>
              <a:pPr algn="ctr">
                <a:lnSpc>
                  <a:spcPct val="90000"/>
                </a:lnSpc>
                <a:spcBef>
                  <a:spcPts val="75"/>
                </a:spcBef>
              </a:pPr>
              <a:r>
                <a:rPr lang="en-US" sz="800" dirty="0" smtClean="0">
                  <a:solidFill>
                    <a:srgbClr val="18697C"/>
                  </a:solidFill>
                  <a:latin typeface="+mj-lt"/>
                </a:rPr>
                <a:t>Controller</a:t>
              </a:r>
              <a:endParaRPr lang="en-US" sz="800" dirty="0">
                <a:solidFill>
                  <a:srgbClr val="18697C"/>
                </a:solidFill>
                <a:latin typeface="+mj-lt"/>
              </a:endParaRPr>
            </a:p>
          </p:txBody>
        </p:sp>
      </p:grpSp>
      <p:pic>
        <p:nvPicPr>
          <p:cNvPr id="268" name="Picture 2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30" y="1762536"/>
            <a:ext cx="222578" cy="216884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6359" y="1677870"/>
            <a:ext cx="489901" cy="225462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5877418" y="1515109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EMC VIPR</a:t>
            </a:r>
            <a:endParaRPr lang="en-US" sz="8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 flipV="1">
            <a:off x="3356125" y="2913857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V="1">
            <a:off x="4356082" y="2900014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5435262" y="2884678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Shape 373"/>
          <p:cNvSpPr txBox="1">
            <a:spLocks/>
          </p:cNvSpPr>
          <p:nvPr/>
        </p:nvSpPr>
        <p:spPr>
          <a:xfrm>
            <a:off x="461021" y="355124"/>
            <a:ext cx="8229600" cy="4111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2400" b="1" dirty="0" err="1" smtClean="0">
                <a:solidFill>
                  <a:schemeClr val="bg1"/>
                </a:solidFill>
              </a:rPr>
              <a:t>Starhub</a:t>
            </a:r>
            <a:r>
              <a:rPr lang="en-US" sz="2400" b="1" dirty="0" smtClean="0">
                <a:solidFill>
                  <a:schemeClr val="bg1"/>
                </a:solidFill>
              </a:rPr>
              <a:t> POC Logical Topo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1939317" y="3507283"/>
            <a:ext cx="4277608" cy="88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3333259" y="3274923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4371436" y="3266912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403936" y="3273160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2009554" y="3612767"/>
            <a:ext cx="4277608" cy="88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3403496" y="3380407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endCxn id="167" idx="2"/>
          </p:cNvCxnSpPr>
          <p:nvPr/>
        </p:nvCxnSpPr>
        <p:spPr>
          <a:xfrm flipH="1" flipV="1">
            <a:off x="4432552" y="3352910"/>
            <a:ext cx="2225" cy="26700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2070123" y="3726922"/>
            <a:ext cx="4277608" cy="136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3518929" y="3370866"/>
            <a:ext cx="7246" cy="38797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 flipV="1">
            <a:off x="4516467" y="3318253"/>
            <a:ext cx="636" cy="4291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endCxn id="189" idx="3"/>
          </p:cNvCxnSpPr>
          <p:nvPr/>
        </p:nvCxnSpPr>
        <p:spPr>
          <a:xfrm flipV="1">
            <a:off x="5550813" y="3242959"/>
            <a:ext cx="9159" cy="5044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5064467" y="3156753"/>
            <a:ext cx="715084" cy="181750"/>
            <a:chOff x="5064467" y="3162363"/>
            <a:chExt cx="715084" cy="181750"/>
          </a:xfrm>
        </p:grpSpPr>
        <p:pic>
          <p:nvPicPr>
            <p:cNvPr id="179" name="Picture 8" descr="ICON_Server_flat_Q4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64467" y="3162363"/>
              <a:ext cx="715084" cy="18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0" name="Group 179"/>
            <p:cNvGrpSpPr/>
            <p:nvPr/>
          </p:nvGrpSpPr>
          <p:grpSpPr>
            <a:xfrm>
              <a:off x="5207428" y="3182838"/>
              <a:ext cx="487080" cy="131461"/>
              <a:chOff x="1763020" y="-371630"/>
              <a:chExt cx="851242" cy="235121"/>
            </a:xfrm>
          </p:grpSpPr>
          <p:pic>
            <p:nvPicPr>
              <p:cNvPr id="187" name="NSX Router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69342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188" name="NSX vSwitch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63020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189" name="NSX Firewall" title="NSX Firewall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79141" y="-371630"/>
                <a:ext cx="235121" cy="235121"/>
              </a:xfrm>
              <a:prstGeom prst="rect">
                <a:avLst/>
              </a:prstGeom>
            </p:spPr>
          </p:pic>
        </p:grpSp>
      </p:grpSp>
      <p:grpSp>
        <p:nvGrpSpPr>
          <p:cNvPr id="154" name="Group 153"/>
          <p:cNvGrpSpPr/>
          <p:nvPr/>
        </p:nvGrpSpPr>
        <p:grpSpPr>
          <a:xfrm>
            <a:off x="2919251" y="3140141"/>
            <a:ext cx="810864" cy="257003"/>
            <a:chOff x="8995606" y="4566776"/>
            <a:chExt cx="1080870" cy="342582"/>
          </a:xfrm>
        </p:grpSpPr>
        <p:pic>
          <p:nvPicPr>
            <p:cNvPr id="155" name="Picture 8" descr="ICON_Server_flat_Q4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23279" y="4566776"/>
              <a:ext cx="953197" cy="24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6" name="Group 155"/>
            <p:cNvGrpSpPr/>
            <p:nvPr/>
          </p:nvGrpSpPr>
          <p:grpSpPr>
            <a:xfrm>
              <a:off x="9264303" y="4617525"/>
              <a:ext cx="649270" cy="175236"/>
              <a:chOff x="1763020" y="-371630"/>
              <a:chExt cx="851242" cy="235121"/>
            </a:xfrm>
          </p:grpSpPr>
          <p:pic>
            <p:nvPicPr>
              <p:cNvPr id="163" name="NSX Router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69342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164" name="NSX vSwitch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63020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165" name="NSX Firewall" title="NSX Firewall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79141" y="-371630"/>
                <a:ext cx="235121" cy="235121"/>
              </a:xfrm>
              <a:prstGeom prst="rect">
                <a:avLst/>
              </a:prstGeom>
            </p:spPr>
          </p:pic>
        </p:grpSp>
        <p:grpSp>
          <p:nvGrpSpPr>
            <p:cNvPr id="157" name="Group 156"/>
            <p:cNvGrpSpPr/>
            <p:nvPr/>
          </p:nvGrpSpPr>
          <p:grpSpPr>
            <a:xfrm>
              <a:off x="8995606" y="4667087"/>
              <a:ext cx="953197" cy="242271"/>
              <a:chOff x="9124829" y="4850517"/>
              <a:chExt cx="953197" cy="242271"/>
            </a:xfrm>
          </p:grpSpPr>
          <p:pic>
            <p:nvPicPr>
              <p:cNvPr id="158" name="Picture 8" descr="ICON_Server_flat_Q408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124829" y="4850517"/>
                <a:ext cx="953197" cy="242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59" name="Group 158"/>
              <p:cNvGrpSpPr/>
              <p:nvPr/>
            </p:nvGrpSpPr>
            <p:grpSpPr>
              <a:xfrm>
                <a:off x="9249207" y="4874024"/>
                <a:ext cx="649270" cy="175236"/>
                <a:chOff x="1763020" y="-371630"/>
                <a:chExt cx="851242" cy="235121"/>
              </a:xfrm>
            </p:grpSpPr>
            <p:pic>
              <p:nvPicPr>
                <p:cNvPr id="160" name="NSX Router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069342" y="-371630"/>
                  <a:ext cx="235121" cy="235121"/>
                </a:xfrm>
                <a:prstGeom prst="rect">
                  <a:avLst/>
                </a:prstGeom>
              </p:spPr>
            </p:pic>
            <p:pic>
              <p:nvPicPr>
                <p:cNvPr id="161" name="NSX vSwitch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763020" y="-371630"/>
                  <a:ext cx="235121" cy="235121"/>
                </a:xfrm>
                <a:prstGeom prst="rect">
                  <a:avLst/>
                </a:prstGeom>
              </p:spPr>
            </p:pic>
            <p:pic>
              <p:nvPicPr>
                <p:cNvPr id="162" name="NSX Firewall" title="NSX Firewall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79141" y="-371630"/>
                  <a:ext cx="235121" cy="235121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93" name="Rectangle 292"/>
          <p:cNvSpPr/>
          <p:nvPr/>
        </p:nvSpPr>
        <p:spPr>
          <a:xfrm>
            <a:off x="13899" y="33958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 smtClean="0"/>
              <a:t>vMotion</a:t>
            </a:r>
            <a:r>
              <a:rPr lang="en-US" sz="800" dirty="0" smtClean="0"/>
              <a:t>:                   VLAN 102 (</a:t>
            </a:r>
            <a:r>
              <a:rPr lang="en-US" altLang="zh-CN" sz="800" dirty="0" smtClean="0"/>
              <a:t>10.0.2.0/24)</a:t>
            </a:r>
            <a:endParaRPr lang="en-US" sz="800" dirty="0" smtClean="0"/>
          </a:p>
          <a:p>
            <a:r>
              <a:rPr lang="en-US" sz="800" dirty="0" err="1" smtClean="0"/>
              <a:t>ScaleIO</a:t>
            </a:r>
            <a:r>
              <a:rPr lang="en-US" sz="800" dirty="0" smtClean="0"/>
              <a:t>-transport   VLAN 103 (10.0.3.0/24)</a:t>
            </a:r>
            <a:endParaRPr lang="en-US" sz="800" dirty="0"/>
          </a:p>
          <a:p>
            <a:r>
              <a:rPr lang="en-US" sz="800" dirty="0" err="1" smtClean="0"/>
              <a:t>vxlan</a:t>
            </a:r>
            <a:r>
              <a:rPr lang="en-US" sz="800" dirty="0" smtClean="0"/>
              <a:t>-transport       VLAN 104 (10.0.4.0/24)</a:t>
            </a:r>
            <a:endParaRPr lang="en-US" sz="800" dirty="0"/>
          </a:p>
        </p:txBody>
      </p:sp>
      <p:cxnSp>
        <p:nvCxnSpPr>
          <p:cNvPr id="294" name="Straight Connector 293"/>
          <p:cNvCxnSpPr/>
          <p:nvPr/>
        </p:nvCxnSpPr>
        <p:spPr>
          <a:xfrm flipV="1">
            <a:off x="1634871" y="1299123"/>
            <a:ext cx="764200" cy="214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193" idx="0"/>
          </p:cNvCxnSpPr>
          <p:nvPr/>
        </p:nvCxnSpPr>
        <p:spPr>
          <a:xfrm flipH="1" flipV="1">
            <a:off x="2155024" y="1301270"/>
            <a:ext cx="1" cy="17863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V="1">
            <a:off x="2571461" y="1293816"/>
            <a:ext cx="764200" cy="214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 flipV="1">
            <a:off x="3091614" y="1295963"/>
            <a:ext cx="1" cy="17863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1611316" y="11516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333333"/>
                </a:solidFill>
              </a:rPr>
              <a:t>VIO-API</a:t>
            </a:r>
          </a:p>
          <a:p>
            <a:pPr algn="ctr"/>
            <a:r>
              <a:rPr lang="en-US" sz="800" dirty="0" smtClean="0">
                <a:solidFill>
                  <a:srgbClr val="333333"/>
                </a:solidFill>
              </a:rPr>
              <a:t>VLAN 300</a:t>
            </a:r>
            <a:endParaRPr lang="en-US" sz="800" dirty="0">
              <a:solidFill>
                <a:srgbClr val="333333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2562779" y="1144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333333"/>
                </a:solidFill>
              </a:rPr>
              <a:t>VCD-API</a:t>
            </a:r>
          </a:p>
          <a:p>
            <a:pPr algn="ctr"/>
            <a:r>
              <a:rPr lang="en-US" sz="800" dirty="0" smtClean="0">
                <a:solidFill>
                  <a:srgbClr val="333333"/>
                </a:solidFill>
              </a:rPr>
              <a:t>VLAN 200</a:t>
            </a:r>
            <a:endParaRPr lang="en-US" sz="800" dirty="0">
              <a:solidFill>
                <a:srgbClr val="333333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 bwMode="auto">
          <a:xfrm>
            <a:off x="4013355" y="4641702"/>
            <a:ext cx="1311911" cy="16979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161959" y="5407320"/>
            <a:ext cx="1028042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5006208" y="5194073"/>
            <a:ext cx="0" cy="22647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1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856" y="5415069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88" y="5407320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3" name="Straight Connector 312"/>
          <p:cNvCxnSpPr/>
          <p:nvPr/>
        </p:nvCxnSpPr>
        <p:spPr>
          <a:xfrm>
            <a:off x="4557229" y="5116619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4" name="NSX Rout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64" y="4848136"/>
            <a:ext cx="277181" cy="277181"/>
          </a:xfrm>
          <a:prstGeom prst="rect">
            <a:avLst/>
          </a:prstGeom>
        </p:spPr>
      </p:pic>
      <p:pic>
        <p:nvPicPr>
          <p:cNvPr id="315" name="NSX Load-balanc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76352" y="5076630"/>
            <a:ext cx="266036" cy="252905"/>
          </a:xfrm>
          <a:prstGeom prst="rect">
            <a:avLst/>
          </a:prstGeom>
        </p:spPr>
      </p:pic>
      <p:pic>
        <p:nvPicPr>
          <p:cNvPr id="316" name="NSX Load-balanc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25272" y="5116619"/>
            <a:ext cx="266036" cy="252905"/>
          </a:xfrm>
          <a:prstGeom prst="rect">
            <a:avLst/>
          </a:prstGeom>
        </p:spPr>
      </p:pic>
      <p:sp>
        <p:nvSpPr>
          <p:cNvPr id="317" name="Rounded Rectangle 316"/>
          <p:cNvSpPr/>
          <p:nvPr/>
        </p:nvSpPr>
        <p:spPr bwMode="auto">
          <a:xfrm>
            <a:off x="2508564" y="4641702"/>
            <a:ext cx="1372133" cy="16979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2717390" y="5250408"/>
            <a:ext cx="1028042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V="1">
            <a:off x="3561639" y="5037161"/>
            <a:ext cx="0" cy="22647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0" name="NSX Load-balanc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31783" y="4919718"/>
            <a:ext cx="266036" cy="252905"/>
          </a:xfrm>
          <a:prstGeom prst="rect">
            <a:avLst/>
          </a:prstGeom>
        </p:spPr>
      </p:pic>
      <p:pic>
        <p:nvPicPr>
          <p:cNvPr id="321" name="NSX Load-balanc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80703" y="4959707"/>
            <a:ext cx="266036" cy="252905"/>
          </a:xfrm>
          <a:prstGeom prst="rect">
            <a:avLst/>
          </a:prstGeom>
        </p:spPr>
      </p:pic>
      <p:cxnSp>
        <p:nvCxnSpPr>
          <p:cNvPr id="322" name="Straight Connector 321"/>
          <p:cNvCxnSpPr/>
          <p:nvPr/>
        </p:nvCxnSpPr>
        <p:spPr>
          <a:xfrm>
            <a:off x="3058320" y="4974554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3" name="NSX Rout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95" y="4848136"/>
            <a:ext cx="277181" cy="277181"/>
          </a:xfrm>
          <a:prstGeom prst="rect">
            <a:avLst/>
          </a:prstGeom>
        </p:spPr>
      </p:pic>
      <p:pic>
        <p:nvPicPr>
          <p:cNvPr id="324" name="NSX Rout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30" y="4848135"/>
            <a:ext cx="277181" cy="277181"/>
          </a:xfrm>
          <a:prstGeom prst="rect">
            <a:avLst/>
          </a:prstGeom>
        </p:spPr>
      </p:pic>
      <p:cxnSp>
        <p:nvCxnSpPr>
          <p:cNvPr id="325" name="Straight Connector 324"/>
          <p:cNvCxnSpPr/>
          <p:nvPr/>
        </p:nvCxnSpPr>
        <p:spPr>
          <a:xfrm>
            <a:off x="3536951" y="5441449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3230451" y="5732150"/>
            <a:ext cx="558615" cy="62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7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14" y="5748498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47" y="5740749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NSX Firewall" title="NSX Firewall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96" y="5355077"/>
            <a:ext cx="253615" cy="253615"/>
          </a:xfrm>
          <a:prstGeom prst="rect">
            <a:avLst/>
          </a:prstGeom>
        </p:spPr>
      </p:pic>
      <p:cxnSp>
        <p:nvCxnSpPr>
          <p:cNvPr id="330" name="Straight Connector 329"/>
          <p:cNvCxnSpPr/>
          <p:nvPr/>
        </p:nvCxnSpPr>
        <p:spPr>
          <a:xfrm>
            <a:off x="2877721" y="5434883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2571221" y="5725584"/>
            <a:ext cx="558615" cy="62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2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84" y="5741932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017" y="5734183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NSX Rout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30" y="5325672"/>
            <a:ext cx="277181" cy="277181"/>
          </a:xfrm>
          <a:prstGeom prst="rect">
            <a:avLst/>
          </a:prstGeom>
        </p:spPr>
      </p:pic>
      <p:cxnSp>
        <p:nvCxnSpPr>
          <p:cNvPr id="335" name="Straight Connector 334"/>
          <p:cNvCxnSpPr/>
          <p:nvPr/>
        </p:nvCxnSpPr>
        <p:spPr>
          <a:xfrm>
            <a:off x="2877721" y="526702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527469" y="5267273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2853959" y="6030651"/>
            <a:ext cx="55175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Tenant-A</a:t>
            </a:r>
            <a:endParaRPr lang="en-US" sz="75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4429258" y="6030651"/>
            <a:ext cx="54854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Tenant-B</a:t>
            </a:r>
            <a:endParaRPr lang="en-US" sz="75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39" name="Straight Connector 338"/>
          <p:cNvCxnSpPr/>
          <p:nvPr/>
        </p:nvCxnSpPr>
        <p:spPr>
          <a:xfrm flipV="1">
            <a:off x="2596695" y="4455050"/>
            <a:ext cx="3807122" cy="149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3058320" y="4462269"/>
            <a:ext cx="0" cy="421312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4567754" y="4463601"/>
            <a:ext cx="0" cy="421312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6033525" y="3936380"/>
            <a:ext cx="911" cy="511229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914400" y="4379518"/>
            <a:ext cx="5052857" cy="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652645" y="4210074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VIO-External-01_VLAN301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45" name="Straight Connector 344"/>
          <p:cNvCxnSpPr/>
          <p:nvPr/>
        </p:nvCxnSpPr>
        <p:spPr>
          <a:xfrm>
            <a:off x="5967257" y="3872290"/>
            <a:ext cx="911" cy="511229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8" name="Picture 15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07515" y="1724333"/>
            <a:ext cx="162754" cy="25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5815817" y="2234348"/>
            <a:ext cx="729687" cy="538017"/>
            <a:chOff x="6310925" y="2417319"/>
            <a:chExt cx="729687" cy="538017"/>
          </a:xfrm>
        </p:grpSpPr>
        <p:pic>
          <p:nvPicPr>
            <p:cNvPr id="347" name="Picture 150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6597882" y="2703807"/>
              <a:ext cx="162754" cy="251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9" name="TextBox 348"/>
            <p:cNvSpPr txBox="1"/>
            <p:nvPr/>
          </p:nvSpPr>
          <p:spPr>
            <a:xfrm>
              <a:off x="6310925" y="2417319"/>
              <a:ext cx="7296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800" kern="0" dirty="0" smtClean="0">
                  <a:solidFill>
                    <a:sysClr val="windowText" lastClr="000000"/>
                  </a:solidFill>
                </a:rPr>
                <a:t>AD/DNS/NTP</a:t>
              </a:r>
            </a:p>
            <a:p>
              <a:pPr algn="ctr">
                <a:defRPr/>
              </a:pPr>
              <a:r>
                <a:rPr lang="en-US" sz="800" kern="0" dirty="0" smtClean="0">
                  <a:solidFill>
                    <a:sysClr val="windowText" lastClr="000000"/>
                  </a:solidFill>
                </a:rPr>
                <a:t>(10.0.1.20)</a:t>
              </a:r>
              <a:endParaRPr lang="en-US" sz="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0" name="TextBox 349"/>
          <p:cNvSpPr txBox="1"/>
          <p:nvPr/>
        </p:nvSpPr>
        <p:spPr>
          <a:xfrm>
            <a:off x="7469735" y="1417124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SQL</a:t>
            </a:r>
          </a:p>
          <a:p>
            <a:pPr algn="ctr"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(10.0.5.21)</a:t>
            </a:r>
            <a:endParaRPr lang="en-US" sz="8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52" name="Straight Connector 351"/>
          <p:cNvCxnSpPr/>
          <p:nvPr/>
        </p:nvCxnSpPr>
        <p:spPr>
          <a:xfrm flipV="1">
            <a:off x="6396571" y="2920044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4" idx="3"/>
          </p:cNvCxnSpPr>
          <p:nvPr/>
        </p:nvCxnSpPr>
        <p:spPr>
          <a:xfrm flipV="1">
            <a:off x="7360970" y="2105692"/>
            <a:ext cx="22944" cy="96122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/>
          <p:cNvGrpSpPr/>
          <p:nvPr/>
        </p:nvGrpSpPr>
        <p:grpSpPr>
          <a:xfrm>
            <a:off x="726335" y="2586261"/>
            <a:ext cx="2439661" cy="251529"/>
            <a:chOff x="811524" y="2509522"/>
            <a:chExt cx="2439661" cy="251529"/>
          </a:xfrm>
        </p:grpSpPr>
        <p:pic>
          <p:nvPicPr>
            <p:cNvPr id="351" name="Picture 150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2204615" y="2509522"/>
              <a:ext cx="162754" cy="251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6" name="Straight Connector 355"/>
            <p:cNvCxnSpPr/>
            <p:nvPr/>
          </p:nvCxnSpPr>
          <p:spPr>
            <a:xfrm flipV="1">
              <a:off x="811524" y="2592336"/>
              <a:ext cx="1455005" cy="1387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/>
            <p:cNvSpPr txBox="1"/>
            <p:nvPr/>
          </p:nvSpPr>
          <p:spPr>
            <a:xfrm>
              <a:off x="2033651" y="2516318"/>
              <a:ext cx="12175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333333"/>
                  </a:solidFill>
                </a:rPr>
                <a:t>Jump box</a:t>
              </a:r>
              <a:endParaRPr lang="en-US" sz="800" b="1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10800000" flipH="1" flipV="1">
            <a:off x="5737564" y="2999295"/>
            <a:ext cx="3246812" cy="1182763"/>
            <a:chOff x="517022" y="1736539"/>
            <a:chExt cx="4021763" cy="1016600"/>
          </a:xfrm>
        </p:grpSpPr>
        <p:sp>
          <p:nvSpPr>
            <p:cNvPr id="4" name="Cloud 3"/>
            <p:cNvSpPr/>
            <p:nvPr/>
          </p:nvSpPr>
          <p:spPr>
            <a:xfrm>
              <a:off x="517022" y="1736539"/>
              <a:ext cx="4021763" cy="101660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37">
                <a:lnSpc>
                  <a:spcPct val="90000"/>
                </a:lnSpc>
                <a:spcBef>
                  <a:spcPts val="300"/>
                </a:spcBef>
              </a:pPr>
              <a:endParaRPr lang="en-US" sz="800" dirty="0">
                <a:solidFill>
                  <a:srgbClr val="FFFFFF"/>
                </a:solidFill>
                <a:latin typeface="Dual 300" panose="02000503020000020004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9793" y="1784219"/>
              <a:ext cx="643735" cy="302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>
                <a:lnSpc>
                  <a:spcPct val="90000"/>
                </a:lnSpc>
                <a:spcBef>
                  <a:spcPts val="300"/>
                </a:spcBef>
              </a:pPr>
              <a:r>
                <a:rPr lang="en-US" sz="800" dirty="0">
                  <a:solidFill>
                    <a:srgbClr val="898989"/>
                  </a:solidFill>
                  <a:latin typeface="Cooper Black" panose="0208090404030B020404" pitchFamily="18" charset="0"/>
                </a:rPr>
                <a:t>VCS</a:t>
              </a:r>
            </a:p>
            <a:p>
              <a:pPr algn="ctr" defTabSz="914377">
                <a:lnSpc>
                  <a:spcPct val="90000"/>
                </a:lnSpc>
                <a:spcBef>
                  <a:spcPts val="300"/>
                </a:spcBef>
              </a:pPr>
              <a:r>
                <a:rPr lang="en-US" sz="800" dirty="0">
                  <a:solidFill>
                    <a:srgbClr val="898989"/>
                  </a:solidFill>
                  <a:latin typeface="Cooper Black" panose="0208090404030B020404" pitchFamily="18" charset="0"/>
                </a:rPr>
                <a:t>Fabric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>
          <a:xfrm flipH="1" flipV="1">
            <a:off x="7822916" y="3625962"/>
            <a:ext cx="299167" cy="298184"/>
            <a:chOff x="5469160" y="2716355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7" name="Freeform 48"/>
            <p:cNvSpPr>
              <a:spLocks noChangeArrowheads="1"/>
            </p:cNvSpPr>
            <p:nvPr/>
          </p:nvSpPr>
          <p:spPr bwMode="auto">
            <a:xfrm>
              <a:off x="5469160" y="2716355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8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 flipH="1" flipV="1">
            <a:off x="6958773" y="3103065"/>
            <a:ext cx="430652" cy="343502"/>
            <a:chOff x="8283907" y="1365185"/>
            <a:chExt cx="659342" cy="413558"/>
          </a:xfrm>
          <a:solidFill>
            <a:schemeClr val="tx1"/>
          </a:solidFill>
        </p:grpSpPr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8283907" y="1365185"/>
              <a:ext cx="659342" cy="413558"/>
            </a:xfrm>
            <a:custGeom>
              <a:avLst/>
              <a:gdLst>
                <a:gd name="T0" fmla="*/ 2692 w 2719"/>
                <a:gd name="T1" fmla="*/ 249 h 1705"/>
                <a:gd name="T2" fmla="*/ 2514 w 2719"/>
                <a:gd name="T3" fmla="*/ 189 h 1705"/>
                <a:gd name="T4" fmla="*/ 2328 w 2719"/>
                <a:gd name="T5" fmla="*/ 126 h 1705"/>
                <a:gd name="T6" fmla="*/ 2142 w 2719"/>
                <a:gd name="T7" fmla="*/ 63 h 1705"/>
                <a:gd name="T8" fmla="*/ 1953 w 2719"/>
                <a:gd name="T9" fmla="*/ 0 h 1705"/>
                <a:gd name="T10" fmla="*/ 2136 w 2719"/>
                <a:gd name="T11" fmla="*/ 74 h 1705"/>
                <a:gd name="T12" fmla="*/ 2320 w 2719"/>
                <a:gd name="T13" fmla="*/ 148 h 1705"/>
                <a:gd name="T14" fmla="*/ 2503 w 2719"/>
                <a:gd name="T15" fmla="*/ 223 h 1705"/>
                <a:gd name="T16" fmla="*/ 2394 w 2719"/>
                <a:gd name="T17" fmla="*/ 246 h 1705"/>
                <a:gd name="T18" fmla="*/ 2277 w 2719"/>
                <a:gd name="T19" fmla="*/ 246 h 1705"/>
                <a:gd name="T20" fmla="*/ 2028 w 2719"/>
                <a:gd name="T21" fmla="*/ 243 h 1705"/>
                <a:gd name="T22" fmla="*/ 1695 w 2719"/>
                <a:gd name="T23" fmla="*/ 240 h 1705"/>
                <a:gd name="T24" fmla="*/ 1031 w 2719"/>
                <a:gd name="T25" fmla="*/ 240 h 1705"/>
                <a:gd name="T26" fmla="*/ 699 w 2719"/>
                <a:gd name="T27" fmla="*/ 240 h 1705"/>
                <a:gd name="T28" fmla="*/ 177 w 2719"/>
                <a:gd name="T29" fmla="*/ 240 h 1705"/>
                <a:gd name="T30" fmla="*/ 223 w 2719"/>
                <a:gd name="T31" fmla="*/ 223 h 1705"/>
                <a:gd name="T32" fmla="*/ 498 w 2719"/>
                <a:gd name="T33" fmla="*/ 111 h 1705"/>
                <a:gd name="T34" fmla="*/ 678 w 2719"/>
                <a:gd name="T35" fmla="*/ 37 h 1705"/>
                <a:gd name="T36" fmla="*/ 676 w 2719"/>
                <a:gd name="T37" fmla="*/ 31 h 1705"/>
                <a:gd name="T38" fmla="*/ 489 w 2719"/>
                <a:gd name="T39" fmla="*/ 94 h 1705"/>
                <a:gd name="T40" fmla="*/ 398 w 2719"/>
                <a:gd name="T41" fmla="*/ 126 h 1705"/>
                <a:gd name="T42" fmla="*/ 63 w 2719"/>
                <a:gd name="T43" fmla="*/ 240 h 1705"/>
                <a:gd name="T44" fmla="*/ 31 w 2719"/>
                <a:gd name="T45" fmla="*/ 240 h 1705"/>
                <a:gd name="T46" fmla="*/ 31 w 2719"/>
                <a:gd name="T47" fmla="*/ 240 h 1705"/>
                <a:gd name="T48" fmla="*/ 8 w 2719"/>
                <a:gd name="T49" fmla="*/ 249 h 1705"/>
                <a:gd name="T50" fmla="*/ 0 w 2719"/>
                <a:gd name="T51" fmla="*/ 274 h 1705"/>
                <a:gd name="T52" fmla="*/ 3 w 2719"/>
                <a:gd name="T53" fmla="*/ 1675 h 1705"/>
                <a:gd name="T54" fmla="*/ 3 w 2719"/>
                <a:gd name="T55" fmla="*/ 1675 h 1705"/>
                <a:gd name="T56" fmla="*/ 6 w 2719"/>
                <a:gd name="T57" fmla="*/ 1687 h 1705"/>
                <a:gd name="T58" fmla="*/ 20 w 2719"/>
                <a:gd name="T59" fmla="*/ 1701 h 1705"/>
                <a:gd name="T60" fmla="*/ 174 w 2719"/>
                <a:gd name="T61" fmla="*/ 1704 h 1705"/>
                <a:gd name="T62" fmla="*/ 607 w 2719"/>
                <a:gd name="T63" fmla="*/ 1701 h 1705"/>
                <a:gd name="T64" fmla="*/ 1180 w 2719"/>
                <a:gd name="T65" fmla="*/ 1695 h 1705"/>
                <a:gd name="T66" fmla="*/ 1756 w 2719"/>
                <a:gd name="T67" fmla="*/ 1687 h 1705"/>
                <a:gd name="T68" fmla="*/ 2328 w 2719"/>
                <a:gd name="T69" fmla="*/ 1675 h 1705"/>
                <a:gd name="T70" fmla="*/ 1756 w 2719"/>
                <a:gd name="T71" fmla="*/ 1664 h 1705"/>
                <a:gd name="T72" fmla="*/ 1180 w 2719"/>
                <a:gd name="T73" fmla="*/ 1658 h 1705"/>
                <a:gd name="T74" fmla="*/ 607 w 2719"/>
                <a:gd name="T75" fmla="*/ 1652 h 1705"/>
                <a:gd name="T76" fmla="*/ 174 w 2719"/>
                <a:gd name="T77" fmla="*/ 1647 h 1705"/>
                <a:gd name="T78" fmla="*/ 66 w 2719"/>
                <a:gd name="T79" fmla="*/ 973 h 1705"/>
                <a:gd name="T80" fmla="*/ 363 w 2719"/>
                <a:gd name="T81" fmla="*/ 306 h 1705"/>
                <a:gd name="T82" fmla="*/ 999 w 2719"/>
                <a:gd name="T83" fmla="*/ 306 h 1705"/>
                <a:gd name="T84" fmla="*/ 1363 w 2719"/>
                <a:gd name="T85" fmla="*/ 306 h 1705"/>
                <a:gd name="T86" fmla="*/ 1861 w 2719"/>
                <a:gd name="T87" fmla="*/ 306 h 1705"/>
                <a:gd name="T88" fmla="*/ 2194 w 2719"/>
                <a:gd name="T89" fmla="*/ 303 h 1705"/>
                <a:gd name="T90" fmla="*/ 2360 w 2719"/>
                <a:gd name="T91" fmla="*/ 300 h 1705"/>
                <a:gd name="T92" fmla="*/ 2669 w 2719"/>
                <a:gd name="T93" fmla="*/ 297 h 1705"/>
                <a:gd name="T94" fmla="*/ 2672 w 2719"/>
                <a:gd name="T95" fmla="*/ 624 h 1705"/>
                <a:gd name="T96" fmla="*/ 2678 w 2719"/>
                <a:gd name="T97" fmla="*/ 973 h 1705"/>
                <a:gd name="T98" fmla="*/ 2684 w 2719"/>
                <a:gd name="T99" fmla="*/ 1326 h 1705"/>
                <a:gd name="T100" fmla="*/ 2692 w 2719"/>
                <a:gd name="T101" fmla="*/ 1675 h 1705"/>
                <a:gd name="T102" fmla="*/ 2701 w 2719"/>
                <a:gd name="T103" fmla="*/ 1326 h 1705"/>
                <a:gd name="T104" fmla="*/ 2706 w 2719"/>
                <a:gd name="T105" fmla="*/ 973 h 1705"/>
                <a:gd name="T106" fmla="*/ 2712 w 2719"/>
                <a:gd name="T107" fmla="*/ 624 h 1705"/>
                <a:gd name="T108" fmla="*/ 2718 w 2719"/>
                <a:gd name="T109" fmla="*/ 274 h 1705"/>
                <a:gd name="T110" fmla="*/ 2718 w 2719"/>
                <a:gd name="T111" fmla="*/ 274 h 1705"/>
                <a:gd name="T112" fmla="*/ 2709 w 2719"/>
                <a:gd name="T113" fmla="*/ 257 h 1705"/>
                <a:gd name="T114" fmla="*/ 2692 w 2719"/>
                <a:gd name="T115" fmla="*/ 249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5">
                  <a:moveTo>
                    <a:pt x="2692" y="249"/>
                  </a:moveTo>
                  <a:lnTo>
                    <a:pt x="2692" y="249"/>
                  </a:lnTo>
                  <a:lnTo>
                    <a:pt x="2689" y="249"/>
                  </a:lnTo>
                  <a:lnTo>
                    <a:pt x="2514" y="189"/>
                  </a:lnTo>
                  <a:lnTo>
                    <a:pt x="2514" y="189"/>
                  </a:lnTo>
                  <a:lnTo>
                    <a:pt x="2328" y="126"/>
                  </a:lnTo>
                  <a:lnTo>
                    <a:pt x="2234" y="94"/>
                  </a:lnTo>
                  <a:lnTo>
                    <a:pt x="2142" y="63"/>
                  </a:lnTo>
                  <a:lnTo>
                    <a:pt x="2048" y="31"/>
                  </a:lnTo>
                  <a:lnTo>
                    <a:pt x="1953" y="0"/>
                  </a:lnTo>
                  <a:lnTo>
                    <a:pt x="2045" y="37"/>
                  </a:lnTo>
                  <a:lnTo>
                    <a:pt x="2136" y="74"/>
                  </a:lnTo>
                  <a:lnTo>
                    <a:pt x="2228" y="111"/>
                  </a:lnTo>
                  <a:lnTo>
                    <a:pt x="2320" y="148"/>
                  </a:lnTo>
                  <a:lnTo>
                    <a:pt x="2320" y="148"/>
                  </a:lnTo>
                  <a:lnTo>
                    <a:pt x="2503" y="223"/>
                  </a:lnTo>
                  <a:lnTo>
                    <a:pt x="2569" y="249"/>
                  </a:lnTo>
                  <a:lnTo>
                    <a:pt x="2394" y="246"/>
                  </a:lnTo>
                  <a:lnTo>
                    <a:pt x="2360" y="246"/>
                  </a:lnTo>
                  <a:lnTo>
                    <a:pt x="2277" y="246"/>
                  </a:lnTo>
                  <a:lnTo>
                    <a:pt x="2194" y="243"/>
                  </a:lnTo>
                  <a:lnTo>
                    <a:pt x="2028" y="243"/>
                  </a:lnTo>
                  <a:lnTo>
                    <a:pt x="1861" y="240"/>
                  </a:lnTo>
                  <a:lnTo>
                    <a:pt x="1695" y="240"/>
                  </a:lnTo>
                  <a:lnTo>
                    <a:pt x="1363" y="240"/>
                  </a:lnTo>
                  <a:lnTo>
                    <a:pt x="1031" y="240"/>
                  </a:lnTo>
                  <a:lnTo>
                    <a:pt x="999" y="240"/>
                  </a:lnTo>
                  <a:lnTo>
                    <a:pt x="699" y="240"/>
                  </a:lnTo>
                  <a:lnTo>
                    <a:pt x="363" y="240"/>
                  </a:lnTo>
                  <a:lnTo>
                    <a:pt x="177" y="240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407" y="148"/>
                  </a:lnTo>
                  <a:lnTo>
                    <a:pt x="498" y="111"/>
                  </a:lnTo>
                  <a:lnTo>
                    <a:pt x="590" y="74"/>
                  </a:lnTo>
                  <a:lnTo>
                    <a:pt x="678" y="37"/>
                  </a:lnTo>
                  <a:lnTo>
                    <a:pt x="770" y="0"/>
                  </a:lnTo>
                  <a:lnTo>
                    <a:pt x="676" y="31"/>
                  </a:lnTo>
                  <a:lnTo>
                    <a:pt x="584" y="63"/>
                  </a:lnTo>
                  <a:lnTo>
                    <a:pt x="489" y="94"/>
                  </a:lnTo>
                  <a:lnTo>
                    <a:pt x="398" y="126"/>
                  </a:lnTo>
                  <a:lnTo>
                    <a:pt x="398" y="126"/>
                  </a:lnTo>
                  <a:lnTo>
                    <a:pt x="212" y="189"/>
                  </a:lnTo>
                  <a:lnTo>
                    <a:pt x="63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20" y="243"/>
                  </a:lnTo>
                  <a:lnTo>
                    <a:pt x="8" y="249"/>
                  </a:lnTo>
                  <a:lnTo>
                    <a:pt x="3" y="260"/>
                  </a:lnTo>
                  <a:lnTo>
                    <a:pt x="0" y="274"/>
                  </a:lnTo>
                  <a:lnTo>
                    <a:pt x="0" y="973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6" y="1687"/>
                  </a:lnTo>
                  <a:lnTo>
                    <a:pt x="11" y="1695"/>
                  </a:lnTo>
                  <a:lnTo>
                    <a:pt x="20" y="1701"/>
                  </a:lnTo>
                  <a:lnTo>
                    <a:pt x="31" y="1704"/>
                  </a:lnTo>
                  <a:lnTo>
                    <a:pt x="174" y="1704"/>
                  </a:lnTo>
                  <a:lnTo>
                    <a:pt x="321" y="1704"/>
                  </a:lnTo>
                  <a:lnTo>
                    <a:pt x="607" y="1701"/>
                  </a:lnTo>
                  <a:lnTo>
                    <a:pt x="893" y="1698"/>
                  </a:lnTo>
                  <a:lnTo>
                    <a:pt x="1180" y="1695"/>
                  </a:lnTo>
                  <a:lnTo>
                    <a:pt x="1466" y="1689"/>
                  </a:lnTo>
                  <a:lnTo>
                    <a:pt x="1756" y="1687"/>
                  </a:lnTo>
                  <a:lnTo>
                    <a:pt x="2042" y="1681"/>
                  </a:lnTo>
                  <a:lnTo>
                    <a:pt x="2328" y="1675"/>
                  </a:lnTo>
                  <a:lnTo>
                    <a:pt x="2042" y="1669"/>
                  </a:lnTo>
                  <a:lnTo>
                    <a:pt x="1756" y="1664"/>
                  </a:lnTo>
                  <a:lnTo>
                    <a:pt x="1466" y="1661"/>
                  </a:lnTo>
                  <a:lnTo>
                    <a:pt x="1180" y="1658"/>
                  </a:lnTo>
                  <a:lnTo>
                    <a:pt x="893" y="1652"/>
                  </a:lnTo>
                  <a:lnTo>
                    <a:pt x="607" y="1652"/>
                  </a:lnTo>
                  <a:lnTo>
                    <a:pt x="321" y="1650"/>
                  </a:lnTo>
                  <a:lnTo>
                    <a:pt x="174" y="1647"/>
                  </a:lnTo>
                  <a:lnTo>
                    <a:pt x="60" y="1647"/>
                  </a:lnTo>
                  <a:lnTo>
                    <a:pt x="66" y="973"/>
                  </a:lnTo>
                  <a:lnTo>
                    <a:pt x="66" y="306"/>
                  </a:lnTo>
                  <a:lnTo>
                    <a:pt x="363" y="306"/>
                  </a:lnTo>
                  <a:lnTo>
                    <a:pt x="699" y="306"/>
                  </a:lnTo>
                  <a:lnTo>
                    <a:pt x="999" y="306"/>
                  </a:lnTo>
                  <a:lnTo>
                    <a:pt x="1031" y="306"/>
                  </a:lnTo>
                  <a:lnTo>
                    <a:pt x="1363" y="306"/>
                  </a:lnTo>
                  <a:lnTo>
                    <a:pt x="1695" y="306"/>
                  </a:lnTo>
                  <a:lnTo>
                    <a:pt x="1861" y="306"/>
                  </a:lnTo>
                  <a:lnTo>
                    <a:pt x="2028" y="303"/>
                  </a:lnTo>
                  <a:lnTo>
                    <a:pt x="2194" y="303"/>
                  </a:lnTo>
                  <a:lnTo>
                    <a:pt x="2277" y="300"/>
                  </a:lnTo>
                  <a:lnTo>
                    <a:pt x="2360" y="300"/>
                  </a:lnTo>
                  <a:lnTo>
                    <a:pt x="2394" y="300"/>
                  </a:lnTo>
                  <a:lnTo>
                    <a:pt x="2669" y="297"/>
                  </a:lnTo>
                  <a:lnTo>
                    <a:pt x="2669" y="449"/>
                  </a:lnTo>
                  <a:lnTo>
                    <a:pt x="2672" y="624"/>
                  </a:lnTo>
                  <a:lnTo>
                    <a:pt x="2672" y="624"/>
                  </a:lnTo>
                  <a:lnTo>
                    <a:pt x="2678" y="973"/>
                  </a:lnTo>
                  <a:lnTo>
                    <a:pt x="2678" y="973"/>
                  </a:lnTo>
                  <a:lnTo>
                    <a:pt x="2684" y="1326"/>
                  </a:lnTo>
                  <a:lnTo>
                    <a:pt x="2689" y="1500"/>
                  </a:lnTo>
                  <a:lnTo>
                    <a:pt x="2692" y="1675"/>
                  </a:lnTo>
                  <a:lnTo>
                    <a:pt x="2698" y="1500"/>
                  </a:lnTo>
                  <a:lnTo>
                    <a:pt x="2701" y="1326"/>
                  </a:lnTo>
                  <a:lnTo>
                    <a:pt x="2701" y="1326"/>
                  </a:lnTo>
                  <a:lnTo>
                    <a:pt x="2706" y="973"/>
                  </a:lnTo>
                  <a:lnTo>
                    <a:pt x="2706" y="973"/>
                  </a:lnTo>
                  <a:lnTo>
                    <a:pt x="2712" y="624"/>
                  </a:lnTo>
                  <a:lnTo>
                    <a:pt x="2715" y="449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5" y="263"/>
                  </a:lnTo>
                  <a:lnTo>
                    <a:pt x="2709" y="257"/>
                  </a:lnTo>
                  <a:lnTo>
                    <a:pt x="2703" y="252"/>
                  </a:lnTo>
                  <a:lnTo>
                    <a:pt x="2692" y="2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445209" y="1428749"/>
              <a:ext cx="344374" cy="344373"/>
              <a:chOff x="8383289" y="1310409"/>
              <a:chExt cx="462715" cy="462714"/>
            </a:xfrm>
            <a:grpFill/>
          </p:grpSpPr>
          <p:sp>
            <p:nvSpPr>
              <p:cNvPr id="15" name="Freeform 11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8 w 493"/>
                  <a:gd name="T3" fmla="*/ 307 h 539"/>
                  <a:gd name="T4" fmla="*/ 66 w 493"/>
                  <a:gd name="T5" fmla="*/ 304 h 539"/>
                  <a:gd name="T6" fmla="*/ 146 w 493"/>
                  <a:gd name="T7" fmla="*/ 301 h 539"/>
                  <a:gd name="T8" fmla="*/ 149 w 493"/>
                  <a:gd name="T9" fmla="*/ 301 h 539"/>
                  <a:gd name="T10" fmla="*/ 151 w 493"/>
                  <a:gd name="T11" fmla="*/ 403 h 539"/>
                  <a:gd name="T12" fmla="*/ 160 w 493"/>
                  <a:gd name="T13" fmla="*/ 523 h 539"/>
                  <a:gd name="T14" fmla="*/ 163 w 493"/>
                  <a:gd name="T15" fmla="*/ 523 h 539"/>
                  <a:gd name="T16" fmla="*/ 169 w 493"/>
                  <a:gd name="T17" fmla="*/ 403 h 539"/>
                  <a:gd name="T18" fmla="*/ 175 w 493"/>
                  <a:gd name="T19" fmla="*/ 292 h 539"/>
                  <a:gd name="T20" fmla="*/ 154 w 493"/>
                  <a:gd name="T21" fmla="*/ 272 h 539"/>
                  <a:gd name="T22" fmla="*/ 146 w 493"/>
                  <a:gd name="T23" fmla="*/ 272 h 539"/>
                  <a:gd name="T24" fmla="*/ 123 w 493"/>
                  <a:gd name="T25" fmla="*/ 272 h 539"/>
                  <a:gd name="T26" fmla="*/ 54 w 493"/>
                  <a:gd name="T27" fmla="*/ 269 h 539"/>
                  <a:gd name="T28" fmla="*/ 169 w 493"/>
                  <a:gd name="T29" fmla="*/ 140 h 539"/>
                  <a:gd name="T30" fmla="*/ 246 w 493"/>
                  <a:gd name="T31" fmla="*/ 55 h 539"/>
                  <a:gd name="T32" fmla="*/ 275 w 493"/>
                  <a:gd name="T33" fmla="*/ 89 h 539"/>
                  <a:gd name="T34" fmla="*/ 409 w 493"/>
                  <a:gd name="T35" fmla="*/ 238 h 539"/>
                  <a:gd name="T36" fmla="*/ 429 w 493"/>
                  <a:gd name="T37" fmla="*/ 269 h 539"/>
                  <a:gd name="T38" fmla="*/ 349 w 493"/>
                  <a:gd name="T39" fmla="*/ 272 h 539"/>
                  <a:gd name="T40" fmla="*/ 341 w 493"/>
                  <a:gd name="T41" fmla="*/ 272 h 539"/>
                  <a:gd name="T42" fmla="*/ 321 w 493"/>
                  <a:gd name="T43" fmla="*/ 292 h 539"/>
                  <a:gd name="T44" fmla="*/ 321 w 493"/>
                  <a:gd name="T45" fmla="*/ 301 h 539"/>
                  <a:gd name="T46" fmla="*/ 321 w 493"/>
                  <a:gd name="T47" fmla="*/ 309 h 539"/>
                  <a:gd name="T48" fmla="*/ 329 w 493"/>
                  <a:gd name="T49" fmla="*/ 474 h 539"/>
                  <a:gd name="T50" fmla="*/ 335 w 493"/>
                  <a:gd name="T51" fmla="*/ 538 h 539"/>
                  <a:gd name="T52" fmla="*/ 338 w 493"/>
                  <a:gd name="T53" fmla="*/ 474 h 539"/>
                  <a:gd name="T54" fmla="*/ 346 w 493"/>
                  <a:gd name="T55" fmla="*/ 309 h 539"/>
                  <a:gd name="T56" fmla="*/ 358 w 493"/>
                  <a:gd name="T57" fmla="*/ 301 h 539"/>
                  <a:gd name="T58" fmla="*/ 429 w 493"/>
                  <a:gd name="T59" fmla="*/ 304 h 539"/>
                  <a:gd name="T60" fmla="*/ 470 w 493"/>
                  <a:gd name="T61" fmla="*/ 307 h 539"/>
                  <a:gd name="T62" fmla="*/ 481 w 493"/>
                  <a:gd name="T63" fmla="*/ 304 h 539"/>
                  <a:gd name="T64" fmla="*/ 492 w 493"/>
                  <a:gd name="T65" fmla="*/ 286 h 539"/>
                  <a:gd name="T66" fmla="*/ 492 w 493"/>
                  <a:gd name="T67" fmla="*/ 278 h 539"/>
                  <a:gd name="T68" fmla="*/ 441 w 493"/>
                  <a:gd name="T69" fmla="*/ 209 h 539"/>
                  <a:gd name="T70" fmla="*/ 309 w 493"/>
                  <a:gd name="T71" fmla="*/ 57 h 539"/>
                  <a:gd name="T72" fmla="*/ 275 w 493"/>
                  <a:gd name="T73" fmla="*/ 14 h 539"/>
                  <a:gd name="T74" fmla="*/ 272 w 493"/>
                  <a:gd name="T75" fmla="*/ 11 h 539"/>
                  <a:gd name="T76" fmla="*/ 243 w 493"/>
                  <a:gd name="T77" fmla="*/ 0 h 539"/>
                  <a:gd name="T78" fmla="*/ 215 w 493"/>
                  <a:gd name="T79" fmla="*/ 20 h 539"/>
                  <a:gd name="T80" fmla="*/ 180 w 493"/>
                  <a:gd name="T81" fmla="*/ 57 h 539"/>
                  <a:gd name="T82" fmla="*/ 49 w 493"/>
                  <a:gd name="T83" fmla="*/ 212 h 539"/>
                  <a:gd name="T84" fmla="*/ 6 w 493"/>
                  <a:gd name="T85" fmla="*/ 266 h 539"/>
                  <a:gd name="T86" fmla="*/ 3 w 493"/>
                  <a:gd name="T87" fmla="*/ 272 h 539"/>
                  <a:gd name="T88" fmla="*/ 6 w 493"/>
                  <a:gd name="T89" fmla="*/ 298 h 539"/>
                  <a:gd name="T90" fmla="*/ 149 w 493"/>
                  <a:gd name="T91" fmla="*/ 301 h 539"/>
                  <a:gd name="T92" fmla="*/ 346 w 493"/>
                  <a:gd name="T93" fmla="*/ 301 h 539"/>
                  <a:gd name="T94" fmla="*/ 467 w 493"/>
                  <a:gd name="T95" fmla="*/ 26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lnTo>
                      <a:pt x="146" y="301"/>
                    </a:lnTo>
                    <a:lnTo>
                      <a:pt x="149" y="301"/>
                    </a:lnTo>
                    <a:close/>
                    <a:moveTo>
                      <a:pt x="346" y="301"/>
                    </a:moveTo>
                    <a:lnTo>
                      <a:pt x="346" y="301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25" y="269"/>
                    </a:moveTo>
                    <a:lnTo>
                      <a:pt x="25" y="2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16" name="Freeform 12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5 w 493"/>
                  <a:gd name="T3" fmla="*/ 307 h 539"/>
                  <a:gd name="T4" fmla="*/ 37 w 493"/>
                  <a:gd name="T5" fmla="*/ 307 h 539"/>
                  <a:gd name="T6" fmla="*/ 66 w 493"/>
                  <a:gd name="T7" fmla="*/ 304 h 539"/>
                  <a:gd name="T8" fmla="*/ 137 w 493"/>
                  <a:gd name="T9" fmla="*/ 304 h 539"/>
                  <a:gd name="T10" fmla="*/ 146 w 493"/>
                  <a:gd name="T11" fmla="*/ 301 h 539"/>
                  <a:gd name="T12" fmla="*/ 149 w 493"/>
                  <a:gd name="T13" fmla="*/ 309 h 539"/>
                  <a:gd name="T14" fmla="*/ 151 w 493"/>
                  <a:gd name="T15" fmla="*/ 403 h 539"/>
                  <a:gd name="T16" fmla="*/ 160 w 493"/>
                  <a:gd name="T17" fmla="*/ 523 h 539"/>
                  <a:gd name="T18" fmla="*/ 160 w 493"/>
                  <a:gd name="T19" fmla="*/ 538 h 539"/>
                  <a:gd name="T20" fmla="*/ 166 w 493"/>
                  <a:gd name="T21" fmla="*/ 474 h 539"/>
                  <a:gd name="T22" fmla="*/ 169 w 493"/>
                  <a:gd name="T23" fmla="*/ 403 h 539"/>
                  <a:gd name="T24" fmla="*/ 175 w 493"/>
                  <a:gd name="T25" fmla="*/ 304 h 539"/>
                  <a:gd name="T26" fmla="*/ 166 w 493"/>
                  <a:gd name="T27" fmla="*/ 281 h 539"/>
                  <a:gd name="T28" fmla="*/ 154 w 493"/>
                  <a:gd name="T29" fmla="*/ 272 h 539"/>
                  <a:gd name="T30" fmla="*/ 146 w 493"/>
                  <a:gd name="T31" fmla="*/ 272 h 539"/>
                  <a:gd name="T32" fmla="*/ 123 w 493"/>
                  <a:gd name="T33" fmla="*/ 272 h 539"/>
                  <a:gd name="T34" fmla="*/ 66 w 493"/>
                  <a:gd name="T35" fmla="*/ 269 h 539"/>
                  <a:gd name="T36" fmla="*/ 80 w 493"/>
                  <a:gd name="T37" fmla="*/ 241 h 539"/>
                  <a:gd name="T38" fmla="*/ 169 w 493"/>
                  <a:gd name="T39" fmla="*/ 140 h 539"/>
                  <a:gd name="T40" fmla="*/ 238 w 493"/>
                  <a:gd name="T41" fmla="*/ 63 h 539"/>
                  <a:gd name="T42" fmla="*/ 252 w 493"/>
                  <a:gd name="T43" fmla="*/ 63 h 539"/>
                  <a:gd name="T44" fmla="*/ 321 w 493"/>
                  <a:gd name="T45" fmla="*/ 138 h 539"/>
                  <a:gd name="T46" fmla="*/ 409 w 493"/>
                  <a:gd name="T47" fmla="*/ 238 h 539"/>
                  <a:gd name="T48" fmla="*/ 429 w 493"/>
                  <a:gd name="T49" fmla="*/ 269 h 539"/>
                  <a:gd name="T50" fmla="*/ 372 w 493"/>
                  <a:gd name="T51" fmla="*/ 272 h 539"/>
                  <a:gd name="T52" fmla="*/ 346 w 493"/>
                  <a:gd name="T53" fmla="*/ 272 h 539"/>
                  <a:gd name="T54" fmla="*/ 341 w 493"/>
                  <a:gd name="T55" fmla="*/ 272 h 539"/>
                  <a:gd name="T56" fmla="*/ 321 w 493"/>
                  <a:gd name="T57" fmla="*/ 292 h 539"/>
                  <a:gd name="T58" fmla="*/ 321 w 493"/>
                  <a:gd name="T59" fmla="*/ 298 h 539"/>
                  <a:gd name="T60" fmla="*/ 321 w 493"/>
                  <a:gd name="T61" fmla="*/ 301 h 539"/>
                  <a:gd name="T62" fmla="*/ 321 w 493"/>
                  <a:gd name="T63" fmla="*/ 309 h 539"/>
                  <a:gd name="T64" fmla="*/ 326 w 493"/>
                  <a:gd name="T65" fmla="*/ 403 h 539"/>
                  <a:gd name="T66" fmla="*/ 332 w 493"/>
                  <a:gd name="T67" fmla="*/ 523 h 539"/>
                  <a:gd name="T68" fmla="*/ 335 w 493"/>
                  <a:gd name="T69" fmla="*/ 538 h 539"/>
                  <a:gd name="T70" fmla="*/ 338 w 493"/>
                  <a:gd name="T71" fmla="*/ 474 h 539"/>
                  <a:gd name="T72" fmla="*/ 343 w 493"/>
                  <a:gd name="T73" fmla="*/ 403 h 539"/>
                  <a:gd name="T74" fmla="*/ 346 w 493"/>
                  <a:gd name="T75" fmla="*/ 301 h 539"/>
                  <a:gd name="T76" fmla="*/ 358 w 493"/>
                  <a:gd name="T77" fmla="*/ 301 h 539"/>
                  <a:gd name="T78" fmla="*/ 429 w 493"/>
                  <a:gd name="T79" fmla="*/ 304 h 539"/>
                  <a:gd name="T80" fmla="*/ 467 w 493"/>
                  <a:gd name="T81" fmla="*/ 307 h 539"/>
                  <a:gd name="T82" fmla="*/ 475 w 493"/>
                  <a:gd name="T83" fmla="*/ 304 h 539"/>
                  <a:gd name="T84" fmla="*/ 487 w 493"/>
                  <a:gd name="T85" fmla="*/ 298 h 539"/>
                  <a:gd name="T86" fmla="*/ 492 w 493"/>
                  <a:gd name="T87" fmla="*/ 286 h 539"/>
                  <a:gd name="T88" fmla="*/ 492 w 493"/>
                  <a:gd name="T89" fmla="*/ 278 h 539"/>
                  <a:gd name="T90" fmla="*/ 481 w 493"/>
                  <a:gd name="T91" fmla="*/ 261 h 539"/>
                  <a:gd name="T92" fmla="*/ 441 w 493"/>
                  <a:gd name="T93" fmla="*/ 209 h 539"/>
                  <a:gd name="T94" fmla="*/ 309 w 493"/>
                  <a:gd name="T95" fmla="*/ 57 h 539"/>
                  <a:gd name="T96" fmla="*/ 278 w 493"/>
                  <a:gd name="T97" fmla="*/ 17 h 539"/>
                  <a:gd name="T98" fmla="*/ 272 w 493"/>
                  <a:gd name="T99" fmla="*/ 11 h 539"/>
                  <a:gd name="T100" fmla="*/ 266 w 493"/>
                  <a:gd name="T101" fmla="*/ 9 h 539"/>
                  <a:gd name="T102" fmla="*/ 243 w 493"/>
                  <a:gd name="T103" fmla="*/ 0 h 539"/>
                  <a:gd name="T104" fmla="*/ 220 w 493"/>
                  <a:gd name="T105" fmla="*/ 11 h 539"/>
                  <a:gd name="T106" fmla="*/ 203 w 493"/>
                  <a:gd name="T107" fmla="*/ 32 h 539"/>
                  <a:gd name="T108" fmla="*/ 135 w 493"/>
                  <a:gd name="T109" fmla="*/ 112 h 539"/>
                  <a:gd name="T110" fmla="*/ 49 w 493"/>
                  <a:gd name="T111" fmla="*/ 212 h 539"/>
                  <a:gd name="T112" fmla="*/ 6 w 493"/>
                  <a:gd name="T113" fmla="*/ 264 h 539"/>
                  <a:gd name="T114" fmla="*/ 6 w 493"/>
                  <a:gd name="T115" fmla="*/ 266 h 539"/>
                  <a:gd name="T116" fmla="*/ 0 w 493"/>
                  <a:gd name="T117" fmla="*/ 278 h 539"/>
                  <a:gd name="T118" fmla="*/ 6 w 493"/>
                  <a:gd name="T119" fmla="*/ 29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17" name="Freeform 13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18" name="Freeform 14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3 w 4"/>
                  <a:gd name="T1" fmla="*/ 0 h 1"/>
                  <a:gd name="T2" fmla="*/ 3 w 4"/>
                  <a:gd name="T3" fmla="*/ 0 h 1"/>
                  <a:gd name="T4" fmla="*/ 0 w 4"/>
                  <a:gd name="T5" fmla="*/ 0 h 1"/>
                  <a:gd name="T6" fmla="*/ 3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19" name="Freeform 15"/>
              <p:cNvSpPr>
                <a:spLocks noChangeArrowheads="1"/>
              </p:cNvSpPr>
              <p:nvPr/>
            </p:nvSpPr>
            <p:spPr bwMode="auto">
              <a:xfrm>
                <a:off x="8638691" y="1383075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0" name="Freeform 16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1" name="Freeform 17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" name="Freeform 18"/>
              <p:cNvSpPr>
                <a:spLocks noChangeArrowheads="1"/>
              </p:cNvSpPr>
              <p:nvPr/>
            </p:nvSpPr>
            <p:spPr bwMode="auto">
              <a:xfrm>
                <a:off x="8560681" y="1375595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" name="Freeform 19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0 w 540"/>
                  <a:gd name="T3" fmla="*/ 161 h 494"/>
                  <a:gd name="T4" fmla="*/ 64 w 540"/>
                  <a:gd name="T5" fmla="*/ 166 h 494"/>
                  <a:gd name="T6" fmla="*/ 238 w 540"/>
                  <a:gd name="T7" fmla="*/ 175 h 494"/>
                  <a:gd name="T8" fmla="*/ 261 w 540"/>
                  <a:gd name="T9" fmla="*/ 166 h 494"/>
                  <a:gd name="T10" fmla="*/ 267 w 540"/>
                  <a:gd name="T11" fmla="*/ 152 h 494"/>
                  <a:gd name="T12" fmla="*/ 270 w 540"/>
                  <a:gd name="T13" fmla="*/ 138 h 494"/>
                  <a:gd name="T14" fmla="*/ 270 w 540"/>
                  <a:gd name="T15" fmla="*/ 66 h 494"/>
                  <a:gd name="T16" fmla="*/ 301 w 540"/>
                  <a:gd name="T17" fmla="*/ 84 h 494"/>
                  <a:gd name="T18" fmla="*/ 450 w 540"/>
                  <a:gd name="T19" fmla="*/ 215 h 494"/>
                  <a:gd name="T20" fmla="*/ 479 w 540"/>
                  <a:gd name="T21" fmla="*/ 252 h 494"/>
                  <a:gd name="T22" fmla="*/ 401 w 540"/>
                  <a:gd name="T23" fmla="*/ 321 h 494"/>
                  <a:gd name="T24" fmla="*/ 272 w 540"/>
                  <a:gd name="T25" fmla="*/ 439 h 494"/>
                  <a:gd name="T26" fmla="*/ 270 w 540"/>
                  <a:gd name="T27" fmla="*/ 373 h 494"/>
                  <a:gd name="T28" fmla="*/ 267 w 540"/>
                  <a:gd name="T29" fmla="*/ 347 h 494"/>
                  <a:gd name="T30" fmla="*/ 261 w 540"/>
                  <a:gd name="T31" fmla="*/ 330 h 494"/>
                  <a:gd name="T32" fmla="*/ 244 w 540"/>
                  <a:gd name="T33" fmla="*/ 321 h 494"/>
                  <a:gd name="T34" fmla="*/ 238 w 540"/>
                  <a:gd name="T35" fmla="*/ 321 h 494"/>
                  <a:gd name="T36" fmla="*/ 138 w 540"/>
                  <a:gd name="T37" fmla="*/ 327 h 494"/>
                  <a:gd name="T38" fmla="*/ 17 w 540"/>
                  <a:gd name="T39" fmla="*/ 333 h 494"/>
                  <a:gd name="T40" fmla="*/ 17 w 540"/>
                  <a:gd name="T41" fmla="*/ 336 h 494"/>
                  <a:gd name="T42" fmla="*/ 138 w 540"/>
                  <a:gd name="T43" fmla="*/ 344 h 494"/>
                  <a:gd name="T44" fmla="*/ 238 w 540"/>
                  <a:gd name="T45" fmla="*/ 347 h 494"/>
                  <a:gd name="T46" fmla="*/ 238 w 540"/>
                  <a:gd name="T47" fmla="*/ 373 h 494"/>
                  <a:gd name="T48" fmla="*/ 235 w 540"/>
                  <a:gd name="T49" fmla="*/ 459 h 494"/>
                  <a:gd name="T50" fmla="*/ 235 w 540"/>
                  <a:gd name="T51" fmla="*/ 476 h 494"/>
                  <a:gd name="T52" fmla="*/ 244 w 540"/>
                  <a:gd name="T53" fmla="*/ 490 h 494"/>
                  <a:gd name="T54" fmla="*/ 258 w 540"/>
                  <a:gd name="T55" fmla="*/ 493 h 494"/>
                  <a:gd name="T56" fmla="*/ 281 w 540"/>
                  <a:gd name="T57" fmla="*/ 482 h 494"/>
                  <a:gd name="T58" fmla="*/ 433 w 540"/>
                  <a:gd name="T59" fmla="*/ 356 h 494"/>
                  <a:gd name="T60" fmla="*/ 510 w 540"/>
                  <a:gd name="T61" fmla="*/ 290 h 494"/>
                  <a:gd name="T62" fmla="*/ 527 w 540"/>
                  <a:gd name="T63" fmla="*/ 273 h 494"/>
                  <a:gd name="T64" fmla="*/ 533 w 540"/>
                  <a:gd name="T65" fmla="*/ 270 h 494"/>
                  <a:gd name="T66" fmla="*/ 536 w 540"/>
                  <a:gd name="T67" fmla="*/ 229 h 494"/>
                  <a:gd name="T68" fmla="*/ 507 w 540"/>
                  <a:gd name="T69" fmla="*/ 204 h 494"/>
                  <a:gd name="T70" fmla="*/ 430 w 540"/>
                  <a:gd name="T71" fmla="*/ 138 h 494"/>
                  <a:gd name="T72" fmla="*/ 275 w 540"/>
                  <a:gd name="T73" fmla="*/ 9 h 494"/>
                  <a:gd name="T74" fmla="*/ 275 w 540"/>
                  <a:gd name="T75" fmla="*/ 6 h 494"/>
                  <a:gd name="T76" fmla="*/ 253 w 540"/>
                  <a:gd name="T77" fmla="*/ 0 h 494"/>
                  <a:gd name="T78" fmla="*/ 238 w 540"/>
                  <a:gd name="T79" fmla="*/ 15 h 494"/>
                  <a:gd name="T80" fmla="*/ 235 w 540"/>
                  <a:gd name="T81" fmla="*/ 26 h 494"/>
                  <a:gd name="T82" fmla="*/ 235 w 540"/>
                  <a:gd name="T83" fmla="*/ 66 h 494"/>
                  <a:gd name="T84" fmla="*/ 238 w 540"/>
                  <a:gd name="T85" fmla="*/ 138 h 494"/>
                  <a:gd name="T86" fmla="*/ 238 w 540"/>
                  <a:gd name="T87" fmla="*/ 149 h 494"/>
                  <a:gd name="T88" fmla="*/ 138 w 540"/>
                  <a:gd name="T89" fmla="*/ 152 h 494"/>
                  <a:gd name="T90" fmla="*/ 272 w 540"/>
                  <a:gd name="T91" fmla="*/ 467 h 494"/>
                  <a:gd name="T92" fmla="*/ 272 w 540"/>
                  <a:gd name="T93" fmla="*/ 26 h 494"/>
                  <a:gd name="T94" fmla="*/ 238 w 540"/>
                  <a:gd name="T95" fmla="*/ 14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  <a:close/>
                    <a:moveTo>
                      <a:pt x="238" y="347"/>
                    </a:moveTo>
                    <a:lnTo>
                      <a:pt x="238" y="34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26"/>
                    </a:moveTo>
                    <a:lnTo>
                      <a:pt x="272" y="26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" name="Freeform 20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17 w 540"/>
                  <a:gd name="T3" fmla="*/ 161 h 494"/>
                  <a:gd name="T4" fmla="*/ 17 w 540"/>
                  <a:gd name="T5" fmla="*/ 164 h 494"/>
                  <a:gd name="T6" fmla="*/ 64 w 540"/>
                  <a:gd name="T7" fmla="*/ 166 h 494"/>
                  <a:gd name="T8" fmla="*/ 232 w 540"/>
                  <a:gd name="T9" fmla="*/ 175 h 494"/>
                  <a:gd name="T10" fmla="*/ 250 w 540"/>
                  <a:gd name="T11" fmla="*/ 175 h 494"/>
                  <a:gd name="T12" fmla="*/ 264 w 540"/>
                  <a:gd name="T13" fmla="*/ 161 h 494"/>
                  <a:gd name="T14" fmla="*/ 267 w 540"/>
                  <a:gd name="T15" fmla="*/ 152 h 494"/>
                  <a:gd name="T16" fmla="*/ 270 w 540"/>
                  <a:gd name="T17" fmla="*/ 138 h 494"/>
                  <a:gd name="T18" fmla="*/ 270 w 540"/>
                  <a:gd name="T19" fmla="*/ 124 h 494"/>
                  <a:gd name="T20" fmla="*/ 272 w 540"/>
                  <a:gd name="T21" fmla="*/ 55 h 494"/>
                  <a:gd name="T22" fmla="*/ 301 w 540"/>
                  <a:gd name="T23" fmla="*/ 84 h 494"/>
                  <a:gd name="T24" fmla="*/ 450 w 540"/>
                  <a:gd name="T25" fmla="*/ 215 h 494"/>
                  <a:gd name="T26" fmla="*/ 487 w 540"/>
                  <a:gd name="T27" fmla="*/ 247 h 494"/>
                  <a:gd name="T28" fmla="*/ 453 w 540"/>
                  <a:gd name="T29" fmla="*/ 276 h 494"/>
                  <a:gd name="T30" fmla="*/ 401 w 540"/>
                  <a:gd name="T31" fmla="*/ 321 h 494"/>
                  <a:gd name="T32" fmla="*/ 272 w 540"/>
                  <a:gd name="T33" fmla="*/ 439 h 494"/>
                  <a:gd name="T34" fmla="*/ 270 w 540"/>
                  <a:gd name="T35" fmla="*/ 430 h 494"/>
                  <a:gd name="T36" fmla="*/ 270 w 540"/>
                  <a:gd name="T37" fmla="*/ 358 h 494"/>
                  <a:gd name="T38" fmla="*/ 267 w 540"/>
                  <a:gd name="T39" fmla="*/ 347 h 494"/>
                  <a:gd name="T40" fmla="*/ 264 w 540"/>
                  <a:gd name="T41" fmla="*/ 336 h 494"/>
                  <a:gd name="T42" fmla="*/ 250 w 540"/>
                  <a:gd name="T43" fmla="*/ 321 h 494"/>
                  <a:gd name="T44" fmla="*/ 241 w 540"/>
                  <a:gd name="T45" fmla="*/ 321 h 494"/>
                  <a:gd name="T46" fmla="*/ 238 w 540"/>
                  <a:gd name="T47" fmla="*/ 321 h 494"/>
                  <a:gd name="T48" fmla="*/ 232 w 540"/>
                  <a:gd name="T49" fmla="*/ 321 h 494"/>
                  <a:gd name="T50" fmla="*/ 64 w 540"/>
                  <a:gd name="T51" fmla="*/ 330 h 494"/>
                  <a:gd name="T52" fmla="*/ 17 w 540"/>
                  <a:gd name="T53" fmla="*/ 333 h 494"/>
                  <a:gd name="T54" fmla="*/ 17 w 540"/>
                  <a:gd name="T55" fmla="*/ 336 h 494"/>
                  <a:gd name="T56" fmla="*/ 64 w 540"/>
                  <a:gd name="T57" fmla="*/ 339 h 494"/>
                  <a:gd name="T58" fmla="*/ 232 w 540"/>
                  <a:gd name="T59" fmla="*/ 347 h 494"/>
                  <a:gd name="T60" fmla="*/ 238 w 540"/>
                  <a:gd name="T61" fmla="*/ 350 h 494"/>
                  <a:gd name="T62" fmla="*/ 238 w 540"/>
                  <a:gd name="T63" fmla="*/ 373 h 494"/>
                  <a:gd name="T64" fmla="*/ 235 w 540"/>
                  <a:gd name="T65" fmla="*/ 430 h 494"/>
                  <a:gd name="T66" fmla="*/ 235 w 540"/>
                  <a:gd name="T67" fmla="*/ 470 h 494"/>
                  <a:gd name="T68" fmla="*/ 235 w 540"/>
                  <a:gd name="T69" fmla="*/ 476 h 494"/>
                  <a:gd name="T70" fmla="*/ 244 w 540"/>
                  <a:gd name="T71" fmla="*/ 490 h 494"/>
                  <a:gd name="T72" fmla="*/ 258 w 540"/>
                  <a:gd name="T73" fmla="*/ 493 h 494"/>
                  <a:gd name="T74" fmla="*/ 264 w 540"/>
                  <a:gd name="T75" fmla="*/ 493 h 494"/>
                  <a:gd name="T76" fmla="*/ 281 w 540"/>
                  <a:gd name="T77" fmla="*/ 482 h 494"/>
                  <a:gd name="T78" fmla="*/ 433 w 540"/>
                  <a:gd name="T79" fmla="*/ 356 h 494"/>
                  <a:gd name="T80" fmla="*/ 484 w 540"/>
                  <a:gd name="T81" fmla="*/ 313 h 494"/>
                  <a:gd name="T82" fmla="*/ 525 w 540"/>
                  <a:gd name="T83" fmla="*/ 276 h 494"/>
                  <a:gd name="T84" fmla="*/ 530 w 540"/>
                  <a:gd name="T85" fmla="*/ 273 h 494"/>
                  <a:gd name="T86" fmla="*/ 533 w 540"/>
                  <a:gd name="T87" fmla="*/ 270 h 494"/>
                  <a:gd name="T88" fmla="*/ 539 w 540"/>
                  <a:gd name="T89" fmla="*/ 244 h 494"/>
                  <a:gd name="T90" fmla="*/ 522 w 540"/>
                  <a:gd name="T91" fmla="*/ 215 h 494"/>
                  <a:gd name="T92" fmla="*/ 482 w 540"/>
                  <a:gd name="T93" fmla="*/ 181 h 494"/>
                  <a:gd name="T94" fmla="*/ 430 w 540"/>
                  <a:gd name="T95" fmla="*/ 138 h 494"/>
                  <a:gd name="T96" fmla="*/ 278 w 540"/>
                  <a:gd name="T97" fmla="*/ 9 h 494"/>
                  <a:gd name="T98" fmla="*/ 275 w 540"/>
                  <a:gd name="T99" fmla="*/ 6 h 494"/>
                  <a:gd name="T100" fmla="*/ 270 w 540"/>
                  <a:gd name="T101" fmla="*/ 3 h 494"/>
                  <a:gd name="T102" fmla="*/ 253 w 540"/>
                  <a:gd name="T103" fmla="*/ 0 h 494"/>
                  <a:gd name="T104" fmla="*/ 241 w 540"/>
                  <a:gd name="T105" fmla="*/ 6 h 494"/>
                  <a:gd name="T106" fmla="*/ 235 w 540"/>
                  <a:gd name="T107" fmla="*/ 23 h 494"/>
                  <a:gd name="T108" fmla="*/ 235 w 540"/>
                  <a:gd name="T109" fmla="*/ 29 h 494"/>
                  <a:gd name="T110" fmla="*/ 235 w 540"/>
                  <a:gd name="T111" fmla="*/ 66 h 494"/>
                  <a:gd name="T112" fmla="*/ 238 w 540"/>
                  <a:gd name="T113" fmla="*/ 124 h 494"/>
                  <a:gd name="T114" fmla="*/ 238 w 540"/>
                  <a:gd name="T115" fmla="*/ 147 h 494"/>
                  <a:gd name="T116" fmla="*/ 238 w 540"/>
                  <a:gd name="T117" fmla="*/ 149 h 494"/>
                  <a:gd name="T118" fmla="*/ 138 w 540"/>
                  <a:gd name="T119" fmla="*/ 15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5" name="Freeform 21"/>
              <p:cNvSpPr>
                <a:spLocks noChangeArrowheads="1"/>
              </p:cNvSpPr>
              <p:nvPr/>
            </p:nvSpPr>
            <p:spPr bwMode="auto">
              <a:xfrm>
                <a:off x="8773337" y="1565810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6" name="Freeform 22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" name="Freeform 23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" name="Freeform 24"/>
              <p:cNvSpPr>
                <a:spLocks noChangeArrowheads="1"/>
              </p:cNvSpPr>
              <p:nvPr/>
            </p:nvSpPr>
            <p:spPr bwMode="auto">
              <a:xfrm>
                <a:off x="8780818" y="1487801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" name="Freeform 25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0" name="Freeform 26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1" name="Freeform 27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43 w 496"/>
                  <a:gd name="T1" fmla="*/ 269 h 540"/>
                  <a:gd name="T2" fmla="*/ 154 w 496"/>
                  <a:gd name="T3" fmla="*/ 267 h 540"/>
                  <a:gd name="T4" fmla="*/ 172 w 496"/>
                  <a:gd name="T5" fmla="*/ 249 h 540"/>
                  <a:gd name="T6" fmla="*/ 175 w 496"/>
                  <a:gd name="T7" fmla="*/ 241 h 540"/>
                  <a:gd name="T8" fmla="*/ 175 w 496"/>
                  <a:gd name="T9" fmla="*/ 232 h 540"/>
                  <a:gd name="T10" fmla="*/ 163 w 496"/>
                  <a:gd name="T11" fmla="*/ 63 h 540"/>
                  <a:gd name="T12" fmla="*/ 160 w 496"/>
                  <a:gd name="T13" fmla="*/ 0 h 540"/>
                  <a:gd name="T14" fmla="*/ 154 w 496"/>
                  <a:gd name="T15" fmla="*/ 63 h 540"/>
                  <a:gd name="T16" fmla="*/ 146 w 496"/>
                  <a:gd name="T17" fmla="*/ 232 h 540"/>
                  <a:gd name="T18" fmla="*/ 138 w 496"/>
                  <a:gd name="T19" fmla="*/ 238 h 540"/>
                  <a:gd name="T20" fmla="*/ 66 w 496"/>
                  <a:gd name="T21" fmla="*/ 235 h 540"/>
                  <a:gd name="T22" fmla="*/ 26 w 496"/>
                  <a:gd name="T23" fmla="*/ 235 h 540"/>
                  <a:gd name="T24" fmla="*/ 14 w 496"/>
                  <a:gd name="T25" fmla="*/ 238 h 540"/>
                  <a:gd name="T26" fmla="*/ 0 w 496"/>
                  <a:gd name="T27" fmla="*/ 255 h 540"/>
                  <a:gd name="T28" fmla="*/ 3 w 496"/>
                  <a:gd name="T29" fmla="*/ 264 h 540"/>
                  <a:gd name="T30" fmla="*/ 52 w 496"/>
                  <a:gd name="T31" fmla="*/ 330 h 540"/>
                  <a:gd name="T32" fmla="*/ 183 w 496"/>
                  <a:gd name="T33" fmla="*/ 484 h 540"/>
                  <a:gd name="T34" fmla="*/ 220 w 496"/>
                  <a:gd name="T35" fmla="*/ 527 h 540"/>
                  <a:gd name="T36" fmla="*/ 223 w 496"/>
                  <a:gd name="T37" fmla="*/ 530 h 540"/>
                  <a:gd name="T38" fmla="*/ 252 w 496"/>
                  <a:gd name="T39" fmla="*/ 539 h 540"/>
                  <a:gd name="T40" fmla="*/ 281 w 496"/>
                  <a:gd name="T41" fmla="*/ 521 h 540"/>
                  <a:gd name="T42" fmla="*/ 312 w 496"/>
                  <a:gd name="T43" fmla="*/ 481 h 540"/>
                  <a:gd name="T44" fmla="*/ 444 w 496"/>
                  <a:gd name="T45" fmla="*/ 330 h 540"/>
                  <a:gd name="T46" fmla="*/ 487 w 496"/>
                  <a:gd name="T47" fmla="*/ 275 h 540"/>
                  <a:gd name="T48" fmla="*/ 492 w 496"/>
                  <a:gd name="T49" fmla="*/ 269 h 540"/>
                  <a:gd name="T50" fmla="*/ 487 w 496"/>
                  <a:gd name="T51" fmla="*/ 241 h 540"/>
                  <a:gd name="T52" fmla="*/ 470 w 496"/>
                  <a:gd name="T53" fmla="*/ 235 h 540"/>
                  <a:gd name="T54" fmla="*/ 458 w 496"/>
                  <a:gd name="T55" fmla="*/ 235 h 540"/>
                  <a:gd name="T56" fmla="*/ 369 w 496"/>
                  <a:gd name="T57" fmla="*/ 238 h 540"/>
                  <a:gd name="T58" fmla="*/ 346 w 496"/>
                  <a:gd name="T59" fmla="*/ 238 h 540"/>
                  <a:gd name="T60" fmla="*/ 346 w 496"/>
                  <a:gd name="T61" fmla="*/ 232 h 540"/>
                  <a:gd name="T62" fmla="*/ 338 w 496"/>
                  <a:gd name="T63" fmla="*/ 63 h 540"/>
                  <a:gd name="T64" fmla="*/ 332 w 496"/>
                  <a:gd name="T65" fmla="*/ 0 h 540"/>
                  <a:gd name="T66" fmla="*/ 329 w 496"/>
                  <a:gd name="T67" fmla="*/ 63 h 540"/>
                  <a:gd name="T68" fmla="*/ 318 w 496"/>
                  <a:gd name="T69" fmla="*/ 232 h 540"/>
                  <a:gd name="T70" fmla="*/ 321 w 496"/>
                  <a:gd name="T71" fmla="*/ 249 h 540"/>
                  <a:gd name="T72" fmla="*/ 338 w 496"/>
                  <a:gd name="T73" fmla="*/ 267 h 540"/>
                  <a:gd name="T74" fmla="*/ 355 w 496"/>
                  <a:gd name="T75" fmla="*/ 269 h 540"/>
                  <a:gd name="T76" fmla="*/ 427 w 496"/>
                  <a:gd name="T77" fmla="*/ 272 h 540"/>
                  <a:gd name="T78" fmla="*/ 412 w 496"/>
                  <a:gd name="T79" fmla="*/ 301 h 540"/>
                  <a:gd name="T80" fmla="*/ 278 w 496"/>
                  <a:gd name="T81" fmla="*/ 450 h 540"/>
                  <a:gd name="T82" fmla="*/ 241 w 496"/>
                  <a:gd name="T83" fmla="*/ 479 h 540"/>
                  <a:gd name="T84" fmla="*/ 172 w 496"/>
                  <a:gd name="T85" fmla="*/ 401 h 540"/>
                  <a:gd name="T86" fmla="*/ 54 w 496"/>
                  <a:gd name="T87" fmla="*/ 272 h 540"/>
                  <a:gd name="T88" fmla="*/ 123 w 496"/>
                  <a:gd name="T89" fmla="*/ 269 h 540"/>
                  <a:gd name="T90" fmla="*/ 28 w 496"/>
                  <a:gd name="T91" fmla="*/ 272 h 540"/>
                  <a:gd name="T92" fmla="*/ 26 w 496"/>
                  <a:gd name="T93" fmla="*/ 272 h 540"/>
                  <a:gd name="T94" fmla="*/ 346 w 496"/>
                  <a:gd name="T95" fmla="*/ 238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  <a:close/>
                    <a:moveTo>
                      <a:pt x="146" y="238"/>
                    </a:moveTo>
                    <a:lnTo>
                      <a:pt x="146" y="238"/>
                    </a:lnTo>
                    <a:close/>
                    <a:moveTo>
                      <a:pt x="26" y="272"/>
                    </a:moveTo>
                    <a:lnTo>
                      <a:pt x="28" y="272"/>
                    </a:lnTo>
                    <a:lnTo>
                      <a:pt x="28" y="272"/>
                    </a:lnTo>
                    <a:lnTo>
                      <a:pt x="26" y="272"/>
                    </a:lnTo>
                    <a:close/>
                    <a:moveTo>
                      <a:pt x="28" y="272"/>
                    </a:moveTo>
                    <a:lnTo>
                      <a:pt x="26" y="272"/>
                    </a:lnTo>
                    <a:lnTo>
                      <a:pt x="28" y="272"/>
                    </a:lnTo>
                    <a:close/>
                    <a:moveTo>
                      <a:pt x="467" y="272"/>
                    </a:moveTo>
                    <a:lnTo>
                      <a:pt x="467" y="272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2" name="Freeform 28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38 w 496"/>
                  <a:gd name="T1" fmla="*/ 269 h 540"/>
                  <a:gd name="T2" fmla="*/ 146 w 496"/>
                  <a:gd name="T3" fmla="*/ 269 h 540"/>
                  <a:gd name="T4" fmla="*/ 160 w 496"/>
                  <a:gd name="T5" fmla="*/ 264 h 540"/>
                  <a:gd name="T6" fmla="*/ 172 w 496"/>
                  <a:gd name="T7" fmla="*/ 249 h 540"/>
                  <a:gd name="T8" fmla="*/ 175 w 496"/>
                  <a:gd name="T9" fmla="*/ 241 h 540"/>
                  <a:gd name="T10" fmla="*/ 175 w 496"/>
                  <a:gd name="T11" fmla="*/ 238 h 540"/>
                  <a:gd name="T12" fmla="*/ 175 w 496"/>
                  <a:gd name="T13" fmla="*/ 232 h 540"/>
                  <a:gd name="T14" fmla="*/ 163 w 496"/>
                  <a:gd name="T15" fmla="*/ 63 h 540"/>
                  <a:gd name="T16" fmla="*/ 160 w 496"/>
                  <a:gd name="T17" fmla="*/ 17 h 540"/>
                  <a:gd name="T18" fmla="*/ 157 w 496"/>
                  <a:gd name="T19" fmla="*/ 17 h 540"/>
                  <a:gd name="T20" fmla="*/ 154 w 496"/>
                  <a:gd name="T21" fmla="*/ 63 h 540"/>
                  <a:gd name="T22" fmla="*/ 146 w 496"/>
                  <a:gd name="T23" fmla="*/ 232 h 540"/>
                  <a:gd name="T24" fmla="*/ 143 w 496"/>
                  <a:gd name="T25" fmla="*/ 238 h 540"/>
                  <a:gd name="T26" fmla="*/ 123 w 496"/>
                  <a:gd name="T27" fmla="*/ 238 h 540"/>
                  <a:gd name="T28" fmla="*/ 66 w 496"/>
                  <a:gd name="T29" fmla="*/ 235 h 540"/>
                  <a:gd name="T30" fmla="*/ 26 w 496"/>
                  <a:gd name="T31" fmla="*/ 235 h 540"/>
                  <a:gd name="T32" fmla="*/ 20 w 496"/>
                  <a:gd name="T33" fmla="*/ 235 h 540"/>
                  <a:gd name="T34" fmla="*/ 6 w 496"/>
                  <a:gd name="T35" fmla="*/ 243 h 540"/>
                  <a:gd name="T36" fmla="*/ 0 w 496"/>
                  <a:gd name="T37" fmla="*/ 258 h 540"/>
                  <a:gd name="T38" fmla="*/ 3 w 496"/>
                  <a:gd name="T39" fmla="*/ 264 h 540"/>
                  <a:gd name="T40" fmla="*/ 11 w 496"/>
                  <a:gd name="T41" fmla="*/ 281 h 540"/>
                  <a:gd name="T42" fmla="*/ 138 w 496"/>
                  <a:gd name="T43" fmla="*/ 432 h 540"/>
                  <a:gd name="T44" fmla="*/ 183 w 496"/>
                  <a:gd name="T45" fmla="*/ 484 h 540"/>
                  <a:gd name="T46" fmla="*/ 220 w 496"/>
                  <a:gd name="T47" fmla="*/ 527 h 540"/>
                  <a:gd name="T48" fmla="*/ 223 w 496"/>
                  <a:gd name="T49" fmla="*/ 530 h 540"/>
                  <a:gd name="T50" fmla="*/ 226 w 496"/>
                  <a:gd name="T51" fmla="*/ 533 h 540"/>
                  <a:gd name="T52" fmla="*/ 252 w 496"/>
                  <a:gd name="T53" fmla="*/ 539 h 540"/>
                  <a:gd name="T54" fmla="*/ 281 w 496"/>
                  <a:gd name="T55" fmla="*/ 521 h 540"/>
                  <a:gd name="T56" fmla="*/ 312 w 496"/>
                  <a:gd name="T57" fmla="*/ 481 h 540"/>
                  <a:gd name="T58" fmla="*/ 358 w 496"/>
                  <a:gd name="T59" fmla="*/ 430 h 540"/>
                  <a:gd name="T60" fmla="*/ 484 w 496"/>
                  <a:gd name="T61" fmla="*/ 281 h 540"/>
                  <a:gd name="T62" fmla="*/ 487 w 496"/>
                  <a:gd name="T63" fmla="*/ 275 h 540"/>
                  <a:gd name="T64" fmla="*/ 492 w 496"/>
                  <a:gd name="T65" fmla="*/ 269 h 540"/>
                  <a:gd name="T66" fmla="*/ 492 w 496"/>
                  <a:gd name="T67" fmla="*/ 252 h 540"/>
                  <a:gd name="T68" fmla="*/ 487 w 496"/>
                  <a:gd name="T69" fmla="*/ 241 h 540"/>
                  <a:gd name="T70" fmla="*/ 470 w 496"/>
                  <a:gd name="T71" fmla="*/ 235 h 540"/>
                  <a:gd name="T72" fmla="*/ 464 w 496"/>
                  <a:gd name="T73" fmla="*/ 235 h 540"/>
                  <a:gd name="T74" fmla="*/ 427 w 496"/>
                  <a:gd name="T75" fmla="*/ 235 h 540"/>
                  <a:gd name="T76" fmla="*/ 369 w 496"/>
                  <a:gd name="T77" fmla="*/ 238 h 540"/>
                  <a:gd name="T78" fmla="*/ 346 w 496"/>
                  <a:gd name="T79" fmla="*/ 238 h 540"/>
                  <a:gd name="T80" fmla="*/ 346 w 496"/>
                  <a:gd name="T81" fmla="*/ 238 h 540"/>
                  <a:gd name="T82" fmla="*/ 341 w 496"/>
                  <a:gd name="T83" fmla="*/ 138 h 540"/>
                  <a:gd name="T84" fmla="*/ 338 w 496"/>
                  <a:gd name="T85" fmla="*/ 63 h 540"/>
                  <a:gd name="T86" fmla="*/ 332 w 496"/>
                  <a:gd name="T87" fmla="*/ 0 h 540"/>
                  <a:gd name="T88" fmla="*/ 332 w 496"/>
                  <a:gd name="T89" fmla="*/ 17 h 540"/>
                  <a:gd name="T90" fmla="*/ 324 w 496"/>
                  <a:gd name="T91" fmla="*/ 138 h 540"/>
                  <a:gd name="T92" fmla="*/ 318 w 496"/>
                  <a:gd name="T93" fmla="*/ 238 h 540"/>
                  <a:gd name="T94" fmla="*/ 321 w 496"/>
                  <a:gd name="T95" fmla="*/ 249 h 540"/>
                  <a:gd name="T96" fmla="*/ 338 w 496"/>
                  <a:gd name="T97" fmla="*/ 267 h 540"/>
                  <a:gd name="T98" fmla="*/ 346 w 496"/>
                  <a:gd name="T99" fmla="*/ 269 h 540"/>
                  <a:gd name="T100" fmla="*/ 355 w 496"/>
                  <a:gd name="T101" fmla="*/ 269 h 540"/>
                  <a:gd name="T102" fmla="*/ 427 w 496"/>
                  <a:gd name="T103" fmla="*/ 272 h 540"/>
                  <a:gd name="T104" fmla="*/ 438 w 496"/>
                  <a:gd name="T105" fmla="*/ 272 h 540"/>
                  <a:gd name="T106" fmla="*/ 324 w 496"/>
                  <a:gd name="T107" fmla="*/ 401 h 540"/>
                  <a:gd name="T108" fmla="*/ 278 w 496"/>
                  <a:gd name="T109" fmla="*/ 450 h 540"/>
                  <a:gd name="T110" fmla="*/ 241 w 496"/>
                  <a:gd name="T111" fmla="*/ 479 h 540"/>
                  <a:gd name="T112" fmla="*/ 218 w 496"/>
                  <a:gd name="T113" fmla="*/ 453 h 540"/>
                  <a:gd name="T114" fmla="*/ 83 w 496"/>
                  <a:gd name="T115" fmla="*/ 304 h 540"/>
                  <a:gd name="T116" fmla="*/ 54 w 496"/>
                  <a:gd name="T117" fmla="*/ 272 h 540"/>
                  <a:gd name="T118" fmla="*/ 123 w 496"/>
                  <a:gd name="T119" fmla="*/ 269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3" name="Freeform 29"/>
              <p:cNvSpPr>
                <a:spLocks noChangeArrowheads="1"/>
              </p:cNvSpPr>
              <p:nvPr/>
            </p:nvSpPr>
            <p:spPr bwMode="auto">
              <a:xfrm>
                <a:off x="8589534" y="1700457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4" name="Freeform 30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0 w 3"/>
                  <a:gd name="T1" fmla="*/ 0 h 1"/>
                  <a:gd name="T2" fmla="*/ 2 w 3"/>
                  <a:gd name="T3" fmla="*/ 0 h 1"/>
                  <a:gd name="T4" fmla="*/ 2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5" name="Freeform 31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6" name="Freeform 32"/>
              <p:cNvSpPr>
                <a:spLocks noChangeArrowheads="1"/>
              </p:cNvSpPr>
              <p:nvPr/>
            </p:nvSpPr>
            <p:spPr bwMode="auto">
              <a:xfrm>
                <a:off x="8667544" y="1707937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7" name="Freeform 33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8" name="Freeform 34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9" name="Freeform 35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111 w 539"/>
                  <a:gd name="T3" fmla="*/ 358 h 496"/>
                  <a:gd name="T4" fmla="*/ 263 w 539"/>
                  <a:gd name="T5" fmla="*/ 487 h 496"/>
                  <a:gd name="T6" fmla="*/ 266 w 539"/>
                  <a:gd name="T7" fmla="*/ 489 h 496"/>
                  <a:gd name="T8" fmla="*/ 289 w 539"/>
                  <a:gd name="T9" fmla="*/ 492 h 496"/>
                  <a:gd name="T10" fmla="*/ 303 w 539"/>
                  <a:gd name="T11" fmla="*/ 481 h 496"/>
                  <a:gd name="T12" fmla="*/ 306 w 539"/>
                  <a:gd name="T13" fmla="*/ 467 h 496"/>
                  <a:gd name="T14" fmla="*/ 303 w 539"/>
                  <a:gd name="T15" fmla="*/ 426 h 496"/>
                  <a:gd name="T16" fmla="*/ 300 w 539"/>
                  <a:gd name="T17" fmla="*/ 355 h 496"/>
                  <a:gd name="T18" fmla="*/ 300 w 539"/>
                  <a:gd name="T19" fmla="*/ 346 h 496"/>
                  <a:gd name="T20" fmla="*/ 403 w 539"/>
                  <a:gd name="T21" fmla="*/ 341 h 496"/>
                  <a:gd name="T22" fmla="*/ 521 w 539"/>
                  <a:gd name="T23" fmla="*/ 335 h 496"/>
                  <a:gd name="T24" fmla="*/ 521 w 539"/>
                  <a:gd name="T25" fmla="*/ 332 h 496"/>
                  <a:gd name="T26" fmla="*/ 403 w 539"/>
                  <a:gd name="T27" fmla="*/ 323 h 496"/>
                  <a:gd name="T28" fmla="*/ 303 w 539"/>
                  <a:gd name="T29" fmla="*/ 317 h 496"/>
                  <a:gd name="T30" fmla="*/ 274 w 539"/>
                  <a:gd name="T31" fmla="*/ 332 h 496"/>
                  <a:gd name="T32" fmla="*/ 271 w 539"/>
                  <a:gd name="T33" fmla="*/ 346 h 496"/>
                  <a:gd name="T34" fmla="*/ 271 w 539"/>
                  <a:gd name="T35" fmla="*/ 369 h 496"/>
                  <a:gd name="T36" fmla="*/ 269 w 539"/>
                  <a:gd name="T37" fmla="*/ 441 h 496"/>
                  <a:gd name="T38" fmla="*/ 140 w 539"/>
                  <a:gd name="T39" fmla="*/ 323 h 496"/>
                  <a:gd name="T40" fmla="*/ 63 w 539"/>
                  <a:gd name="T41" fmla="*/ 254 h 496"/>
                  <a:gd name="T42" fmla="*/ 85 w 539"/>
                  <a:gd name="T43" fmla="*/ 217 h 496"/>
                  <a:gd name="T44" fmla="*/ 237 w 539"/>
                  <a:gd name="T45" fmla="*/ 83 h 496"/>
                  <a:gd name="T46" fmla="*/ 269 w 539"/>
                  <a:gd name="T47" fmla="*/ 65 h 496"/>
                  <a:gd name="T48" fmla="*/ 271 w 539"/>
                  <a:gd name="T49" fmla="*/ 137 h 496"/>
                  <a:gd name="T50" fmla="*/ 271 w 539"/>
                  <a:gd name="T51" fmla="*/ 154 h 496"/>
                  <a:gd name="T52" fmla="*/ 292 w 539"/>
                  <a:gd name="T53" fmla="*/ 171 h 496"/>
                  <a:gd name="T54" fmla="*/ 297 w 539"/>
                  <a:gd name="T55" fmla="*/ 174 h 496"/>
                  <a:gd name="T56" fmla="*/ 303 w 539"/>
                  <a:gd name="T57" fmla="*/ 174 h 496"/>
                  <a:gd name="T58" fmla="*/ 403 w 539"/>
                  <a:gd name="T59" fmla="*/ 168 h 496"/>
                  <a:gd name="T60" fmla="*/ 521 w 539"/>
                  <a:gd name="T61" fmla="*/ 160 h 496"/>
                  <a:gd name="T62" fmla="*/ 521 w 539"/>
                  <a:gd name="T63" fmla="*/ 157 h 496"/>
                  <a:gd name="T64" fmla="*/ 403 w 539"/>
                  <a:gd name="T65" fmla="*/ 151 h 496"/>
                  <a:gd name="T66" fmla="*/ 300 w 539"/>
                  <a:gd name="T67" fmla="*/ 143 h 496"/>
                  <a:gd name="T68" fmla="*/ 303 w 539"/>
                  <a:gd name="T69" fmla="*/ 123 h 496"/>
                  <a:gd name="T70" fmla="*/ 306 w 539"/>
                  <a:gd name="T71" fmla="*/ 28 h 496"/>
                  <a:gd name="T72" fmla="*/ 303 w 539"/>
                  <a:gd name="T73" fmla="*/ 20 h 496"/>
                  <a:gd name="T74" fmla="*/ 286 w 539"/>
                  <a:gd name="T75" fmla="*/ 0 h 496"/>
                  <a:gd name="T76" fmla="*/ 277 w 539"/>
                  <a:gd name="T77" fmla="*/ 2 h 496"/>
                  <a:gd name="T78" fmla="*/ 257 w 539"/>
                  <a:gd name="T79" fmla="*/ 11 h 496"/>
                  <a:gd name="T80" fmla="*/ 108 w 539"/>
                  <a:gd name="T81" fmla="*/ 140 h 496"/>
                  <a:gd name="T82" fmla="*/ 17 w 539"/>
                  <a:gd name="T83" fmla="*/ 217 h 496"/>
                  <a:gd name="T84" fmla="*/ 11 w 539"/>
                  <a:gd name="T85" fmla="*/ 223 h 496"/>
                  <a:gd name="T86" fmla="*/ 2 w 539"/>
                  <a:gd name="T87" fmla="*/ 237 h 496"/>
                  <a:gd name="T88" fmla="*/ 11 w 539"/>
                  <a:gd name="T89" fmla="*/ 275 h 496"/>
                  <a:gd name="T90" fmla="*/ 300 w 539"/>
                  <a:gd name="T91" fmla="*/ 346 h 496"/>
                  <a:gd name="T92" fmla="*/ 269 w 539"/>
                  <a:gd name="T93" fmla="*/ 467 h 496"/>
                  <a:gd name="T94" fmla="*/ 269 w 539"/>
                  <a:gd name="T95" fmla="*/ 28 h 496"/>
                  <a:gd name="T96" fmla="*/ 269 w 539"/>
                  <a:gd name="T97" fmla="*/ 2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269" y="467"/>
                    </a:moveTo>
                    <a:lnTo>
                      <a:pt x="269" y="469"/>
                    </a:lnTo>
                    <a:lnTo>
                      <a:pt x="269" y="469"/>
                    </a:lnTo>
                    <a:lnTo>
                      <a:pt x="269" y="467"/>
                    </a:lnTo>
                    <a:close/>
                    <a:moveTo>
                      <a:pt x="300" y="146"/>
                    </a:moveTo>
                    <a:lnTo>
                      <a:pt x="300" y="146"/>
                    </a:lnTo>
                    <a:close/>
                    <a:moveTo>
                      <a:pt x="269" y="28"/>
                    </a:moveTo>
                    <a:lnTo>
                      <a:pt x="269" y="28"/>
                    </a:lnTo>
                    <a:close/>
                    <a:moveTo>
                      <a:pt x="269" y="25"/>
                    </a:moveTo>
                    <a:lnTo>
                      <a:pt x="269" y="28"/>
                    </a:lnTo>
                    <a:lnTo>
                      <a:pt x="269" y="28"/>
                    </a:lnTo>
                    <a:lnTo>
                      <a:pt x="269" y="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0" name="Freeform 36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57 w 539"/>
                  <a:gd name="T3" fmla="*/ 312 h 496"/>
                  <a:gd name="T4" fmla="*/ 211 w 539"/>
                  <a:gd name="T5" fmla="*/ 443 h 496"/>
                  <a:gd name="T6" fmla="*/ 263 w 539"/>
                  <a:gd name="T7" fmla="*/ 487 h 496"/>
                  <a:gd name="T8" fmla="*/ 266 w 539"/>
                  <a:gd name="T9" fmla="*/ 489 h 496"/>
                  <a:gd name="T10" fmla="*/ 271 w 539"/>
                  <a:gd name="T11" fmla="*/ 492 h 496"/>
                  <a:gd name="T12" fmla="*/ 289 w 539"/>
                  <a:gd name="T13" fmla="*/ 492 h 496"/>
                  <a:gd name="T14" fmla="*/ 303 w 539"/>
                  <a:gd name="T15" fmla="*/ 481 h 496"/>
                  <a:gd name="T16" fmla="*/ 306 w 539"/>
                  <a:gd name="T17" fmla="*/ 469 h 496"/>
                  <a:gd name="T18" fmla="*/ 306 w 539"/>
                  <a:gd name="T19" fmla="*/ 458 h 496"/>
                  <a:gd name="T20" fmla="*/ 303 w 539"/>
                  <a:gd name="T21" fmla="*/ 426 h 496"/>
                  <a:gd name="T22" fmla="*/ 300 w 539"/>
                  <a:gd name="T23" fmla="*/ 355 h 496"/>
                  <a:gd name="T24" fmla="*/ 300 w 539"/>
                  <a:gd name="T25" fmla="*/ 346 h 496"/>
                  <a:gd name="T26" fmla="*/ 309 w 539"/>
                  <a:gd name="T27" fmla="*/ 346 h 496"/>
                  <a:gd name="T28" fmla="*/ 403 w 539"/>
                  <a:gd name="T29" fmla="*/ 341 h 496"/>
                  <a:gd name="T30" fmla="*/ 521 w 539"/>
                  <a:gd name="T31" fmla="*/ 335 h 496"/>
                  <a:gd name="T32" fmla="*/ 538 w 539"/>
                  <a:gd name="T33" fmla="*/ 332 h 496"/>
                  <a:gd name="T34" fmla="*/ 475 w 539"/>
                  <a:gd name="T35" fmla="*/ 329 h 496"/>
                  <a:gd name="T36" fmla="*/ 403 w 539"/>
                  <a:gd name="T37" fmla="*/ 323 h 496"/>
                  <a:gd name="T38" fmla="*/ 303 w 539"/>
                  <a:gd name="T39" fmla="*/ 317 h 496"/>
                  <a:gd name="T40" fmla="*/ 280 w 539"/>
                  <a:gd name="T41" fmla="*/ 326 h 496"/>
                  <a:gd name="T42" fmla="*/ 271 w 539"/>
                  <a:gd name="T43" fmla="*/ 338 h 496"/>
                  <a:gd name="T44" fmla="*/ 271 w 539"/>
                  <a:gd name="T45" fmla="*/ 349 h 496"/>
                  <a:gd name="T46" fmla="*/ 271 w 539"/>
                  <a:gd name="T47" fmla="*/ 369 h 496"/>
                  <a:gd name="T48" fmla="*/ 269 w 539"/>
                  <a:gd name="T49" fmla="*/ 426 h 496"/>
                  <a:gd name="T50" fmla="*/ 240 w 539"/>
                  <a:gd name="T51" fmla="*/ 412 h 496"/>
                  <a:gd name="T52" fmla="*/ 140 w 539"/>
                  <a:gd name="T53" fmla="*/ 323 h 496"/>
                  <a:gd name="T54" fmla="*/ 63 w 539"/>
                  <a:gd name="T55" fmla="*/ 254 h 496"/>
                  <a:gd name="T56" fmla="*/ 60 w 539"/>
                  <a:gd name="T57" fmla="*/ 240 h 496"/>
                  <a:gd name="T58" fmla="*/ 137 w 539"/>
                  <a:gd name="T59" fmla="*/ 171 h 496"/>
                  <a:gd name="T60" fmla="*/ 237 w 539"/>
                  <a:gd name="T61" fmla="*/ 83 h 496"/>
                  <a:gd name="T62" fmla="*/ 269 w 539"/>
                  <a:gd name="T63" fmla="*/ 65 h 496"/>
                  <a:gd name="T64" fmla="*/ 271 w 539"/>
                  <a:gd name="T65" fmla="*/ 123 h 496"/>
                  <a:gd name="T66" fmla="*/ 271 w 539"/>
                  <a:gd name="T67" fmla="*/ 146 h 496"/>
                  <a:gd name="T68" fmla="*/ 271 w 539"/>
                  <a:gd name="T69" fmla="*/ 154 h 496"/>
                  <a:gd name="T70" fmla="*/ 292 w 539"/>
                  <a:gd name="T71" fmla="*/ 171 h 496"/>
                  <a:gd name="T72" fmla="*/ 297 w 539"/>
                  <a:gd name="T73" fmla="*/ 174 h 496"/>
                  <a:gd name="T74" fmla="*/ 300 w 539"/>
                  <a:gd name="T75" fmla="*/ 174 h 496"/>
                  <a:gd name="T76" fmla="*/ 309 w 539"/>
                  <a:gd name="T77" fmla="*/ 174 h 496"/>
                  <a:gd name="T78" fmla="*/ 403 w 539"/>
                  <a:gd name="T79" fmla="*/ 168 h 496"/>
                  <a:gd name="T80" fmla="*/ 521 w 539"/>
                  <a:gd name="T81" fmla="*/ 160 h 496"/>
                  <a:gd name="T82" fmla="*/ 538 w 539"/>
                  <a:gd name="T83" fmla="*/ 160 h 496"/>
                  <a:gd name="T84" fmla="*/ 475 w 539"/>
                  <a:gd name="T85" fmla="*/ 154 h 496"/>
                  <a:gd name="T86" fmla="*/ 403 w 539"/>
                  <a:gd name="T87" fmla="*/ 151 h 496"/>
                  <a:gd name="T88" fmla="*/ 300 w 539"/>
                  <a:gd name="T89" fmla="*/ 146 h 496"/>
                  <a:gd name="T90" fmla="*/ 300 w 539"/>
                  <a:gd name="T91" fmla="*/ 137 h 496"/>
                  <a:gd name="T92" fmla="*/ 303 w 539"/>
                  <a:gd name="T93" fmla="*/ 65 h 496"/>
                  <a:gd name="T94" fmla="*/ 306 w 539"/>
                  <a:gd name="T95" fmla="*/ 28 h 496"/>
                  <a:gd name="T96" fmla="*/ 303 w 539"/>
                  <a:gd name="T97" fmla="*/ 20 h 496"/>
                  <a:gd name="T98" fmla="*/ 297 w 539"/>
                  <a:gd name="T99" fmla="*/ 5 h 496"/>
                  <a:gd name="T100" fmla="*/ 286 w 539"/>
                  <a:gd name="T101" fmla="*/ 0 h 496"/>
                  <a:gd name="T102" fmla="*/ 277 w 539"/>
                  <a:gd name="T103" fmla="*/ 2 h 496"/>
                  <a:gd name="T104" fmla="*/ 257 w 539"/>
                  <a:gd name="T105" fmla="*/ 11 h 496"/>
                  <a:gd name="T106" fmla="*/ 208 w 539"/>
                  <a:gd name="T107" fmla="*/ 54 h 496"/>
                  <a:gd name="T108" fmla="*/ 57 w 539"/>
                  <a:gd name="T109" fmla="*/ 183 h 496"/>
                  <a:gd name="T110" fmla="*/ 17 w 539"/>
                  <a:gd name="T111" fmla="*/ 217 h 496"/>
                  <a:gd name="T112" fmla="*/ 11 w 539"/>
                  <a:gd name="T113" fmla="*/ 223 h 496"/>
                  <a:gd name="T114" fmla="*/ 8 w 539"/>
                  <a:gd name="T115" fmla="*/ 226 h 496"/>
                  <a:gd name="T116" fmla="*/ 0 w 539"/>
                  <a:gd name="T117" fmla="*/ 252 h 496"/>
                  <a:gd name="T118" fmla="*/ 11 w 539"/>
                  <a:gd name="T119" fmla="*/ 27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1" name="Freeform 37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2" name="Freeform 38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3" name="Freeform 39"/>
              <p:cNvSpPr>
                <a:spLocks noChangeArrowheads="1"/>
              </p:cNvSpPr>
              <p:nvPr/>
            </p:nvSpPr>
            <p:spPr bwMode="auto">
              <a:xfrm>
                <a:off x="8448475" y="1594663"/>
                <a:ext cx="1069" cy="1069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2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4" name="Freeform 40"/>
              <p:cNvSpPr>
                <a:spLocks noChangeArrowheads="1"/>
              </p:cNvSpPr>
              <p:nvPr/>
            </p:nvSpPr>
            <p:spPr bwMode="auto">
              <a:xfrm>
                <a:off x="8455956" y="1516654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5" name="Freeform 41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6" name="Freeform 42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3 h 4"/>
                  <a:gd name="T4" fmla="*/ 0 w 1"/>
                  <a:gd name="T5" fmla="*/ 3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7" name="Freeform 43"/>
              <p:cNvSpPr>
                <a:spLocks noChangeArrowheads="1"/>
              </p:cNvSpPr>
              <p:nvPr/>
            </p:nvSpPr>
            <p:spPr bwMode="auto">
              <a:xfrm>
                <a:off x="8464505" y="1390556"/>
                <a:ext cx="84421" cy="84421"/>
              </a:xfrm>
              <a:custGeom>
                <a:avLst/>
                <a:gdLst>
                  <a:gd name="T0" fmla="*/ 0 w 347"/>
                  <a:gd name="T1" fmla="*/ 55 h 350"/>
                  <a:gd name="T2" fmla="*/ 5 w 347"/>
                  <a:gd name="T3" fmla="*/ 128 h 350"/>
                  <a:gd name="T4" fmla="*/ 14 w 347"/>
                  <a:gd name="T5" fmla="*/ 226 h 350"/>
                  <a:gd name="T6" fmla="*/ 17 w 347"/>
                  <a:gd name="T7" fmla="*/ 246 h 350"/>
                  <a:gd name="T8" fmla="*/ 17 w 347"/>
                  <a:gd name="T9" fmla="*/ 246 h 350"/>
                  <a:gd name="T10" fmla="*/ 20 w 347"/>
                  <a:gd name="T11" fmla="*/ 254 h 350"/>
                  <a:gd name="T12" fmla="*/ 28 w 347"/>
                  <a:gd name="T13" fmla="*/ 266 h 350"/>
                  <a:gd name="T14" fmla="*/ 46 w 347"/>
                  <a:gd name="T15" fmla="*/ 269 h 350"/>
                  <a:gd name="T16" fmla="*/ 54 w 347"/>
                  <a:gd name="T17" fmla="*/ 266 h 350"/>
                  <a:gd name="T18" fmla="*/ 68 w 347"/>
                  <a:gd name="T19" fmla="*/ 252 h 350"/>
                  <a:gd name="T20" fmla="*/ 97 w 347"/>
                  <a:gd name="T21" fmla="*/ 220 h 350"/>
                  <a:gd name="T22" fmla="*/ 109 w 347"/>
                  <a:gd name="T23" fmla="*/ 211 h 350"/>
                  <a:gd name="T24" fmla="*/ 137 w 347"/>
                  <a:gd name="T25" fmla="*/ 237 h 350"/>
                  <a:gd name="T26" fmla="*/ 232 w 347"/>
                  <a:gd name="T27" fmla="*/ 317 h 350"/>
                  <a:gd name="T28" fmla="*/ 257 w 347"/>
                  <a:gd name="T29" fmla="*/ 340 h 350"/>
                  <a:gd name="T30" fmla="*/ 260 w 347"/>
                  <a:gd name="T31" fmla="*/ 337 h 350"/>
                  <a:gd name="T32" fmla="*/ 237 w 347"/>
                  <a:gd name="T33" fmla="*/ 312 h 350"/>
                  <a:gd name="T34" fmla="*/ 157 w 347"/>
                  <a:gd name="T35" fmla="*/ 220 h 350"/>
                  <a:gd name="T36" fmla="*/ 128 w 347"/>
                  <a:gd name="T37" fmla="*/ 186 h 350"/>
                  <a:gd name="T38" fmla="*/ 123 w 347"/>
                  <a:gd name="T39" fmla="*/ 183 h 350"/>
                  <a:gd name="T40" fmla="*/ 109 w 347"/>
                  <a:gd name="T41" fmla="*/ 177 h 350"/>
                  <a:gd name="T42" fmla="*/ 91 w 347"/>
                  <a:gd name="T43" fmla="*/ 180 h 350"/>
                  <a:gd name="T44" fmla="*/ 85 w 347"/>
                  <a:gd name="T45" fmla="*/ 183 h 350"/>
                  <a:gd name="T46" fmla="*/ 74 w 347"/>
                  <a:gd name="T47" fmla="*/ 194 h 350"/>
                  <a:gd name="T48" fmla="*/ 54 w 347"/>
                  <a:gd name="T49" fmla="*/ 211 h 350"/>
                  <a:gd name="T50" fmla="*/ 48 w 347"/>
                  <a:gd name="T51" fmla="*/ 77 h 350"/>
                  <a:gd name="T52" fmla="*/ 46 w 347"/>
                  <a:gd name="T53" fmla="*/ 49 h 350"/>
                  <a:gd name="T54" fmla="*/ 71 w 347"/>
                  <a:gd name="T55" fmla="*/ 49 h 350"/>
                  <a:gd name="T56" fmla="*/ 123 w 347"/>
                  <a:gd name="T57" fmla="*/ 55 h 350"/>
                  <a:gd name="T58" fmla="*/ 194 w 347"/>
                  <a:gd name="T59" fmla="*/ 74 h 350"/>
                  <a:gd name="T60" fmla="*/ 183 w 347"/>
                  <a:gd name="T61" fmla="*/ 85 h 350"/>
                  <a:gd name="T62" fmla="*/ 177 w 347"/>
                  <a:gd name="T63" fmla="*/ 97 h 350"/>
                  <a:gd name="T64" fmla="*/ 180 w 347"/>
                  <a:gd name="T65" fmla="*/ 120 h 350"/>
                  <a:gd name="T66" fmla="*/ 186 w 347"/>
                  <a:gd name="T67" fmla="*/ 128 h 350"/>
                  <a:gd name="T68" fmla="*/ 217 w 347"/>
                  <a:gd name="T69" fmla="*/ 157 h 350"/>
                  <a:gd name="T70" fmla="*/ 272 w 347"/>
                  <a:gd name="T71" fmla="*/ 203 h 350"/>
                  <a:gd name="T72" fmla="*/ 337 w 347"/>
                  <a:gd name="T73" fmla="*/ 260 h 350"/>
                  <a:gd name="T74" fmla="*/ 346 w 347"/>
                  <a:gd name="T75" fmla="*/ 266 h 350"/>
                  <a:gd name="T76" fmla="*/ 318 w 347"/>
                  <a:gd name="T77" fmla="*/ 231 h 350"/>
                  <a:gd name="T78" fmla="*/ 283 w 347"/>
                  <a:gd name="T79" fmla="*/ 191 h 350"/>
                  <a:gd name="T80" fmla="*/ 211 w 347"/>
                  <a:gd name="T81" fmla="*/ 108 h 350"/>
                  <a:gd name="T82" fmla="*/ 211 w 347"/>
                  <a:gd name="T83" fmla="*/ 105 h 350"/>
                  <a:gd name="T84" fmla="*/ 252 w 347"/>
                  <a:gd name="T85" fmla="*/ 69 h 350"/>
                  <a:gd name="T86" fmla="*/ 260 w 347"/>
                  <a:gd name="T87" fmla="*/ 63 h 350"/>
                  <a:gd name="T88" fmla="*/ 260 w 347"/>
                  <a:gd name="T89" fmla="*/ 61 h 350"/>
                  <a:gd name="T90" fmla="*/ 266 w 347"/>
                  <a:gd name="T91" fmla="*/ 52 h 350"/>
                  <a:gd name="T92" fmla="*/ 269 w 347"/>
                  <a:gd name="T93" fmla="*/ 38 h 350"/>
                  <a:gd name="T94" fmla="*/ 260 w 347"/>
                  <a:gd name="T95" fmla="*/ 23 h 350"/>
                  <a:gd name="T96" fmla="*/ 249 w 347"/>
                  <a:gd name="T97" fmla="*/ 20 h 350"/>
                  <a:gd name="T98" fmla="*/ 235 w 347"/>
                  <a:gd name="T99" fmla="*/ 17 h 350"/>
                  <a:gd name="T100" fmla="*/ 223 w 347"/>
                  <a:gd name="T101" fmla="*/ 17 h 350"/>
                  <a:gd name="T102" fmla="*/ 74 w 347"/>
                  <a:gd name="T103" fmla="*/ 3 h 350"/>
                  <a:gd name="T104" fmla="*/ 37 w 347"/>
                  <a:gd name="T105" fmla="*/ 0 h 350"/>
                  <a:gd name="T106" fmla="*/ 34 w 347"/>
                  <a:gd name="T107" fmla="*/ 0 h 350"/>
                  <a:gd name="T108" fmla="*/ 22 w 347"/>
                  <a:gd name="T109" fmla="*/ 3 h 350"/>
                  <a:gd name="T110" fmla="*/ 8 w 347"/>
                  <a:gd name="T111" fmla="*/ 12 h 350"/>
                  <a:gd name="T112" fmla="*/ 0 w 347"/>
                  <a:gd name="T113" fmla="*/ 29 h 350"/>
                  <a:gd name="T114" fmla="*/ 0 w 347"/>
                  <a:gd name="T115" fmla="*/ 43 h 350"/>
                  <a:gd name="T116" fmla="*/ 209 w 347"/>
                  <a:gd name="T117" fmla="*/ 105 h 350"/>
                  <a:gd name="T118" fmla="*/ 232 w 347"/>
                  <a:gd name="T119" fmla="*/ 35 h 350"/>
                  <a:gd name="T120" fmla="*/ 232 w 347"/>
                  <a:gd name="T121" fmla="*/ 35 h 350"/>
                  <a:gd name="T122" fmla="*/ 232 w 347"/>
                  <a:gd name="T123" fmla="*/ 3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7" h="350">
                    <a:moveTo>
                      <a:pt x="0" y="43"/>
                    </a:moveTo>
                    <a:lnTo>
                      <a:pt x="0" y="55"/>
                    </a:lnTo>
                    <a:lnTo>
                      <a:pt x="0" y="55"/>
                    </a:lnTo>
                    <a:lnTo>
                      <a:pt x="2" y="79"/>
                    </a:lnTo>
                    <a:lnTo>
                      <a:pt x="2" y="79"/>
                    </a:lnTo>
                    <a:lnTo>
                      <a:pt x="5" y="128"/>
                    </a:lnTo>
                    <a:lnTo>
                      <a:pt x="5" y="128"/>
                    </a:lnTo>
                    <a:lnTo>
                      <a:pt x="14" y="226"/>
                    </a:lnTo>
                    <a:lnTo>
                      <a:pt x="14" y="226"/>
                    </a:lnTo>
                    <a:lnTo>
                      <a:pt x="14" y="237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52"/>
                    </a:lnTo>
                    <a:lnTo>
                      <a:pt x="17" y="252"/>
                    </a:lnTo>
                    <a:lnTo>
                      <a:pt x="20" y="254"/>
                    </a:lnTo>
                    <a:lnTo>
                      <a:pt x="20" y="254"/>
                    </a:lnTo>
                    <a:lnTo>
                      <a:pt x="22" y="260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37" y="269"/>
                    </a:lnTo>
                    <a:lnTo>
                      <a:pt x="46" y="269"/>
                    </a:lnTo>
                    <a:lnTo>
                      <a:pt x="46" y="269"/>
                    </a:lnTo>
                    <a:lnTo>
                      <a:pt x="54" y="266"/>
                    </a:lnTo>
                    <a:lnTo>
                      <a:pt x="54" y="26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68" y="252"/>
                    </a:lnTo>
                    <a:lnTo>
                      <a:pt x="68" y="252"/>
                    </a:lnTo>
                    <a:lnTo>
                      <a:pt x="97" y="220"/>
                    </a:lnTo>
                    <a:lnTo>
                      <a:pt x="97" y="220"/>
                    </a:lnTo>
                    <a:lnTo>
                      <a:pt x="106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37" y="237"/>
                    </a:lnTo>
                    <a:lnTo>
                      <a:pt x="137" y="237"/>
                    </a:lnTo>
                    <a:lnTo>
                      <a:pt x="189" y="283"/>
                    </a:lnTo>
                    <a:lnTo>
                      <a:pt x="189" y="283"/>
                    </a:lnTo>
                    <a:lnTo>
                      <a:pt x="232" y="317"/>
                    </a:lnTo>
                    <a:lnTo>
                      <a:pt x="232" y="317"/>
                    </a:lnTo>
                    <a:lnTo>
                      <a:pt x="257" y="340"/>
                    </a:lnTo>
                    <a:lnTo>
                      <a:pt x="257" y="340"/>
                    </a:lnTo>
                    <a:lnTo>
                      <a:pt x="266" y="349"/>
                    </a:lnTo>
                    <a:lnTo>
                      <a:pt x="266" y="349"/>
                    </a:lnTo>
                    <a:lnTo>
                      <a:pt x="260" y="337"/>
                    </a:lnTo>
                    <a:lnTo>
                      <a:pt x="260" y="337"/>
                    </a:lnTo>
                    <a:lnTo>
                      <a:pt x="237" y="312"/>
                    </a:lnTo>
                    <a:lnTo>
                      <a:pt x="237" y="312"/>
                    </a:lnTo>
                    <a:lnTo>
                      <a:pt x="203" y="271"/>
                    </a:lnTo>
                    <a:lnTo>
                      <a:pt x="203" y="271"/>
                    </a:lnTo>
                    <a:lnTo>
                      <a:pt x="157" y="220"/>
                    </a:lnTo>
                    <a:lnTo>
                      <a:pt x="157" y="220"/>
                    </a:lnTo>
                    <a:lnTo>
                      <a:pt x="131" y="189"/>
                    </a:lnTo>
                    <a:lnTo>
                      <a:pt x="128" y="186"/>
                    </a:lnTo>
                    <a:lnTo>
                      <a:pt x="126" y="183"/>
                    </a:lnTo>
                    <a:lnTo>
                      <a:pt x="123" y="183"/>
                    </a:lnTo>
                    <a:lnTo>
                      <a:pt x="123" y="183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09" y="177"/>
                    </a:lnTo>
                    <a:lnTo>
                      <a:pt x="97" y="177"/>
                    </a:lnTo>
                    <a:lnTo>
                      <a:pt x="97" y="177"/>
                    </a:lnTo>
                    <a:lnTo>
                      <a:pt x="91" y="180"/>
                    </a:lnTo>
                    <a:lnTo>
                      <a:pt x="91" y="180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83" y="189"/>
                    </a:lnTo>
                    <a:lnTo>
                      <a:pt x="83" y="189"/>
                    </a:lnTo>
                    <a:lnTo>
                      <a:pt x="74" y="194"/>
                    </a:lnTo>
                    <a:lnTo>
                      <a:pt x="74" y="194"/>
                    </a:lnTo>
                    <a:lnTo>
                      <a:pt x="54" y="211"/>
                    </a:lnTo>
                    <a:lnTo>
                      <a:pt x="54" y="211"/>
                    </a:lnTo>
                    <a:lnTo>
                      <a:pt x="51" y="126"/>
                    </a:lnTo>
                    <a:lnTo>
                      <a:pt x="51" y="126"/>
                    </a:lnTo>
                    <a:lnTo>
                      <a:pt x="48" y="77"/>
                    </a:lnTo>
                    <a:lnTo>
                      <a:pt x="48" y="77"/>
                    </a:lnTo>
                    <a:lnTo>
                      <a:pt x="46" y="52"/>
                    </a:lnTo>
                    <a:lnTo>
                      <a:pt x="46" y="49"/>
                    </a:lnTo>
                    <a:lnTo>
                      <a:pt x="48" y="49"/>
                    </a:lnTo>
                    <a:lnTo>
                      <a:pt x="48" y="49"/>
                    </a:lnTo>
                    <a:lnTo>
                      <a:pt x="71" y="49"/>
                    </a:lnTo>
                    <a:lnTo>
                      <a:pt x="71" y="49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211" y="58"/>
                    </a:lnTo>
                    <a:lnTo>
                      <a:pt x="211" y="58"/>
                    </a:lnTo>
                    <a:lnTo>
                      <a:pt x="194" y="74"/>
                    </a:lnTo>
                    <a:lnTo>
                      <a:pt x="194" y="74"/>
                    </a:lnTo>
                    <a:lnTo>
                      <a:pt x="189" y="82"/>
                    </a:lnTo>
                    <a:lnTo>
                      <a:pt x="183" y="85"/>
                    </a:lnTo>
                    <a:lnTo>
                      <a:pt x="183" y="85"/>
                    </a:lnTo>
                    <a:lnTo>
                      <a:pt x="177" y="97"/>
                    </a:lnTo>
                    <a:lnTo>
                      <a:pt x="177" y="97"/>
                    </a:lnTo>
                    <a:lnTo>
                      <a:pt x="177" y="108"/>
                    </a:lnTo>
                    <a:lnTo>
                      <a:pt x="180" y="120"/>
                    </a:lnTo>
                    <a:lnTo>
                      <a:pt x="180" y="120"/>
                    </a:lnTo>
                    <a:lnTo>
                      <a:pt x="183" y="126"/>
                    </a:lnTo>
                    <a:lnTo>
                      <a:pt x="183" y="126"/>
                    </a:lnTo>
                    <a:lnTo>
                      <a:pt x="186" y="128"/>
                    </a:lnTo>
                    <a:lnTo>
                      <a:pt x="189" y="131"/>
                    </a:lnTo>
                    <a:lnTo>
                      <a:pt x="189" y="131"/>
                    </a:lnTo>
                    <a:lnTo>
                      <a:pt x="217" y="157"/>
                    </a:lnTo>
                    <a:lnTo>
                      <a:pt x="217" y="157"/>
                    </a:lnTo>
                    <a:lnTo>
                      <a:pt x="272" y="203"/>
                    </a:lnTo>
                    <a:lnTo>
                      <a:pt x="272" y="203"/>
                    </a:lnTo>
                    <a:lnTo>
                      <a:pt x="312" y="237"/>
                    </a:lnTo>
                    <a:lnTo>
                      <a:pt x="312" y="237"/>
                    </a:lnTo>
                    <a:lnTo>
                      <a:pt x="337" y="260"/>
                    </a:lnTo>
                    <a:lnTo>
                      <a:pt x="337" y="260"/>
                    </a:lnTo>
                    <a:lnTo>
                      <a:pt x="346" y="266"/>
                    </a:lnTo>
                    <a:lnTo>
                      <a:pt x="346" y="266"/>
                    </a:lnTo>
                    <a:lnTo>
                      <a:pt x="340" y="257"/>
                    </a:lnTo>
                    <a:lnTo>
                      <a:pt x="340" y="257"/>
                    </a:lnTo>
                    <a:lnTo>
                      <a:pt x="318" y="231"/>
                    </a:lnTo>
                    <a:lnTo>
                      <a:pt x="318" y="231"/>
                    </a:lnTo>
                    <a:lnTo>
                      <a:pt x="283" y="191"/>
                    </a:lnTo>
                    <a:lnTo>
                      <a:pt x="283" y="191"/>
                    </a:lnTo>
                    <a:lnTo>
                      <a:pt x="237" y="140"/>
                    </a:lnTo>
                    <a:lnTo>
                      <a:pt x="237" y="140"/>
                    </a:lnTo>
                    <a:lnTo>
                      <a:pt x="211" y="108"/>
                    </a:lnTo>
                    <a:lnTo>
                      <a:pt x="209" y="108"/>
                    </a:lnTo>
                    <a:lnTo>
                      <a:pt x="211" y="105"/>
                    </a:lnTo>
                    <a:lnTo>
                      <a:pt x="211" y="105"/>
                    </a:lnTo>
                    <a:lnTo>
                      <a:pt x="220" y="100"/>
                    </a:lnTo>
                    <a:lnTo>
                      <a:pt x="220" y="100"/>
                    </a:lnTo>
                    <a:lnTo>
                      <a:pt x="252" y="69"/>
                    </a:lnTo>
                    <a:lnTo>
                      <a:pt x="257" y="66"/>
                    </a:lnTo>
                    <a:lnTo>
                      <a:pt x="257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6" y="52"/>
                    </a:lnTo>
                    <a:lnTo>
                      <a:pt x="266" y="52"/>
                    </a:lnTo>
                    <a:lnTo>
                      <a:pt x="269" y="46"/>
                    </a:lnTo>
                    <a:lnTo>
                      <a:pt x="269" y="38"/>
                    </a:lnTo>
                    <a:lnTo>
                      <a:pt x="269" y="38"/>
                    </a:lnTo>
                    <a:lnTo>
                      <a:pt x="263" y="29"/>
                    </a:lnTo>
                    <a:lnTo>
                      <a:pt x="260" y="23"/>
                    </a:lnTo>
                    <a:lnTo>
                      <a:pt x="260" y="23"/>
                    </a:lnTo>
                    <a:lnTo>
                      <a:pt x="249" y="20"/>
                    </a:lnTo>
                    <a:lnTo>
                      <a:pt x="249" y="20"/>
                    </a:lnTo>
                    <a:lnTo>
                      <a:pt x="243" y="17"/>
                    </a:lnTo>
                    <a:lnTo>
                      <a:pt x="240" y="17"/>
                    </a:lnTo>
                    <a:lnTo>
                      <a:pt x="235" y="17"/>
                    </a:lnTo>
                    <a:lnTo>
                      <a:pt x="235" y="17"/>
                    </a:lnTo>
                    <a:lnTo>
                      <a:pt x="223" y="17"/>
                    </a:lnTo>
                    <a:lnTo>
                      <a:pt x="223" y="17"/>
                    </a:lnTo>
                    <a:lnTo>
                      <a:pt x="126" y="9"/>
                    </a:lnTo>
                    <a:lnTo>
                      <a:pt x="126" y="9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51" y="3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2" y="2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38"/>
                    </a:lnTo>
                    <a:lnTo>
                      <a:pt x="0" y="43"/>
                    </a:lnTo>
                    <a:close/>
                    <a:moveTo>
                      <a:pt x="106" y="208"/>
                    </a:moveTo>
                    <a:lnTo>
                      <a:pt x="106" y="208"/>
                    </a:lnTo>
                    <a:close/>
                    <a:moveTo>
                      <a:pt x="209" y="105"/>
                    </a:moveTo>
                    <a:lnTo>
                      <a:pt x="209" y="105"/>
                    </a:lnTo>
                    <a:close/>
                    <a:moveTo>
                      <a:pt x="232" y="35"/>
                    </a:move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8"/>
                    </a:lnTo>
                    <a:lnTo>
                      <a:pt x="232" y="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8" name="Freeform 44"/>
              <p:cNvSpPr>
                <a:spLocks noChangeArrowheads="1"/>
              </p:cNvSpPr>
              <p:nvPr/>
            </p:nvSpPr>
            <p:spPr bwMode="auto">
              <a:xfrm>
                <a:off x="8681436" y="1391624"/>
                <a:ext cx="84422" cy="84422"/>
              </a:xfrm>
              <a:custGeom>
                <a:avLst/>
                <a:gdLst>
                  <a:gd name="T0" fmla="*/ 77 w 348"/>
                  <a:gd name="T1" fmla="*/ 203 h 347"/>
                  <a:gd name="T2" fmla="*/ 129 w 348"/>
                  <a:gd name="T3" fmla="*/ 157 h 347"/>
                  <a:gd name="T4" fmla="*/ 163 w 348"/>
                  <a:gd name="T5" fmla="*/ 125 h 347"/>
                  <a:gd name="T6" fmla="*/ 169 w 348"/>
                  <a:gd name="T7" fmla="*/ 120 h 347"/>
                  <a:gd name="T8" fmla="*/ 169 w 348"/>
                  <a:gd name="T9" fmla="*/ 97 h 347"/>
                  <a:gd name="T10" fmla="*/ 166 w 348"/>
                  <a:gd name="T11" fmla="*/ 91 h 347"/>
                  <a:gd name="T12" fmla="*/ 160 w 348"/>
                  <a:gd name="T13" fmla="*/ 82 h 347"/>
                  <a:gd name="T14" fmla="*/ 152 w 348"/>
                  <a:gd name="T15" fmla="*/ 74 h 347"/>
                  <a:gd name="T16" fmla="*/ 223 w 348"/>
                  <a:gd name="T17" fmla="*/ 52 h 347"/>
                  <a:gd name="T18" fmla="*/ 272 w 348"/>
                  <a:gd name="T19" fmla="*/ 49 h 347"/>
                  <a:gd name="T20" fmla="*/ 301 w 348"/>
                  <a:gd name="T21" fmla="*/ 49 h 347"/>
                  <a:gd name="T22" fmla="*/ 298 w 348"/>
                  <a:gd name="T23" fmla="*/ 71 h 347"/>
                  <a:gd name="T24" fmla="*/ 292 w 348"/>
                  <a:gd name="T25" fmla="*/ 211 h 347"/>
                  <a:gd name="T26" fmla="*/ 272 w 348"/>
                  <a:gd name="T27" fmla="*/ 194 h 347"/>
                  <a:gd name="T28" fmla="*/ 261 w 348"/>
                  <a:gd name="T29" fmla="*/ 183 h 347"/>
                  <a:gd name="T30" fmla="*/ 241 w 348"/>
                  <a:gd name="T31" fmla="*/ 177 h 347"/>
                  <a:gd name="T32" fmla="*/ 223 w 348"/>
                  <a:gd name="T33" fmla="*/ 183 h 347"/>
                  <a:gd name="T34" fmla="*/ 215 w 348"/>
                  <a:gd name="T35" fmla="*/ 188 h 347"/>
                  <a:gd name="T36" fmla="*/ 189 w 348"/>
                  <a:gd name="T37" fmla="*/ 217 h 347"/>
                  <a:gd name="T38" fmla="*/ 109 w 348"/>
                  <a:gd name="T39" fmla="*/ 311 h 347"/>
                  <a:gd name="T40" fmla="*/ 89 w 348"/>
                  <a:gd name="T41" fmla="*/ 337 h 347"/>
                  <a:gd name="T42" fmla="*/ 92 w 348"/>
                  <a:gd name="T43" fmla="*/ 340 h 347"/>
                  <a:gd name="T44" fmla="*/ 118 w 348"/>
                  <a:gd name="T45" fmla="*/ 317 h 347"/>
                  <a:gd name="T46" fmla="*/ 209 w 348"/>
                  <a:gd name="T47" fmla="*/ 237 h 347"/>
                  <a:gd name="T48" fmla="*/ 241 w 348"/>
                  <a:gd name="T49" fmla="*/ 208 h 347"/>
                  <a:gd name="T50" fmla="*/ 249 w 348"/>
                  <a:gd name="T51" fmla="*/ 220 h 347"/>
                  <a:gd name="T52" fmla="*/ 284 w 348"/>
                  <a:gd name="T53" fmla="*/ 257 h 347"/>
                  <a:gd name="T54" fmla="*/ 286 w 348"/>
                  <a:gd name="T55" fmla="*/ 260 h 347"/>
                  <a:gd name="T56" fmla="*/ 286 w 348"/>
                  <a:gd name="T57" fmla="*/ 260 h 347"/>
                  <a:gd name="T58" fmla="*/ 295 w 348"/>
                  <a:gd name="T59" fmla="*/ 266 h 347"/>
                  <a:gd name="T60" fmla="*/ 309 w 348"/>
                  <a:gd name="T61" fmla="*/ 268 h 347"/>
                  <a:gd name="T62" fmla="*/ 324 w 348"/>
                  <a:gd name="T63" fmla="*/ 260 h 347"/>
                  <a:gd name="T64" fmla="*/ 330 w 348"/>
                  <a:gd name="T65" fmla="*/ 243 h 347"/>
                  <a:gd name="T66" fmla="*/ 332 w 348"/>
                  <a:gd name="T67" fmla="*/ 234 h 347"/>
                  <a:gd name="T68" fmla="*/ 341 w 348"/>
                  <a:gd name="T69" fmla="*/ 125 h 347"/>
                  <a:gd name="T70" fmla="*/ 344 w 348"/>
                  <a:gd name="T71" fmla="*/ 76 h 347"/>
                  <a:gd name="T72" fmla="*/ 347 w 348"/>
                  <a:gd name="T73" fmla="*/ 37 h 347"/>
                  <a:gd name="T74" fmla="*/ 347 w 348"/>
                  <a:gd name="T75" fmla="*/ 29 h 347"/>
                  <a:gd name="T76" fmla="*/ 347 w 348"/>
                  <a:gd name="T77" fmla="*/ 23 h 347"/>
                  <a:gd name="T78" fmla="*/ 335 w 348"/>
                  <a:gd name="T79" fmla="*/ 9 h 347"/>
                  <a:gd name="T80" fmla="*/ 318 w 348"/>
                  <a:gd name="T81" fmla="*/ 0 h 347"/>
                  <a:gd name="T82" fmla="*/ 295 w 348"/>
                  <a:gd name="T83" fmla="*/ 0 h 347"/>
                  <a:gd name="T84" fmla="*/ 269 w 348"/>
                  <a:gd name="T85" fmla="*/ 3 h 347"/>
                  <a:gd name="T86" fmla="*/ 123 w 348"/>
                  <a:gd name="T87" fmla="*/ 14 h 347"/>
                  <a:gd name="T88" fmla="*/ 106 w 348"/>
                  <a:gd name="T89" fmla="*/ 17 h 347"/>
                  <a:gd name="T90" fmla="*/ 100 w 348"/>
                  <a:gd name="T91" fmla="*/ 17 h 347"/>
                  <a:gd name="T92" fmla="*/ 97 w 348"/>
                  <a:gd name="T93" fmla="*/ 17 h 347"/>
                  <a:gd name="T94" fmla="*/ 92 w 348"/>
                  <a:gd name="T95" fmla="*/ 20 h 347"/>
                  <a:gd name="T96" fmla="*/ 80 w 348"/>
                  <a:gd name="T97" fmla="*/ 29 h 347"/>
                  <a:gd name="T98" fmla="*/ 77 w 348"/>
                  <a:gd name="T99" fmla="*/ 46 h 347"/>
                  <a:gd name="T100" fmla="*/ 86 w 348"/>
                  <a:gd name="T101" fmla="*/ 60 h 347"/>
                  <a:gd name="T102" fmla="*/ 94 w 348"/>
                  <a:gd name="T103" fmla="*/ 68 h 347"/>
                  <a:gd name="T104" fmla="*/ 135 w 348"/>
                  <a:gd name="T105" fmla="*/ 105 h 347"/>
                  <a:gd name="T106" fmla="*/ 135 w 348"/>
                  <a:gd name="T107" fmla="*/ 108 h 347"/>
                  <a:gd name="T108" fmla="*/ 63 w 348"/>
                  <a:gd name="T109" fmla="*/ 191 h 347"/>
                  <a:gd name="T110" fmla="*/ 29 w 348"/>
                  <a:gd name="T111" fmla="*/ 231 h 347"/>
                  <a:gd name="T112" fmla="*/ 0 w 348"/>
                  <a:gd name="T113" fmla="*/ 266 h 347"/>
                  <a:gd name="T114" fmla="*/ 9 w 348"/>
                  <a:gd name="T115" fmla="*/ 260 h 347"/>
                  <a:gd name="T116" fmla="*/ 241 w 348"/>
                  <a:gd name="T117" fmla="*/ 208 h 347"/>
                  <a:gd name="T118" fmla="*/ 312 w 348"/>
                  <a:gd name="T119" fmla="*/ 231 h 347"/>
                  <a:gd name="T120" fmla="*/ 140 w 348"/>
                  <a:gd name="T121" fmla="*/ 105 h 347"/>
                  <a:gd name="T122" fmla="*/ 138 w 348"/>
                  <a:gd name="T123" fmla="*/ 10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8" h="347">
                    <a:moveTo>
                      <a:pt x="37" y="237"/>
                    </a:moveTo>
                    <a:lnTo>
                      <a:pt x="37" y="237"/>
                    </a:lnTo>
                    <a:lnTo>
                      <a:pt x="77" y="203"/>
                    </a:lnTo>
                    <a:lnTo>
                      <a:pt x="77" y="203"/>
                    </a:lnTo>
                    <a:lnTo>
                      <a:pt x="129" y="157"/>
                    </a:lnTo>
                    <a:lnTo>
                      <a:pt x="129" y="157"/>
                    </a:lnTo>
                    <a:lnTo>
                      <a:pt x="157" y="131"/>
                    </a:lnTo>
                    <a:lnTo>
                      <a:pt x="163" y="128"/>
                    </a:lnTo>
                    <a:lnTo>
                      <a:pt x="163" y="125"/>
                    </a:lnTo>
                    <a:lnTo>
                      <a:pt x="166" y="123"/>
                    </a:lnTo>
                    <a:lnTo>
                      <a:pt x="166" y="123"/>
                    </a:lnTo>
                    <a:lnTo>
                      <a:pt x="169" y="120"/>
                    </a:lnTo>
                    <a:lnTo>
                      <a:pt x="169" y="120"/>
                    </a:lnTo>
                    <a:lnTo>
                      <a:pt x="172" y="108"/>
                    </a:lnTo>
                    <a:lnTo>
                      <a:pt x="169" y="97"/>
                    </a:lnTo>
                    <a:lnTo>
                      <a:pt x="169" y="97"/>
                    </a:lnTo>
                    <a:lnTo>
                      <a:pt x="166" y="91"/>
                    </a:lnTo>
                    <a:lnTo>
                      <a:pt x="166" y="91"/>
                    </a:lnTo>
                    <a:lnTo>
                      <a:pt x="166" y="88"/>
                    </a:lnTo>
                    <a:lnTo>
                      <a:pt x="163" y="85"/>
                    </a:lnTo>
                    <a:lnTo>
                      <a:pt x="160" y="82"/>
                    </a:lnTo>
                    <a:lnTo>
                      <a:pt x="160" y="82"/>
                    </a:lnTo>
                    <a:lnTo>
                      <a:pt x="152" y="74"/>
                    </a:lnTo>
                    <a:lnTo>
                      <a:pt x="152" y="74"/>
                    </a:lnTo>
                    <a:lnTo>
                      <a:pt x="135" y="55"/>
                    </a:lnTo>
                    <a:lnTo>
                      <a:pt x="135" y="55"/>
                    </a:lnTo>
                    <a:lnTo>
                      <a:pt x="223" y="52"/>
                    </a:lnTo>
                    <a:lnTo>
                      <a:pt x="223" y="52"/>
                    </a:lnTo>
                    <a:lnTo>
                      <a:pt x="272" y="49"/>
                    </a:lnTo>
                    <a:lnTo>
                      <a:pt x="272" y="49"/>
                    </a:lnTo>
                    <a:lnTo>
                      <a:pt x="298" y="46"/>
                    </a:lnTo>
                    <a:lnTo>
                      <a:pt x="301" y="46"/>
                    </a:lnTo>
                    <a:lnTo>
                      <a:pt x="301" y="49"/>
                    </a:lnTo>
                    <a:lnTo>
                      <a:pt x="301" y="49"/>
                    </a:lnTo>
                    <a:lnTo>
                      <a:pt x="298" y="71"/>
                    </a:lnTo>
                    <a:lnTo>
                      <a:pt x="298" y="71"/>
                    </a:lnTo>
                    <a:lnTo>
                      <a:pt x="295" y="123"/>
                    </a:lnTo>
                    <a:lnTo>
                      <a:pt x="295" y="123"/>
                    </a:lnTo>
                    <a:lnTo>
                      <a:pt x="292" y="211"/>
                    </a:lnTo>
                    <a:lnTo>
                      <a:pt x="292" y="211"/>
                    </a:lnTo>
                    <a:lnTo>
                      <a:pt x="272" y="194"/>
                    </a:lnTo>
                    <a:lnTo>
                      <a:pt x="272" y="194"/>
                    </a:lnTo>
                    <a:lnTo>
                      <a:pt x="267" y="188"/>
                    </a:lnTo>
                    <a:lnTo>
                      <a:pt x="261" y="183"/>
                    </a:lnTo>
                    <a:lnTo>
                      <a:pt x="261" y="183"/>
                    </a:lnTo>
                    <a:lnTo>
                      <a:pt x="252" y="177"/>
                    </a:lnTo>
                    <a:lnTo>
                      <a:pt x="252" y="177"/>
                    </a:lnTo>
                    <a:lnTo>
                      <a:pt x="241" y="177"/>
                    </a:lnTo>
                    <a:lnTo>
                      <a:pt x="229" y="180"/>
                    </a:lnTo>
                    <a:lnTo>
                      <a:pt x="229" y="180"/>
                    </a:lnTo>
                    <a:lnTo>
                      <a:pt x="223" y="183"/>
                    </a:lnTo>
                    <a:lnTo>
                      <a:pt x="223" y="183"/>
                    </a:lnTo>
                    <a:lnTo>
                      <a:pt x="220" y="186"/>
                    </a:lnTo>
                    <a:lnTo>
                      <a:pt x="215" y="188"/>
                    </a:lnTo>
                    <a:lnTo>
                      <a:pt x="215" y="188"/>
                    </a:lnTo>
                    <a:lnTo>
                      <a:pt x="189" y="217"/>
                    </a:lnTo>
                    <a:lnTo>
                      <a:pt x="189" y="217"/>
                    </a:lnTo>
                    <a:lnTo>
                      <a:pt x="143" y="271"/>
                    </a:lnTo>
                    <a:lnTo>
                      <a:pt x="143" y="271"/>
                    </a:lnTo>
                    <a:lnTo>
                      <a:pt x="109" y="311"/>
                    </a:lnTo>
                    <a:lnTo>
                      <a:pt x="109" y="311"/>
                    </a:lnTo>
                    <a:lnTo>
                      <a:pt x="89" y="337"/>
                    </a:lnTo>
                    <a:lnTo>
                      <a:pt x="89" y="337"/>
                    </a:lnTo>
                    <a:lnTo>
                      <a:pt x="80" y="346"/>
                    </a:lnTo>
                    <a:lnTo>
                      <a:pt x="80" y="346"/>
                    </a:lnTo>
                    <a:lnTo>
                      <a:pt x="92" y="340"/>
                    </a:lnTo>
                    <a:lnTo>
                      <a:pt x="92" y="340"/>
                    </a:lnTo>
                    <a:lnTo>
                      <a:pt x="118" y="317"/>
                    </a:lnTo>
                    <a:lnTo>
                      <a:pt x="118" y="317"/>
                    </a:lnTo>
                    <a:lnTo>
                      <a:pt x="157" y="283"/>
                    </a:lnTo>
                    <a:lnTo>
                      <a:pt x="157" y="283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38" y="211"/>
                    </a:lnTo>
                    <a:lnTo>
                      <a:pt x="241" y="208"/>
                    </a:lnTo>
                    <a:lnTo>
                      <a:pt x="241" y="211"/>
                    </a:lnTo>
                    <a:lnTo>
                      <a:pt x="241" y="211"/>
                    </a:lnTo>
                    <a:lnTo>
                      <a:pt x="249" y="220"/>
                    </a:lnTo>
                    <a:lnTo>
                      <a:pt x="249" y="220"/>
                    </a:lnTo>
                    <a:lnTo>
                      <a:pt x="278" y="251"/>
                    </a:lnTo>
                    <a:lnTo>
                      <a:pt x="284" y="257"/>
                    </a:lnTo>
                    <a:lnTo>
                      <a:pt x="284" y="257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95" y="266"/>
                    </a:lnTo>
                    <a:lnTo>
                      <a:pt x="295" y="266"/>
                    </a:lnTo>
                    <a:lnTo>
                      <a:pt x="301" y="268"/>
                    </a:lnTo>
                    <a:lnTo>
                      <a:pt x="309" y="268"/>
                    </a:lnTo>
                    <a:lnTo>
                      <a:pt x="309" y="268"/>
                    </a:lnTo>
                    <a:lnTo>
                      <a:pt x="318" y="263"/>
                    </a:lnTo>
                    <a:lnTo>
                      <a:pt x="324" y="260"/>
                    </a:lnTo>
                    <a:lnTo>
                      <a:pt x="324" y="260"/>
                    </a:lnTo>
                    <a:lnTo>
                      <a:pt x="330" y="249"/>
                    </a:lnTo>
                    <a:lnTo>
                      <a:pt x="330" y="249"/>
                    </a:lnTo>
                    <a:lnTo>
                      <a:pt x="330" y="243"/>
                    </a:lnTo>
                    <a:lnTo>
                      <a:pt x="330" y="240"/>
                    </a:lnTo>
                    <a:lnTo>
                      <a:pt x="332" y="234"/>
                    </a:lnTo>
                    <a:lnTo>
                      <a:pt x="332" y="234"/>
                    </a:lnTo>
                    <a:lnTo>
                      <a:pt x="332" y="223"/>
                    </a:lnTo>
                    <a:lnTo>
                      <a:pt x="332" y="223"/>
                    </a:lnTo>
                    <a:lnTo>
                      <a:pt x="341" y="125"/>
                    </a:lnTo>
                    <a:lnTo>
                      <a:pt x="341" y="125"/>
                    </a:lnTo>
                    <a:lnTo>
                      <a:pt x="344" y="76"/>
                    </a:lnTo>
                    <a:lnTo>
                      <a:pt x="344" y="76"/>
                    </a:lnTo>
                    <a:lnTo>
                      <a:pt x="347" y="52"/>
                    </a:lnTo>
                    <a:lnTo>
                      <a:pt x="347" y="37"/>
                    </a:lnTo>
                    <a:lnTo>
                      <a:pt x="347" y="37"/>
                    </a:lnTo>
                    <a:lnTo>
                      <a:pt x="347" y="35"/>
                    </a:lnTo>
                    <a:lnTo>
                      <a:pt x="347" y="35"/>
                    </a:lnTo>
                    <a:lnTo>
                      <a:pt x="347" y="29"/>
                    </a:lnTo>
                    <a:lnTo>
                      <a:pt x="347" y="29"/>
                    </a:lnTo>
                    <a:lnTo>
                      <a:pt x="347" y="23"/>
                    </a:lnTo>
                    <a:lnTo>
                      <a:pt x="347" y="23"/>
                    </a:lnTo>
                    <a:lnTo>
                      <a:pt x="341" y="14"/>
                    </a:lnTo>
                    <a:lnTo>
                      <a:pt x="335" y="9"/>
                    </a:lnTo>
                    <a:lnTo>
                      <a:pt x="335" y="9"/>
                    </a:lnTo>
                    <a:lnTo>
                      <a:pt x="327" y="3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09" y="0"/>
                    </a:lnTo>
                    <a:lnTo>
                      <a:pt x="307" y="0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69" y="3"/>
                    </a:lnTo>
                    <a:lnTo>
                      <a:pt x="269" y="3"/>
                    </a:lnTo>
                    <a:lnTo>
                      <a:pt x="218" y="6"/>
                    </a:lnTo>
                    <a:lnTo>
                      <a:pt x="218" y="6"/>
                    </a:lnTo>
                    <a:lnTo>
                      <a:pt x="123" y="14"/>
                    </a:lnTo>
                    <a:lnTo>
                      <a:pt x="123" y="14"/>
                    </a:lnTo>
                    <a:lnTo>
                      <a:pt x="112" y="14"/>
                    </a:lnTo>
                    <a:lnTo>
                      <a:pt x="106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86" y="23"/>
                    </a:lnTo>
                    <a:lnTo>
                      <a:pt x="80" y="29"/>
                    </a:lnTo>
                    <a:lnTo>
                      <a:pt x="80" y="29"/>
                    </a:lnTo>
                    <a:lnTo>
                      <a:pt x="77" y="37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3" y="55"/>
                    </a:lnTo>
                    <a:lnTo>
                      <a:pt x="83" y="55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94" y="68"/>
                    </a:lnTo>
                    <a:lnTo>
                      <a:pt x="94" y="68"/>
                    </a:lnTo>
                    <a:lnTo>
                      <a:pt x="129" y="99"/>
                    </a:lnTo>
                    <a:lnTo>
                      <a:pt x="129" y="99"/>
                    </a:lnTo>
                    <a:lnTo>
                      <a:pt x="135" y="105"/>
                    </a:lnTo>
                    <a:lnTo>
                      <a:pt x="138" y="108"/>
                    </a:lnTo>
                    <a:lnTo>
                      <a:pt x="135" y="108"/>
                    </a:lnTo>
                    <a:lnTo>
                      <a:pt x="135" y="108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63" y="191"/>
                    </a:lnTo>
                    <a:lnTo>
                      <a:pt x="63" y="191"/>
                    </a:lnTo>
                    <a:lnTo>
                      <a:pt x="29" y="231"/>
                    </a:lnTo>
                    <a:lnTo>
                      <a:pt x="29" y="231"/>
                    </a:lnTo>
                    <a:lnTo>
                      <a:pt x="9" y="257"/>
                    </a:lnTo>
                    <a:lnTo>
                      <a:pt x="9" y="257"/>
                    </a:lnTo>
                    <a:lnTo>
                      <a:pt x="0" y="266"/>
                    </a:lnTo>
                    <a:lnTo>
                      <a:pt x="0" y="266"/>
                    </a:lnTo>
                    <a:lnTo>
                      <a:pt x="9" y="260"/>
                    </a:lnTo>
                    <a:lnTo>
                      <a:pt x="9" y="260"/>
                    </a:lnTo>
                    <a:lnTo>
                      <a:pt x="37" y="237"/>
                    </a:lnTo>
                    <a:close/>
                    <a:moveTo>
                      <a:pt x="244" y="208"/>
                    </a:moveTo>
                    <a:lnTo>
                      <a:pt x="241" y="208"/>
                    </a:lnTo>
                    <a:lnTo>
                      <a:pt x="241" y="208"/>
                    </a:lnTo>
                    <a:lnTo>
                      <a:pt x="244" y="208"/>
                    </a:lnTo>
                    <a:close/>
                    <a:moveTo>
                      <a:pt x="312" y="231"/>
                    </a:moveTo>
                    <a:lnTo>
                      <a:pt x="312" y="231"/>
                    </a:lnTo>
                    <a:close/>
                    <a:moveTo>
                      <a:pt x="138" y="105"/>
                    </a:moveTo>
                    <a:lnTo>
                      <a:pt x="140" y="105"/>
                    </a:lnTo>
                    <a:lnTo>
                      <a:pt x="140" y="105"/>
                    </a:lnTo>
                    <a:lnTo>
                      <a:pt x="140" y="105"/>
                    </a:lnTo>
                    <a:lnTo>
                      <a:pt x="138" y="1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49" name="Freeform 45"/>
              <p:cNvSpPr>
                <a:spLocks noChangeArrowheads="1"/>
              </p:cNvSpPr>
              <p:nvPr/>
            </p:nvSpPr>
            <p:spPr bwMode="auto">
              <a:xfrm>
                <a:off x="8680367" y="1608555"/>
                <a:ext cx="85490" cy="84421"/>
              </a:xfrm>
              <a:custGeom>
                <a:avLst/>
                <a:gdLst>
                  <a:gd name="T0" fmla="*/ 95 w 351"/>
                  <a:gd name="T1" fmla="*/ 278 h 347"/>
                  <a:gd name="T2" fmla="*/ 89 w 351"/>
                  <a:gd name="T3" fmla="*/ 286 h 347"/>
                  <a:gd name="T4" fmla="*/ 86 w 351"/>
                  <a:gd name="T5" fmla="*/ 286 h 347"/>
                  <a:gd name="T6" fmla="*/ 80 w 351"/>
                  <a:gd name="T7" fmla="*/ 295 h 347"/>
                  <a:gd name="T8" fmla="*/ 80 w 351"/>
                  <a:gd name="T9" fmla="*/ 309 h 347"/>
                  <a:gd name="T10" fmla="*/ 89 w 351"/>
                  <a:gd name="T11" fmla="*/ 323 h 347"/>
                  <a:gd name="T12" fmla="*/ 97 w 351"/>
                  <a:gd name="T13" fmla="*/ 329 h 347"/>
                  <a:gd name="T14" fmla="*/ 115 w 351"/>
                  <a:gd name="T15" fmla="*/ 332 h 347"/>
                  <a:gd name="T16" fmla="*/ 126 w 351"/>
                  <a:gd name="T17" fmla="*/ 332 h 347"/>
                  <a:gd name="T18" fmla="*/ 272 w 351"/>
                  <a:gd name="T19" fmla="*/ 344 h 347"/>
                  <a:gd name="T20" fmla="*/ 310 w 351"/>
                  <a:gd name="T21" fmla="*/ 346 h 347"/>
                  <a:gd name="T22" fmla="*/ 315 w 351"/>
                  <a:gd name="T23" fmla="*/ 346 h 347"/>
                  <a:gd name="T24" fmla="*/ 324 w 351"/>
                  <a:gd name="T25" fmla="*/ 346 h 347"/>
                  <a:gd name="T26" fmla="*/ 341 w 351"/>
                  <a:gd name="T27" fmla="*/ 335 h 347"/>
                  <a:gd name="T28" fmla="*/ 350 w 351"/>
                  <a:gd name="T29" fmla="*/ 318 h 347"/>
                  <a:gd name="T30" fmla="*/ 350 w 351"/>
                  <a:gd name="T31" fmla="*/ 306 h 347"/>
                  <a:gd name="T32" fmla="*/ 347 w 351"/>
                  <a:gd name="T33" fmla="*/ 269 h 347"/>
                  <a:gd name="T34" fmla="*/ 341 w 351"/>
                  <a:gd name="T35" fmla="*/ 220 h 347"/>
                  <a:gd name="T36" fmla="*/ 333 w 351"/>
                  <a:gd name="T37" fmla="*/ 111 h 347"/>
                  <a:gd name="T38" fmla="*/ 333 w 351"/>
                  <a:gd name="T39" fmla="*/ 103 h 347"/>
                  <a:gd name="T40" fmla="*/ 330 w 351"/>
                  <a:gd name="T41" fmla="*/ 97 h 347"/>
                  <a:gd name="T42" fmla="*/ 330 w 351"/>
                  <a:gd name="T43" fmla="*/ 91 h 347"/>
                  <a:gd name="T44" fmla="*/ 321 w 351"/>
                  <a:gd name="T45" fmla="*/ 80 h 347"/>
                  <a:gd name="T46" fmla="*/ 304 w 351"/>
                  <a:gd name="T47" fmla="*/ 77 h 347"/>
                  <a:gd name="T48" fmla="*/ 287 w 351"/>
                  <a:gd name="T49" fmla="*/ 86 h 347"/>
                  <a:gd name="T50" fmla="*/ 281 w 351"/>
                  <a:gd name="T51" fmla="*/ 94 h 347"/>
                  <a:gd name="T52" fmla="*/ 241 w 351"/>
                  <a:gd name="T53" fmla="*/ 134 h 347"/>
                  <a:gd name="T54" fmla="*/ 238 w 351"/>
                  <a:gd name="T55" fmla="*/ 137 h 347"/>
                  <a:gd name="T56" fmla="*/ 158 w 351"/>
                  <a:gd name="T57" fmla="*/ 63 h 347"/>
                  <a:gd name="T58" fmla="*/ 118 w 351"/>
                  <a:gd name="T59" fmla="*/ 28 h 347"/>
                  <a:gd name="T60" fmla="*/ 80 w 351"/>
                  <a:gd name="T61" fmla="*/ 0 h 347"/>
                  <a:gd name="T62" fmla="*/ 89 w 351"/>
                  <a:gd name="T63" fmla="*/ 8 h 347"/>
                  <a:gd name="T64" fmla="*/ 146 w 351"/>
                  <a:gd name="T65" fmla="*/ 77 h 347"/>
                  <a:gd name="T66" fmla="*/ 189 w 351"/>
                  <a:gd name="T67" fmla="*/ 129 h 347"/>
                  <a:gd name="T68" fmla="*/ 221 w 351"/>
                  <a:gd name="T69" fmla="*/ 163 h 347"/>
                  <a:gd name="T70" fmla="*/ 229 w 351"/>
                  <a:gd name="T71" fmla="*/ 169 h 347"/>
                  <a:gd name="T72" fmla="*/ 252 w 351"/>
                  <a:gd name="T73" fmla="*/ 169 h 347"/>
                  <a:gd name="T74" fmla="*/ 258 w 351"/>
                  <a:gd name="T75" fmla="*/ 166 h 347"/>
                  <a:gd name="T76" fmla="*/ 267 w 351"/>
                  <a:gd name="T77" fmla="*/ 160 h 347"/>
                  <a:gd name="T78" fmla="*/ 275 w 351"/>
                  <a:gd name="T79" fmla="*/ 152 h 347"/>
                  <a:gd name="T80" fmla="*/ 298 w 351"/>
                  <a:gd name="T81" fmla="*/ 223 h 347"/>
                  <a:gd name="T82" fmla="*/ 301 w 351"/>
                  <a:gd name="T83" fmla="*/ 272 h 347"/>
                  <a:gd name="T84" fmla="*/ 301 w 351"/>
                  <a:gd name="T85" fmla="*/ 300 h 347"/>
                  <a:gd name="T86" fmla="*/ 275 w 351"/>
                  <a:gd name="T87" fmla="*/ 298 h 347"/>
                  <a:gd name="T88" fmla="*/ 138 w 351"/>
                  <a:gd name="T89" fmla="*/ 292 h 347"/>
                  <a:gd name="T90" fmla="*/ 152 w 351"/>
                  <a:gd name="T91" fmla="*/ 275 h 347"/>
                  <a:gd name="T92" fmla="*/ 163 w 351"/>
                  <a:gd name="T93" fmla="*/ 260 h 347"/>
                  <a:gd name="T94" fmla="*/ 172 w 351"/>
                  <a:gd name="T95" fmla="*/ 240 h 347"/>
                  <a:gd name="T96" fmla="*/ 166 w 351"/>
                  <a:gd name="T97" fmla="*/ 223 h 347"/>
                  <a:gd name="T98" fmla="*/ 158 w 351"/>
                  <a:gd name="T99" fmla="*/ 215 h 347"/>
                  <a:gd name="T100" fmla="*/ 129 w 351"/>
                  <a:gd name="T101" fmla="*/ 189 h 347"/>
                  <a:gd name="T102" fmla="*/ 37 w 351"/>
                  <a:gd name="T103" fmla="*/ 111 h 347"/>
                  <a:gd name="T104" fmla="*/ 9 w 351"/>
                  <a:gd name="T105" fmla="*/ 89 h 347"/>
                  <a:gd name="T106" fmla="*/ 9 w 351"/>
                  <a:gd name="T107" fmla="*/ 91 h 347"/>
                  <a:gd name="T108" fmla="*/ 29 w 351"/>
                  <a:gd name="T109" fmla="*/ 117 h 347"/>
                  <a:gd name="T110" fmla="*/ 109 w 351"/>
                  <a:gd name="T111" fmla="*/ 209 h 347"/>
                  <a:gd name="T112" fmla="*/ 138 w 351"/>
                  <a:gd name="T113" fmla="*/ 240 h 347"/>
                  <a:gd name="T114" fmla="*/ 129 w 351"/>
                  <a:gd name="T115" fmla="*/ 249 h 347"/>
                  <a:gd name="T116" fmla="*/ 118 w 351"/>
                  <a:gd name="T117" fmla="*/ 312 h 347"/>
                  <a:gd name="T118" fmla="*/ 118 w 351"/>
                  <a:gd name="T119" fmla="*/ 312 h 347"/>
                  <a:gd name="T120" fmla="*/ 244 w 351"/>
                  <a:gd name="T121" fmla="*/ 140 h 347"/>
                  <a:gd name="T122" fmla="*/ 141 w 351"/>
                  <a:gd name="T123" fmla="*/ 243 h 347"/>
                  <a:gd name="T124" fmla="*/ 141 w 351"/>
                  <a:gd name="T125" fmla="*/ 24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1" h="347">
                    <a:moveTo>
                      <a:pt x="129" y="249"/>
                    </a:moveTo>
                    <a:lnTo>
                      <a:pt x="129" y="249"/>
                    </a:lnTo>
                    <a:lnTo>
                      <a:pt x="95" y="278"/>
                    </a:lnTo>
                    <a:lnTo>
                      <a:pt x="92" y="283"/>
                    </a:lnTo>
                    <a:lnTo>
                      <a:pt x="89" y="283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6" y="286"/>
                    </a:lnTo>
                    <a:lnTo>
                      <a:pt x="86" y="289"/>
                    </a:lnTo>
                    <a:lnTo>
                      <a:pt x="86" y="289"/>
                    </a:lnTo>
                    <a:lnTo>
                      <a:pt x="80" y="295"/>
                    </a:lnTo>
                    <a:lnTo>
                      <a:pt x="80" y="295"/>
                    </a:lnTo>
                    <a:lnTo>
                      <a:pt x="80" y="300"/>
                    </a:lnTo>
                    <a:lnTo>
                      <a:pt x="80" y="309"/>
                    </a:lnTo>
                    <a:lnTo>
                      <a:pt x="80" y="309"/>
                    </a:lnTo>
                    <a:lnTo>
                      <a:pt x="83" y="318"/>
                    </a:lnTo>
                    <a:lnTo>
                      <a:pt x="89" y="323"/>
                    </a:lnTo>
                    <a:lnTo>
                      <a:pt x="89" y="323"/>
                    </a:lnTo>
                    <a:lnTo>
                      <a:pt x="97" y="329"/>
                    </a:lnTo>
                    <a:lnTo>
                      <a:pt x="97" y="329"/>
                    </a:lnTo>
                    <a:lnTo>
                      <a:pt x="106" y="329"/>
                    </a:lnTo>
                    <a:lnTo>
                      <a:pt x="109" y="329"/>
                    </a:lnTo>
                    <a:lnTo>
                      <a:pt x="115" y="332"/>
                    </a:lnTo>
                    <a:lnTo>
                      <a:pt x="115" y="332"/>
                    </a:lnTo>
                    <a:lnTo>
                      <a:pt x="126" y="332"/>
                    </a:lnTo>
                    <a:lnTo>
                      <a:pt x="126" y="332"/>
                    </a:lnTo>
                    <a:lnTo>
                      <a:pt x="223" y="341"/>
                    </a:lnTo>
                    <a:lnTo>
                      <a:pt x="223" y="341"/>
                    </a:lnTo>
                    <a:lnTo>
                      <a:pt x="272" y="344"/>
                    </a:lnTo>
                    <a:lnTo>
                      <a:pt x="272" y="344"/>
                    </a:lnTo>
                    <a:lnTo>
                      <a:pt x="298" y="346"/>
                    </a:lnTo>
                    <a:lnTo>
                      <a:pt x="310" y="346"/>
                    </a:lnTo>
                    <a:lnTo>
                      <a:pt x="312" y="346"/>
                    </a:lnTo>
                    <a:lnTo>
                      <a:pt x="315" y="346"/>
                    </a:lnTo>
                    <a:lnTo>
                      <a:pt x="315" y="346"/>
                    </a:lnTo>
                    <a:lnTo>
                      <a:pt x="321" y="346"/>
                    </a:lnTo>
                    <a:lnTo>
                      <a:pt x="321" y="346"/>
                    </a:lnTo>
                    <a:lnTo>
                      <a:pt x="324" y="346"/>
                    </a:lnTo>
                    <a:lnTo>
                      <a:pt x="324" y="346"/>
                    </a:lnTo>
                    <a:lnTo>
                      <a:pt x="333" y="341"/>
                    </a:lnTo>
                    <a:lnTo>
                      <a:pt x="341" y="335"/>
                    </a:lnTo>
                    <a:lnTo>
                      <a:pt x="341" y="335"/>
                    </a:lnTo>
                    <a:lnTo>
                      <a:pt x="347" y="326"/>
                    </a:lnTo>
                    <a:lnTo>
                      <a:pt x="350" y="318"/>
                    </a:lnTo>
                    <a:lnTo>
                      <a:pt x="350" y="318"/>
                    </a:lnTo>
                    <a:lnTo>
                      <a:pt x="350" y="309"/>
                    </a:lnTo>
                    <a:lnTo>
                      <a:pt x="350" y="306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47" y="269"/>
                    </a:lnTo>
                    <a:lnTo>
                      <a:pt x="347" y="269"/>
                    </a:lnTo>
                    <a:lnTo>
                      <a:pt x="341" y="220"/>
                    </a:lnTo>
                    <a:lnTo>
                      <a:pt x="341" y="220"/>
                    </a:lnTo>
                    <a:lnTo>
                      <a:pt x="333" y="123"/>
                    </a:lnTo>
                    <a:lnTo>
                      <a:pt x="333" y="123"/>
                    </a:lnTo>
                    <a:lnTo>
                      <a:pt x="333" y="111"/>
                    </a:lnTo>
                    <a:lnTo>
                      <a:pt x="333" y="106"/>
                    </a:lnTo>
                    <a:lnTo>
                      <a:pt x="333" y="103"/>
                    </a:lnTo>
                    <a:lnTo>
                      <a:pt x="333" y="103"/>
                    </a:lnTo>
                    <a:lnTo>
                      <a:pt x="333" y="100"/>
                    </a:lnTo>
                    <a:lnTo>
                      <a:pt x="333" y="100"/>
                    </a:lnTo>
                    <a:lnTo>
                      <a:pt x="330" y="97"/>
                    </a:lnTo>
                    <a:lnTo>
                      <a:pt x="330" y="97"/>
                    </a:lnTo>
                    <a:lnTo>
                      <a:pt x="330" y="91"/>
                    </a:lnTo>
                    <a:lnTo>
                      <a:pt x="330" y="91"/>
                    </a:lnTo>
                    <a:lnTo>
                      <a:pt x="327" y="86"/>
                    </a:lnTo>
                    <a:lnTo>
                      <a:pt x="321" y="80"/>
                    </a:lnTo>
                    <a:lnTo>
                      <a:pt x="321" y="80"/>
                    </a:lnTo>
                    <a:lnTo>
                      <a:pt x="312" y="77"/>
                    </a:lnTo>
                    <a:lnTo>
                      <a:pt x="304" y="77"/>
                    </a:lnTo>
                    <a:lnTo>
                      <a:pt x="304" y="77"/>
                    </a:lnTo>
                    <a:lnTo>
                      <a:pt x="292" y="83"/>
                    </a:lnTo>
                    <a:lnTo>
                      <a:pt x="292" y="83"/>
                    </a:lnTo>
                    <a:lnTo>
                      <a:pt x="287" y="86"/>
                    </a:lnTo>
                    <a:lnTo>
                      <a:pt x="287" y="86"/>
                    </a:lnTo>
                    <a:lnTo>
                      <a:pt x="281" y="94"/>
                    </a:lnTo>
                    <a:lnTo>
                      <a:pt x="281" y="94"/>
                    </a:lnTo>
                    <a:lnTo>
                      <a:pt x="249" y="129"/>
                    </a:lnTo>
                    <a:lnTo>
                      <a:pt x="249" y="129"/>
                    </a:lnTo>
                    <a:lnTo>
                      <a:pt x="241" y="134"/>
                    </a:lnTo>
                    <a:lnTo>
                      <a:pt x="241" y="137"/>
                    </a:lnTo>
                    <a:lnTo>
                      <a:pt x="238" y="137"/>
                    </a:lnTo>
                    <a:lnTo>
                      <a:pt x="238" y="137"/>
                    </a:lnTo>
                    <a:lnTo>
                      <a:pt x="209" y="108"/>
                    </a:lnTo>
                    <a:lnTo>
                      <a:pt x="209" y="108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9" y="8"/>
                    </a:lnTo>
                    <a:lnTo>
                      <a:pt x="89" y="8"/>
                    </a:lnTo>
                    <a:lnTo>
                      <a:pt x="112" y="37"/>
                    </a:lnTo>
                    <a:lnTo>
                      <a:pt x="112" y="37"/>
                    </a:lnTo>
                    <a:lnTo>
                      <a:pt x="146" y="77"/>
                    </a:lnTo>
                    <a:lnTo>
                      <a:pt x="146" y="77"/>
                    </a:lnTo>
                    <a:lnTo>
                      <a:pt x="189" y="129"/>
                    </a:lnTo>
                    <a:lnTo>
                      <a:pt x="189" y="129"/>
                    </a:lnTo>
                    <a:lnTo>
                      <a:pt x="218" y="157"/>
                    </a:lnTo>
                    <a:lnTo>
                      <a:pt x="221" y="163"/>
                    </a:lnTo>
                    <a:lnTo>
                      <a:pt x="221" y="163"/>
                    </a:lnTo>
                    <a:lnTo>
                      <a:pt x="223" y="166"/>
                    </a:lnTo>
                    <a:lnTo>
                      <a:pt x="223" y="166"/>
                    </a:lnTo>
                    <a:lnTo>
                      <a:pt x="229" y="169"/>
                    </a:lnTo>
                    <a:lnTo>
                      <a:pt x="229" y="169"/>
                    </a:lnTo>
                    <a:lnTo>
                      <a:pt x="241" y="171"/>
                    </a:lnTo>
                    <a:lnTo>
                      <a:pt x="252" y="169"/>
                    </a:lnTo>
                    <a:lnTo>
                      <a:pt x="252" y="169"/>
                    </a:lnTo>
                    <a:lnTo>
                      <a:pt x="258" y="166"/>
                    </a:lnTo>
                    <a:lnTo>
                      <a:pt x="258" y="166"/>
                    </a:lnTo>
                    <a:lnTo>
                      <a:pt x="261" y="166"/>
                    </a:lnTo>
                    <a:lnTo>
                      <a:pt x="261" y="163"/>
                    </a:lnTo>
                    <a:lnTo>
                      <a:pt x="267" y="160"/>
                    </a:lnTo>
                    <a:lnTo>
                      <a:pt x="267" y="160"/>
                    </a:lnTo>
                    <a:lnTo>
                      <a:pt x="275" y="152"/>
                    </a:lnTo>
                    <a:lnTo>
                      <a:pt x="275" y="152"/>
                    </a:lnTo>
                    <a:lnTo>
                      <a:pt x="292" y="134"/>
                    </a:lnTo>
                    <a:lnTo>
                      <a:pt x="292" y="134"/>
                    </a:lnTo>
                    <a:lnTo>
                      <a:pt x="298" y="223"/>
                    </a:lnTo>
                    <a:lnTo>
                      <a:pt x="298" y="223"/>
                    </a:lnTo>
                    <a:lnTo>
                      <a:pt x="301" y="272"/>
                    </a:lnTo>
                    <a:lnTo>
                      <a:pt x="301" y="272"/>
                    </a:lnTo>
                    <a:lnTo>
                      <a:pt x="301" y="298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275" y="298"/>
                    </a:lnTo>
                    <a:lnTo>
                      <a:pt x="275" y="298"/>
                    </a:lnTo>
                    <a:lnTo>
                      <a:pt x="226" y="295"/>
                    </a:lnTo>
                    <a:lnTo>
                      <a:pt x="226" y="295"/>
                    </a:lnTo>
                    <a:lnTo>
                      <a:pt x="138" y="292"/>
                    </a:lnTo>
                    <a:lnTo>
                      <a:pt x="138" y="292"/>
                    </a:lnTo>
                    <a:lnTo>
                      <a:pt x="152" y="275"/>
                    </a:lnTo>
                    <a:lnTo>
                      <a:pt x="152" y="275"/>
                    </a:lnTo>
                    <a:lnTo>
                      <a:pt x="160" y="266"/>
                    </a:lnTo>
                    <a:lnTo>
                      <a:pt x="163" y="260"/>
                    </a:lnTo>
                    <a:lnTo>
                      <a:pt x="163" y="260"/>
                    </a:lnTo>
                    <a:lnTo>
                      <a:pt x="169" y="252"/>
                    </a:lnTo>
                    <a:lnTo>
                      <a:pt x="169" y="252"/>
                    </a:lnTo>
                    <a:lnTo>
                      <a:pt x="172" y="240"/>
                    </a:lnTo>
                    <a:lnTo>
                      <a:pt x="169" y="229"/>
                    </a:lnTo>
                    <a:lnTo>
                      <a:pt x="169" y="229"/>
                    </a:lnTo>
                    <a:lnTo>
                      <a:pt x="166" y="223"/>
                    </a:lnTo>
                    <a:lnTo>
                      <a:pt x="166" y="223"/>
                    </a:lnTo>
                    <a:lnTo>
                      <a:pt x="163" y="220"/>
                    </a:lnTo>
                    <a:lnTo>
                      <a:pt x="158" y="215"/>
                    </a:lnTo>
                    <a:lnTo>
                      <a:pt x="158" y="215"/>
                    </a:lnTo>
                    <a:lnTo>
                      <a:pt x="129" y="189"/>
                    </a:lnTo>
                    <a:lnTo>
                      <a:pt x="129" y="189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37" y="111"/>
                    </a:lnTo>
                    <a:lnTo>
                      <a:pt x="37" y="111"/>
                    </a:lnTo>
                    <a:lnTo>
                      <a:pt x="9" y="89"/>
                    </a:lnTo>
                    <a:lnTo>
                      <a:pt x="9" y="89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9" y="91"/>
                    </a:lnTo>
                    <a:lnTo>
                      <a:pt x="9" y="91"/>
                    </a:lnTo>
                    <a:lnTo>
                      <a:pt x="29" y="117"/>
                    </a:lnTo>
                    <a:lnTo>
                      <a:pt x="29" y="117"/>
                    </a:lnTo>
                    <a:lnTo>
                      <a:pt x="66" y="157"/>
                    </a:lnTo>
                    <a:lnTo>
                      <a:pt x="66" y="157"/>
                    </a:lnTo>
                    <a:lnTo>
                      <a:pt x="109" y="209"/>
                    </a:lnTo>
                    <a:lnTo>
                      <a:pt x="109" y="209"/>
                    </a:lnTo>
                    <a:lnTo>
                      <a:pt x="138" y="237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29" y="249"/>
                    </a:lnTo>
                    <a:close/>
                    <a:moveTo>
                      <a:pt x="118" y="315"/>
                    </a:move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5"/>
                    </a:lnTo>
                    <a:close/>
                    <a:moveTo>
                      <a:pt x="244" y="140"/>
                    </a:moveTo>
                    <a:lnTo>
                      <a:pt x="244" y="137"/>
                    </a:lnTo>
                    <a:lnTo>
                      <a:pt x="244" y="140"/>
                    </a:lnTo>
                    <a:close/>
                    <a:moveTo>
                      <a:pt x="141" y="243"/>
                    </a:moveTo>
                    <a:lnTo>
                      <a:pt x="141" y="243"/>
                    </a:lnTo>
                    <a:lnTo>
                      <a:pt x="141" y="243"/>
                    </a:lnTo>
                    <a:lnTo>
                      <a:pt x="141" y="240"/>
                    </a:lnTo>
                    <a:lnTo>
                      <a:pt x="141" y="240"/>
                    </a:lnTo>
                    <a:lnTo>
                      <a:pt x="141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50" name="Freeform 46"/>
              <p:cNvSpPr>
                <a:spLocks noChangeArrowheads="1"/>
              </p:cNvSpPr>
              <p:nvPr/>
            </p:nvSpPr>
            <p:spPr bwMode="auto">
              <a:xfrm>
                <a:off x="8463436" y="1607486"/>
                <a:ext cx="84422" cy="84422"/>
              </a:xfrm>
              <a:custGeom>
                <a:avLst/>
                <a:gdLst>
                  <a:gd name="T0" fmla="*/ 283 w 347"/>
                  <a:gd name="T1" fmla="*/ 158 h 350"/>
                  <a:gd name="T2" fmla="*/ 318 w 347"/>
                  <a:gd name="T3" fmla="*/ 117 h 350"/>
                  <a:gd name="T4" fmla="*/ 346 w 347"/>
                  <a:gd name="T5" fmla="*/ 80 h 350"/>
                  <a:gd name="T6" fmla="*/ 338 w 347"/>
                  <a:gd name="T7" fmla="*/ 89 h 350"/>
                  <a:gd name="T8" fmla="*/ 272 w 347"/>
                  <a:gd name="T9" fmla="*/ 146 h 350"/>
                  <a:gd name="T10" fmla="*/ 220 w 347"/>
                  <a:gd name="T11" fmla="*/ 192 h 350"/>
                  <a:gd name="T12" fmla="*/ 183 w 347"/>
                  <a:gd name="T13" fmla="*/ 221 h 350"/>
                  <a:gd name="T14" fmla="*/ 180 w 347"/>
                  <a:gd name="T15" fmla="*/ 229 h 350"/>
                  <a:gd name="T16" fmla="*/ 177 w 347"/>
                  <a:gd name="T17" fmla="*/ 252 h 350"/>
                  <a:gd name="T18" fmla="*/ 180 w 347"/>
                  <a:gd name="T19" fmla="*/ 258 h 350"/>
                  <a:gd name="T20" fmla="*/ 189 w 347"/>
                  <a:gd name="T21" fmla="*/ 266 h 350"/>
                  <a:gd name="T22" fmla="*/ 194 w 347"/>
                  <a:gd name="T23" fmla="*/ 275 h 350"/>
                  <a:gd name="T24" fmla="*/ 126 w 347"/>
                  <a:gd name="T25" fmla="*/ 298 h 350"/>
                  <a:gd name="T26" fmla="*/ 74 w 347"/>
                  <a:gd name="T27" fmla="*/ 301 h 350"/>
                  <a:gd name="T28" fmla="*/ 49 w 347"/>
                  <a:gd name="T29" fmla="*/ 301 h 350"/>
                  <a:gd name="T30" fmla="*/ 49 w 347"/>
                  <a:gd name="T31" fmla="*/ 275 h 350"/>
                  <a:gd name="T32" fmla="*/ 57 w 347"/>
                  <a:gd name="T33" fmla="*/ 137 h 350"/>
                  <a:gd name="T34" fmla="*/ 74 w 347"/>
                  <a:gd name="T35" fmla="*/ 152 h 350"/>
                  <a:gd name="T36" fmla="*/ 86 w 347"/>
                  <a:gd name="T37" fmla="*/ 163 h 350"/>
                  <a:gd name="T38" fmla="*/ 109 w 347"/>
                  <a:gd name="T39" fmla="*/ 172 h 350"/>
                  <a:gd name="T40" fmla="*/ 126 w 347"/>
                  <a:gd name="T41" fmla="*/ 166 h 350"/>
                  <a:gd name="T42" fmla="*/ 131 w 347"/>
                  <a:gd name="T43" fmla="*/ 158 h 350"/>
                  <a:gd name="T44" fmla="*/ 157 w 347"/>
                  <a:gd name="T45" fmla="*/ 129 h 350"/>
                  <a:gd name="T46" fmla="*/ 238 w 347"/>
                  <a:gd name="T47" fmla="*/ 37 h 350"/>
                  <a:gd name="T48" fmla="*/ 260 w 347"/>
                  <a:gd name="T49" fmla="*/ 11 h 350"/>
                  <a:gd name="T50" fmla="*/ 258 w 347"/>
                  <a:gd name="T51" fmla="*/ 9 h 350"/>
                  <a:gd name="T52" fmla="*/ 232 w 347"/>
                  <a:gd name="T53" fmla="*/ 31 h 350"/>
                  <a:gd name="T54" fmla="*/ 140 w 347"/>
                  <a:gd name="T55" fmla="*/ 111 h 350"/>
                  <a:gd name="T56" fmla="*/ 109 w 347"/>
                  <a:gd name="T57" fmla="*/ 137 h 350"/>
                  <a:gd name="T58" fmla="*/ 100 w 347"/>
                  <a:gd name="T59" fmla="*/ 129 h 350"/>
                  <a:gd name="T60" fmla="*/ 66 w 347"/>
                  <a:gd name="T61" fmla="*/ 92 h 350"/>
                  <a:gd name="T62" fmla="*/ 63 w 347"/>
                  <a:gd name="T63" fmla="*/ 89 h 350"/>
                  <a:gd name="T64" fmla="*/ 60 w 347"/>
                  <a:gd name="T65" fmla="*/ 86 h 350"/>
                  <a:gd name="T66" fmla="*/ 51 w 347"/>
                  <a:gd name="T67" fmla="*/ 80 h 350"/>
                  <a:gd name="T68" fmla="*/ 37 w 347"/>
                  <a:gd name="T69" fmla="*/ 80 h 350"/>
                  <a:gd name="T70" fmla="*/ 23 w 347"/>
                  <a:gd name="T71" fmla="*/ 89 h 350"/>
                  <a:gd name="T72" fmla="*/ 17 w 347"/>
                  <a:gd name="T73" fmla="*/ 106 h 350"/>
                  <a:gd name="T74" fmla="*/ 17 w 347"/>
                  <a:gd name="T75" fmla="*/ 114 h 350"/>
                  <a:gd name="T76" fmla="*/ 8 w 347"/>
                  <a:gd name="T77" fmla="*/ 223 h 350"/>
                  <a:gd name="T78" fmla="*/ 3 w 347"/>
                  <a:gd name="T79" fmla="*/ 272 h 350"/>
                  <a:gd name="T80" fmla="*/ 0 w 347"/>
                  <a:gd name="T81" fmla="*/ 312 h 350"/>
                  <a:gd name="T82" fmla="*/ 0 w 347"/>
                  <a:gd name="T83" fmla="*/ 321 h 350"/>
                  <a:gd name="T84" fmla="*/ 3 w 347"/>
                  <a:gd name="T85" fmla="*/ 323 h 350"/>
                  <a:gd name="T86" fmla="*/ 11 w 347"/>
                  <a:gd name="T87" fmla="*/ 341 h 350"/>
                  <a:gd name="T88" fmla="*/ 28 w 347"/>
                  <a:gd name="T89" fmla="*/ 349 h 350"/>
                  <a:gd name="T90" fmla="*/ 54 w 347"/>
                  <a:gd name="T91" fmla="*/ 349 h 350"/>
                  <a:gd name="T92" fmla="*/ 80 w 347"/>
                  <a:gd name="T93" fmla="*/ 347 h 350"/>
                  <a:gd name="T94" fmla="*/ 226 w 347"/>
                  <a:gd name="T95" fmla="*/ 335 h 350"/>
                  <a:gd name="T96" fmla="*/ 243 w 347"/>
                  <a:gd name="T97" fmla="*/ 332 h 350"/>
                  <a:gd name="T98" fmla="*/ 246 w 347"/>
                  <a:gd name="T99" fmla="*/ 332 h 350"/>
                  <a:gd name="T100" fmla="*/ 252 w 347"/>
                  <a:gd name="T101" fmla="*/ 329 h 350"/>
                  <a:gd name="T102" fmla="*/ 255 w 347"/>
                  <a:gd name="T103" fmla="*/ 329 h 350"/>
                  <a:gd name="T104" fmla="*/ 266 w 347"/>
                  <a:gd name="T105" fmla="*/ 321 h 350"/>
                  <a:gd name="T106" fmla="*/ 269 w 347"/>
                  <a:gd name="T107" fmla="*/ 303 h 350"/>
                  <a:gd name="T108" fmla="*/ 260 w 347"/>
                  <a:gd name="T109" fmla="*/ 286 h 350"/>
                  <a:gd name="T110" fmla="*/ 252 w 347"/>
                  <a:gd name="T111" fmla="*/ 281 h 350"/>
                  <a:gd name="T112" fmla="*/ 212 w 347"/>
                  <a:gd name="T113" fmla="*/ 243 h 350"/>
                  <a:gd name="T114" fmla="*/ 212 w 347"/>
                  <a:gd name="T115" fmla="*/ 238 h 350"/>
                  <a:gd name="T116" fmla="*/ 106 w 347"/>
                  <a:gd name="T117" fmla="*/ 140 h 350"/>
                  <a:gd name="T118" fmla="*/ 209 w 347"/>
                  <a:gd name="T119" fmla="*/ 2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7" h="350">
                    <a:moveTo>
                      <a:pt x="238" y="209"/>
                    </a:moveTo>
                    <a:lnTo>
                      <a:pt x="238" y="209"/>
                    </a:lnTo>
                    <a:lnTo>
                      <a:pt x="283" y="158"/>
                    </a:lnTo>
                    <a:lnTo>
                      <a:pt x="283" y="158"/>
                    </a:lnTo>
                    <a:lnTo>
                      <a:pt x="318" y="117"/>
                    </a:lnTo>
                    <a:lnTo>
                      <a:pt x="318" y="117"/>
                    </a:lnTo>
                    <a:lnTo>
                      <a:pt x="340" y="92"/>
                    </a:lnTo>
                    <a:lnTo>
                      <a:pt x="340" y="92"/>
                    </a:lnTo>
                    <a:lnTo>
                      <a:pt x="346" y="80"/>
                    </a:lnTo>
                    <a:lnTo>
                      <a:pt x="346" y="80"/>
                    </a:lnTo>
                    <a:lnTo>
                      <a:pt x="338" y="89"/>
                    </a:lnTo>
                    <a:lnTo>
                      <a:pt x="338" y="89"/>
                    </a:lnTo>
                    <a:lnTo>
                      <a:pt x="312" y="111"/>
                    </a:lnTo>
                    <a:lnTo>
                      <a:pt x="312" y="111"/>
                    </a:lnTo>
                    <a:lnTo>
                      <a:pt x="272" y="146"/>
                    </a:lnTo>
                    <a:lnTo>
                      <a:pt x="272" y="146"/>
                    </a:lnTo>
                    <a:lnTo>
                      <a:pt x="220" y="192"/>
                    </a:lnTo>
                    <a:lnTo>
                      <a:pt x="220" y="192"/>
                    </a:lnTo>
                    <a:lnTo>
                      <a:pt x="189" y="218"/>
                    </a:lnTo>
                    <a:lnTo>
                      <a:pt x="186" y="221"/>
                    </a:lnTo>
                    <a:lnTo>
                      <a:pt x="183" y="221"/>
                    </a:lnTo>
                    <a:lnTo>
                      <a:pt x="183" y="223"/>
                    </a:lnTo>
                    <a:lnTo>
                      <a:pt x="183" y="223"/>
                    </a:lnTo>
                    <a:lnTo>
                      <a:pt x="180" y="229"/>
                    </a:lnTo>
                    <a:lnTo>
                      <a:pt x="180" y="229"/>
                    </a:lnTo>
                    <a:lnTo>
                      <a:pt x="177" y="240"/>
                    </a:lnTo>
                    <a:lnTo>
                      <a:pt x="177" y="252"/>
                    </a:lnTo>
                    <a:lnTo>
                      <a:pt x="177" y="252"/>
                    </a:lnTo>
                    <a:lnTo>
                      <a:pt x="180" y="258"/>
                    </a:lnTo>
                    <a:lnTo>
                      <a:pt x="180" y="258"/>
                    </a:lnTo>
                    <a:lnTo>
                      <a:pt x="183" y="260"/>
                    </a:lnTo>
                    <a:lnTo>
                      <a:pt x="183" y="260"/>
                    </a:lnTo>
                    <a:lnTo>
                      <a:pt x="189" y="266"/>
                    </a:lnTo>
                    <a:lnTo>
                      <a:pt x="189" y="266"/>
                    </a:lnTo>
                    <a:lnTo>
                      <a:pt x="194" y="275"/>
                    </a:lnTo>
                    <a:lnTo>
                      <a:pt x="194" y="275"/>
                    </a:lnTo>
                    <a:lnTo>
                      <a:pt x="212" y="292"/>
                    </a:lnTo>
                    <a:lnTo>
                      <a:pt x="212" y="292"/>
                    </a:lnTo>
                    <a:lnTo>
                      <a:pt x="126" y="298"/>
                    </a:lnTo>
                    <a:lnTo>
                      <a:pt x="126" y="298"/>
                    </a:lnTo>
                    <a:lnTo>
                      <a:pt x="74" y="301"/>
                    </a:lnTo>
                    <a:lnTo>
                      <a:pt x="74" y="301"/>
                    </a:lnTo>
                    <a:lnTo>
                      <a:pt x="51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51" y="226"/>
                    </a:lnTo>
                    <a:lnTo>
                      <a:pt x="51" y="226"/>
                    </a:lnTo>
                    <a:lnTo>
                      <a:pt x="57" y="137"/>
                    </a:lnTo>
                    <a:lnTo>
                      <a:pt x="57" y="137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83" y="160"/>
                    </a:lnTo>
                    <a:lnTo>
                      <a:pt x="86" y="163"/>
                    </a:lnTo>
                    <a:lnTo>
                      <a:pt x="86" y="163"/>
                    </a:lnTo>
                    <a:lnTo>
                      <a:pt x="97" y="172"/>
                    </a:lnTo>
                    <a:lnTo>
                      <a:pt x="97" y="172"/>
                    </a:lnTo>
                    <a:lnTo>
                      <a:pt x="109" y="172"/>
                    </a:lnTo>
                    <a:lnTo>
                      <a:pt x="120" y="169"/>
                    </a:lnTo>
                    <a:lnTo>
                      <a:pt x="120" y="169"/>
                    </a:lnTo>
                    <a:lnTo>
                      <a:pt x="126" y="166"/>
                    </a:lnTo>
                    <a:lnTo>
                      <a:pt x="126" y="166"/>
                    </a:lnTo>
                    <a:lnTo>
                      <a:pt x="129" y="163"/>
                    </a:lnTo>
                    <a:lnTo>
                      <a:pt x="131" y="158"/>
                    </a:lnTo>
                    <a:lnTo>
                      <a:pt x="131" y="158"/>
                    </a:lnTo>
                    <a:lnTo>
                      <a:pt x="157" y="129"/>
                    </a:lnTo>
                    <a:lnTo>
                      <a:pt x="157" y="129"/>
                    </a:lnTo>
                    <a:lnTo>
                      <a:pt x="203" y="77"/>
                    </a:lnTo>
                    <a:lnTo>
                      <a:pt x="203" y="77"/>
                    </a:lnTo>
                    <a:lnTo>
                      <a:pt x="238" y="37"/>
                    </a:lnTo>
                    <a:lnTo>
                      <a:pt x="238" y="37"/>
                    </a:lnTo>
                    <a:lnTo>
                      <a:pt x="260" y="11"/>
                    </a:lnTo>
                    <a:lnTo>
                      <a:pt x="260" y="11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58" y="9"/>
                    </a:lnTo>
                    <a:lnTo>
                      <a:pt x="258" y="9"/>
                    </a:lnTo>
                    <a:lnTo>
                      <a:pt x="232" y="31"/>
                    </a:lnTo>
                    <a:lnTo>
                      <a:pt x="232" y="31"/>
                    </a:lnTo>
                    <a:lnTo>
                      <a:pt x="192" y="66"/>
                    </a:lnTo>
                    <a:lnTo>
                      <a:pt x="192" y="66"/>
                    </a:lnTo>
                    <a:lnTo>
                      <a:pt x="140" y="111"/>
                    </a:lnTo>
                    <a:lnTo>
                      <a:pt x="140" y="111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106" y="137"/>
                    </a:lnTo>
                    <a:lnTo>
                      <a:pt x="106" y="137"/>
                    </a:lnTo>
                    <a:lnTo>
                      <a:pt x="100" y="129"/>
                    </a:lnTo>
                    <a:lnTo>
                      <a:pt x="100" y="129"/>
                    </a:lnTo>
                    <a:lnTo>
                      <a:pt x="68" y="94"/>
                    </a:lnTo>
                    <a:lnTo>
                      <a:pt x="66" y="92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51" y="80"/>
                    </a:lnTo>
                    <a:lnTo>
                      <a:pt x="51" y="80"/>
                    </a:lnTo>
                    <a:lnTo>
                      <a:pt x="46" y="80"/>
                    </a:lnTo>
                    <a:lnTo>
                      <a:pt x="37" y="80"/>
                    </a:lnTo>
                    <a:lnTo>
                      <a:pt x="37" y="80"/>
                    </a:lnTo>
                    <a:lnTo>
                      <a:pt x="28" y="83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0" y="97"/>
                    </a:lnTo>
                    <a:lnTo>
                      <a:pt x="20" y="97"/>
                    </a:lnTo>
                    <a:lnTo>
                      <a:pt x="17" y="106"/>
                    </a:lnTo>
                    <a:lnTo>
                      <a:pt x="17" y="109"/>
                    </a:lnTo>
                    <a:lnTo>
                      <a:pt x="17" y="114"/>
                    </a:lnTo>
                    <a:lnTo>
                      <a:pt x="17" y="114"/>
                    </a:lnTo>
                    <a:lnTo>
                      <a:pt x="17" y="126"/>
                    </a:lnTo>
                    <a:lnTo>
                      <a:pt x="17" y="126"/>
                    </a:lnTo>
                    <a:lnTo>
                      <a:pt x="8" y="223"/>
                    </a:lnTo>
                    <a:lnTo>
                      <a:pt x="8" y="223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3" y="298"/>
                    </a:lnTo>
                    <a:lnTo>
                      <a:pt x="0" y="309"/>
                    </a:lnTo>
                    <a:lnTo>
                      <a:pt x="0" y="312"/>
                    </a:lnTo>
                    <a:lnTo>
                      <a:pt x="0" y="315"/>
                    </a:lnTo>
                    <a:lnTo>
                      <a:pt x="0" y="315"/>
                    </a:lnTo>
                    <a:lnTo>
                      <a:pt x="0" y="321"/>
                    </a:lnTo>
                    <a:lnTo>
                      <a:pt x="0" y="321"/>
                    </a:lnTo>
                    <a:lnTo>
                      <a:pt x="3" y="323"/>
                    </a:lnTo>
                    <a:lnTo>
                      <a:pt x="3" y="323"/>
                    </a:lnTo>
                    <a:lnTo>
                      <a:pt x="5" y="332"/>
                    </a:lnTo>
                    <a:lnTo>
                      <a:pt x="11" y="341"/>
                    </a:lnTo>
                    <a:lnTo>
                      <a:pt x="11" y="341"/>
                    </a:lnTo>
                    <a:lnTo>
                      <a:pt x="20" y="347"/>
                    </a:lnTo>
                    <a:lnTo>
                      <a:pt x="28" y="349"/>
                    </a:lnTo>
                    <a:lnTo>
                      <a:pt x="28" y="349"/>
                    </a:lnTo>
                    <a:lnTo>
                      <a:pt x="37" y="349"/>
                    </a:lnTo>
                    <a:lnTo>
                      <a:pt x="40" y="349"/>
                    </a:lnTo>
                    <a:lnTo>
                      <a:pt x="54" y="349"/>
                    </a:lnTo>
                    <a:lnTo>
                      <a:pt x="54" y="34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129" y="344"/>
                    </a:lnTo>
                    <a:lnTo>
                      <a:pt x="129" y="344"/>
                    </a:lnTo>
                    <a:lnTo>
                      <a:pt x="226" y="335"/>
                    </a:lnTo>
                    <a:lnTo>
                      <a:pt x="226" y="335"/>
                    </a:lnTo>
                    <a:lnTo>
                      <a:pt x="238" y="332"/>
                    </a:lnTo>
                    <a:lnTo>
                      <a:pt x="243" y="332"/>
                    </a:lnTo>
                    <a:lnTo>
                      <a:pt x="243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52" y="329"/>
                    </a:lnTo>
                    <a:lnTo>
                      <a:pt x="252" y="329"/>
                    </a:lnTo>
                    <a:lnTo>
                      <a:pt x="255" y="329"/>
                    </a:lnTo>
                    <a:lnTo>
                      <a:pt x="255" y="329"/>
                    </a:lnTo>
                    <a:lnTo>
                      <a:pt x="260" y="326"/>
                    </a:lnTo>
                    <a:lnTo>
                      <a:pt x="266" y="321"/>
                    </a:lnTo>
                    <a:lnTo>
                      <a:pt x="266" y="321"/>
                    </a:lnTo>
                    <a:lnTo>
                      <a:pt x="269" y="312"/>
                    </a:lnTo>
                    <a:lnTo>
                      <a:pt x="269" y="303"/>
                    </a:lnTo>
                    <a:lnTo>
                      <a:pt x="269" y="303"/>
                    </a:lnTo>
                    <a:lnTo>
                      <a:pt x="266" y="292"/>
                    </a:lnTo>
                    <a:lnTo>
                      <a:pt x="266" y="292"/>
                    </a:lnTo>
                    <a:lnTo>
                      <a:pt x="260" y="286"/>
                    </a:lnTo>
                    <a:lnTo>
                      <a:pt x="260" y="286"/>
                    </a:lnTo>
                    <a:lnTo>
                      <a:pt x="252" y="281"/>
                    </a:lnTo>
                    <a:lnTo>
                      <a:pt x="252" y="281"/>
                    </a:lnTo>
                    <a:lnTo>
                      <a:pt x="220" y="249"/>
                    </a:lnTo>
                    <a:lnTo>
                      <a:pt x="220" y="249"/>
                    </a:lnTo>
                    <a:lnTo>
                      <a:pt x="212" y="243"/>
                    </a:lnTo>
                    <a:lnTo>
                      <a:pt x="212" y="240"/>
                    </a:lnTo>
                    <a:lnTo>
                      <a:pt x="212" y="238"/>
                    </a:lnTo>
                    <a:lnTo>
                      <a:pt x="212" y="238"/>
                    </a:lnTo>
                    <a:lnTo>
                      <a:pt x="238" y="209"/>
                    </a:lnTo>
                    <a:close/>
                    <a:moveTo>
                      <a:pt x="106" y="140"/>
                    </a:moveTo>
                    <a:lnTo>
                      <a:pt x="106" y="140"/>
                    </a:lnTo>
                    <a:close/>
                    <a:moveTo>
                      <a:pt x="34" y="117"/>
                    </a:moveTo>
                    <a:lnTo>
                      <a:pt x="34" y="117"/>
                    </a:lnTo>
                    <a:close/>
                    <a:moveTo>
                      <a:pt x="209" y="243"/>
                    </a:moveTo>
                    <a:lnTo>
                      <a:pt x="209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</p:grp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 flipH="1" flipV="1">
            <a:off x="7530136" y="3071938"/>
            <a:ext cx="454713" cy="362299"/>
            <a:chOff x="8283907" y="1365185"/>
            <a:chExt cx="659342" cy="413558"/>
          </a:xfrm>
          <a:solidFill>
            <a:schemeClr val="tx1"/>
          </a:solidFill>
        </p:grpSpPr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8283907" y="1365185"/>
              <a:ext cx="659342" cy="413558"/>
            </a:xfrm>
            <a:custGeom>
              <a:avLst/>
              <a:gdLst>
                <a:gd name="T0" fmla="*/ 2692 w 2719"/>
                <a:gd name="T1" fmla="*/ 249 h 1705"/>
                <a:gd name="T2" fmla="*/ 2514 w 2719"/>
                <a:gd name="T3" fmla="*/ 189 h 1705"/>
                <a:gd name="T4" fmla="*/ 2328 w 2719"/>
                <a:gd name="T5" fmla="*/ 126 h 1705"/>
                <a:gd name="T6" fmla="*/ 2142 w 2719"/>
                <a:gd name="T7" fmla="*/ 63 h 1705"/>
                <a:gd name="T8" fmla="*/ 1953 w 2719"/>
                <a:gd name="T9" fmla="*/ 0 h 1705"/>
                <a:gd name="T10" fmla="*/ 2136 w 2719"/>
                <a:gd name="T11" fmla="*/ 74 h 1705"/>
                <a:gd name="T12" fmla="*/ 2320 w 2719"/>
                <a:gd name="T13" fmla="*/ 148 h 1705"/>
                <a:gd name="T14" fmla="*/ 2503 w 2719"/>
                <a:gd name="T15" fmla="*/ 223 h 1705"/>
                <a:gd name="T16" fmla="*/ 2394 w 2719"/>
                <a:gd name="T17" fmla="*/ 246 h 1705"/>
                <a:gd name="T18" fmla="*/ 2277 w 2719"/>
                <a:gd name="T19" fmla="*/ 246 h 1705"/>
                <a:gd name="T20" fmla="*/ 2028 w 2719"/>
                <a:gd name="T21" fmla="*/ 243 h 1705"/>
                <a:gd name="T22" fmla="*/ 1695 w 2719"/>
                <a:gd name="T23" fmla="*/ 240 h 1705"/>
                <a:gd name="T24" fmla="*/ 1031 w 2719"/>
                <a:gd name="T25" fmla="*/ 240 h 1705"/>
                <a:gd name="T26" fmla="*/ 699 w 2719"/>
                <a:gd name="T27" fmla="*/ 240 h 1705"/>
                <a:gd name="T28" fmla="*/ 177 w 2719"/>
                <a:gd name="T29" fmla="*/ 240 h 1705"/>
                <a:gd name="T30" fmla="*/ 223 w 2719"/>
                <a:gd name="T31" fmla="*/ 223 h 1705"/>
                <a:gd name="T32" fmla="*/ 498 w 2719"/>
                <a:gd name="T33" fmla="*/ 111 h 1705"/>
                <a:gd name="T34" fmla="*/ 678 w 2719"/>
                <a:gd name="T35" fmla="*/ 37 h 1705"/>
                <a:gd name="T36" fmla="*/ 676 w 2719"/>
                <a:gd name="T37" fmla="*/ 31 h 1705"/>
                <a:gd name="T38" fmla="*/ 489 w 2719"/>
                <a:gd name="T39" fmla="*/ 94 h 1705"/>
                <a:gd name="T40" fmla="*/ 398 w 2719"/>
                <a:gd name="T41" fmla="*/ 126 h 1705"/>
                <a:gd name="T42" fmla="*/ 63 w 2719"/>
                <a:gd name="T43" fmla="*/ 240 h 1705"/>
                <a:gd name="T44" fmla="*/ 31 w 2719"/>
                <a:gd name="T45" fmla="*/ 240 h 1705"/>
                <a:gd name="T46" fmla="*/ 31 w 2719"/>
                <a:gd name="T47" fmla="*/ 240 h 1705"/>
                <a:gd name="T48" fmla="*/ 8 w 2719"/>
                <a:gd name="T49" fmla="*/ 249 h 1705"/>
                <a:gd name="T50" fmla="*/ 0 w 2719"/>
                <a:gd name="T51" fmla="*/ 274 h 1705"/>
                <a:gd name="T52" fmla="*/ 3 w 2719"/>
                <a:gd name="T53" fmla="*/ 1675 h 1705"/>
                <a:gd name="T54" fmla="*/ 3 w 2719"/>
                <a:gd name="T55" fmla="*/ 1675 h 1705"/>
                <a:gd name="T56" fmla="*/ 6 w 2719"/>
                <a:gd name="T57" fmla="*/ 1687 h 1705"/>
                <a:gd name="T58" fmla="*/ 20 w 2719"/>
                <a:gd name="T59" fmla="*/ 1701 h 1705"/>
                <a:gd name="T60" fmla="*/ 174 w 2719"/>
                <a:gd name="T61" fmla="*/ 1704 h 1705"/>
                <a:gd name="T62" fmla="*/ 607 w 2719"/>
                <a:gd name="T63" fmla="*/ 1701 h 1705"/>
                <a:gd name="T64" fmla="*/ 1180 w 2719"/>
                <a:gd name="T65" fmla="*/ 1695 h 1705"/>
                <a:gd name="T66" fmla="*/ 1756 w 2719"/>
                <a:gd name="T67" fmla="*/ 1687 h 1705"/>
                <a:gd name="T68" fmla="*/ 2328 w 2719"/>
                <a:gd name="T69" fmla="*/ 1675 h 1705"/>
                <a:gd name="T70" fmla="*/ 1756 w 2719"/>
                <a:gd name="T71" fmla="*/ 1664 h 1705"/>
                <a:gd name="T72" fmla="*/ 1180 w 2719"/>
                <a:gd name="T73" fmla="*/ 1658 h 1705"/>
                <a:gd name="T74" fmla="*/ 607 w 2719"/>
                <a:gd name="T75" fmla="*/ 1652 h 1705"/>
                <a:gd name="T76" fmla="*/ 174 w 2719"/>
                <a:gd name="T77" fmla="*/ 1647 h 1705"/>
                <a:gd name="T78" fmla="*/ 66 w 2719"/>
                <a:gd name="T79" fmla="*/ 973 h 1705"/>
                <a:gd name="T80" fmla="*/ 363 w 2719"/>
                <a:gd name="T81" fmla="*/ 306 h 1705"/>
                <a:gd name="T82" fmla="*/ 999 w 2719"/>
                <a:gd name="T83" fmla="*/ 306 h 1705"/>
                <a:gd name="T84" fmla="*/ 1363 w 2719"/>
                <a:gd name="T85" fmla="*/ 306 h 1705"/>
                <a:gd name="T86" fmla="*/ 1861 w 2719"/>
                <a:gd name="T87" fmla="*/ 306 h 1705"/>
                <a:gd name="T88" fmla="*/ 2194 w 2719"/>
                <a:gd name="T89" fmla="*/ 303 h 1705"/>
                <a:gd name="T90" fmla="*/ 2360 w 2719"/>
                <a:gd name="T91" fmla="*/ 300 h 1705"/>
                <a:gd name="T92" fmla="*/ 2669 w 2719"/>
                <a:gd name="T93" fmla="*/ 297 h 1705"/>
                <a:gd name="T94" fmla="*/ 2672 w 2719"/>
                <a:gd name="T95" fmla="*/ 624 h 1705"/>
                <a:gd name="T96" fmla="*/ 2678 w 2719"/>
                <a:gd name="T97" fmla="*/ 973 h 1705"/>
                <a:gd name="T98" fmla="*/ 2684 w 2719"/>
                <a:gd name="T99" fmla="*/ 1326 h 1705"/>
                <a:gd name="T100" fmla="*/ 2692 w 2719"/>
                <a:gd name="T101" fmla="*/ 1675 h 1705"/>
                <a:gd name="T102" fmla="*/ 2701 w 2719"/>
                <a:gd name="T103" fmla="*/ 1326 h 1705"/>
                <a:gd name="T104" fmla="*/ 2706 w 2719"/>
                <a:gd name="T105" fmla="*/ 973 h 1705"/>
                <a:gd name="T106" fmla="*/ 2712 w 2719"/>
                <a:gd name="T107" fmla="*/ 624 h 1705"/>
                <a:gd name="T108" fmla="*/ 2718 w 2719"/>
                <a:gd name="T109" fmla="*/ 274 h 1705"/>
                <a:gd name="T110" fmla="*/ 2718 w 2719"/>
                <a:gd name="T111" fmla="*/ 274 h 1705"/>
                <a:gd name="T112" fmla="*/ 2709 w 2719"/>
                <a:gd name="T113" fmla="*/ 257 h 1705"/>
                <a:gd name="T114" fmla="*/ 2692 w 2719"/>
                <a:gd name="T115" fmla="*/ 249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5">
                  <a:moveTo>
                    <a:pt x="2692" y="249"/>
                  </a:moveTo>
                  <a:lnTo>
                    <a:pt x="2692" y="249"/>
                  </a:lnTo>
                  <a:lnTo>
                    <a:pt x="2689" y="249"/>
                  </a:lnTo>
                  <a:lnTo>
                    <a:pt x="2514" y="189"/>
                  </a:lnTo>
                  <a:lnTo>
                    <a:pt x="2514" y="189"/>
                  </a:lnTo>
                  <a:lnTo>
                    <a:pt x="2328" y="126"/>
                  </a:lnTo>
                  <a:lnTo>
                    <a:pt x="2234" y="94"/>
                  </a:lnTo>
                  <a:lnTo>
                    <a:pt x="2142" y="63"/>
                  </a:lnTo>
                  <a:lnTo>
                    <a:pt x="2048" y="31"/>
                  </a:lnTo>
                  <a:lnTo>
                    <a:pt x="1953" y="0"/>
                  </a:lnTo>
                  <a:lnTo>
                    <a:pt x="2045" y="37"/>
                  </a:lnTo>
                  <a:lnTo>
                    <a:pt x="2136" y="74"/>
                  </a:lnTo>
                  <a:lnTo>
                    <a:pt x="2228" y="111"/>
                  </a:lnTo>
                  <a:lnTo>
                    <a:pt x="2320" y="148"/>
                  </a:lnTo>
                  <a:lnTo>
                    <a:pt x="2320" y="148"/>
                  </a:lnTo>
                  <a:lnTo>
                    <a:pt x="2503" y="223"/>
                  </a:lnTo>
                  <a:lnTo>
                    <a:pt x="2569" y="249"/>
                  </a:lnTo>
                  <a:lnTo>
                    <a:pt x="2394" y="246"/>
                  </a:lnTo>
                  <a:lnTo>
                    <a:pt x="2360" y="246"/>
                  </a:lnTo>
                  <a:lnTo>
                    <a:pt x="2277" y="246"/>
                  </a:lnTo>
                  <a:lnTo>
                    <a:pt x="2194" y="243"/>
                  </a:lnTo>
                  <a:lnTo>
                    <a:pt x="2028" y="243"/>
                  </a:lnTo>
                  <a:lnTo>
                    <a:pt x="1861" y="240"/>
                  </a:lnTo>
                  <a:lnTo>
                    <a:pt x="1695" y="240"/>
                  </a:lnTo>
                  <a:lnTo>
                    <a:pt x="1363" y="240"/>
                  </a:lnTo>
                  <a:lnTo>
                    <a:pt x="1031" y="240"/>
                  </a:lnTo>
                  <a:lnTo>
                    <a:pt x="999" y="240"/>
                  </a:lnTo>
                  <a:lnTo>
                    <a:pt x="699" y="240"/>
                  </a:lnTo>
                  <a:lnTo>
                    <a:pt x="363" y="240"/>
                  </a:lnTo>
                  <a:lnTo>
                    <a:pt x="177" y="240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407" y="148"/>
                  </a:lnTo>
                  <a:lnTo>
                    <a:pt x="498" y="111"/>
                  </a:lnTo>
                  <a:lnTo>
                    <a:pt x="590" y="74"/>
                  </a:lnTo>
                  <a:lnTo>
                    <a:pt x="678" y="37"/>
                  </a:lnTo>
                  <a:lnTo>
                    <a:pt x="770" y="0"/>
                  </a:lnTo>
                  <a:lnTo>
                    <a:pt x="676" y="31"/>
                  </a:lnTo>
                  <a:lnTo>
                    <a:pt x="584" y="63"/>
                  </a:lnTo>
                  <a:lnTo>
                    <a:pt x="489" y="94"/>
                  </a:lnTo>
                  <a:lnTo>
                    <a:pt x="398" y="126"/>
                  </a:lnTo>
                  <a:lnTo>
                    <a:pt x="398" y="126"/>
                  </a:lnTo>
                  <a:lnTo>
                    <a:pt x="212" y="189"/>
                  </a:lnTo>
                  <a:lnTo>
                    <a:pt x="63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20" y="243"/>
                  </a:lnTo>
                  <a:lnTo>
                    <a:pt x="8" y="249"/>
                  </a:lnTo>
                  <a:lnTo>
                    <a:pt x="3" y="260"/>
                  </a:lnTo>
                  <a:lnTo>
                    <a:pt x="0" y="274"/>
                  </a:lnTo>
                  <a:lnTo>
                    <a:pt x="0" y="973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6" y="1687"/>
                  </a:lnTo>
                  <a:lnTo>
                    <a:pt x="11" y="1695"/>
                  </a:lnTo>
                  <a:lnTo>
                    <a:pt x="20" y="1701"/>
                  </a:lnTo>
                  <a:lnTo>
                    <a:pt x="31" y="1704"/>
                  </a:lnTo>
                  <a:lnTo>
                    <a:pt x="174" y="1704"/>
                  </a:lnTo>
                  <a:lnTo>
                    <a:pt x="321" y="1704"/>
                  </a:lnTo>
                  <a:lnTo>
                    <a:pt x="607" y="1701"/>
                  </a:lnTo>
                  <a:lnTo>
                    <a:pt x="893" y="1698"/>
                  </a:lnTo>
                  <a:lnTo>
                    <a:pt x="1180" y="1695"/>
                  </a:lnTo>
                  <a:lnTo>
                    <a:pt x="1466" y="1689"/>
                  </a:lnTo>
                  <a:lnTo>
                    <a:pt x="1756" y="1687"/>
                  </a:lnTo>
                  <a:lnTo>
                    <a:pt x="2042" y="1681"/>
                  </a:lnTo>
                  <a:lnTo>
                    <a:pt x="2328" y="1675"/>
                  </a:lnTo>
                  <a:lnTo>
                    <a:pt x="2042" y="1669"/>
                  </a:lnTo>
                  <a:lnTo>
                    <a:pt x="1756" y="1664"/>
                  </a:lnTo>
                  <a:lnTo>
                    <a:pt x="1466" y="1661"/>
                  </a:lnTo>
                  <a:lnTo>
                    <a:pt x="1180" y="1658"/>
                  </a:lnTo>
                  <a:lnTo>
                    <a:pt x="893" y="1652"/>
                  </a:lnTo>
                  <a:lnTo>
                    <a:pt x="607" y="1652"/>
                  </a:lnTo>
                  <a:lnTo>
                    <a:pt x="321" y="1650"/>
                  </a:lnTo>
                  <a:lnTo>
                    <a:pt x="174" y="1647"/>
                  </a:lnTo>
                  <a:lnTo>
                    <a:pt x="60" y="1647"/>
                  </a:lnTo>
                  <a:lnTo>
                    <a:pt x="66" y="973"/>
                  </a:lnTo>
                  <a:lnTo>
                    <a:pt x="66" y="306"/>
                  </a:lnTo>
                  <a:lnTo>
                    <a:pt x="363" y="306"/>
                  </a:lnTo>
                  <a:lnTo>
                    <a:pt x="699" y="306"/>
                  </a:lnTo>
                  <a:lnTo>
                    <a:pt x="999" y="306"/>
                  </a:lnTo>
                  <a:lnTo>
                    <a:pt x="1031" y="306"/>
                  </a:lnTo>
                  <a:lnTo>
                    <a:pt x="1363" y="306"/>
                  </a:lnTo>
                  <a:lnTo>
                    <a:pt x="1695" y="306"/>
                  </a:lnTo>
                  <a:lnTo>
                    <a:pt x="1861" y="306"/>
                  </a:lnTo>
                  <a:lnTo>
                    <a:pt x="2028" y="303"/>
                  </a:lnTo>
                  <a:lnTo>
                    <a:pt x="2194" y="303"/>
                  </a:lnTo>
                  <a:lnTo>
                    <a:pt x="2277" y="300"/>
                  </a:lnTo>
                  <a:lnTo>
                    <a:pt x="2360" y="300"/>
                  </a:lnTo>
                  <a:lnTo>
                    <a:pt x="2394" y="300"/>
                  </a:lnTo>
                  <a:lnTo>
                    <a:pt x="2669" y="297"/>
                  </a:lnTo>
                  <a:lnTo>
                    <a:pt x="2669" y="449"/>
                  </a:lnTo>
                  <a:lnTo>
                    <a:pt x="2672" y="624"/>
                  </a:lnTo>
                  <a:lnTo>
                    <a:pt x="2672" y="624"/>
                  </a:lnTo>
                  <a:lnTo>
                    <a:pt x="2678" y="973"/>
                  </a:lnTo>
                  <a:lnTo>
                    <a:pt x="2678" y="973"/>
                  </a:lnTo>
                  <a:lnTo>
                    <a:pt x="2684" y="1326"/>
                  </a:lnTo>
                  <a:lnTo>
                    <a:pt x="2689" y="1500"/>
                  </a:lnTo>
                  <a:lnTo>
                    <a:pt x="2692" y="1675"/>
                  </a:lnTo>
                  <a:lnTo>
                    <a:pt x="2698" y="1500"/>
                  </a:lnTo>
                  <a:lnTo>
                    <a:pt x="2701" y="1326"/>
                  </a:lnTo>
                  <a:lnTo>
                    <a:pt x="2701" y="1326"/>
                  </a:lnTo>
                  <a:lnTo>
                    <a:pt x="2706" y="973"/>
                  </a:lnTo>
                  <a:lnTo>
                    <a:pt x="2706" y="973"/>
                  </a:lnTo>
                  <a:lnTo>
                    <a:pt x="2712" y="624"/>
                  </a:lnTo>
                  <a:lnTo>
                    <a:pt x="2715" y="449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5" y="263"/>
                  </a:lnTo>
                  <a:lnTo>
                    <a:pt x="2709" y="257"/>
                  </a:lnTo>
                  <a:lnTo>
                    <a:pt x="2703" y="252"/>
                  </a:lnTo>
                  <a:lnTo>
                    <a:pt x="2692" y="2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8445209" y="1428749"/>
              <a:ext cx="344374" cy="344373"/>
              <a:chOff x="8383289" y="1310409"/>
              <a:chExt cx="462715" cy="462714"/>
            </a:xfrm>
            <a:grpFill/>
          </p:grpSpPr>
          <p:sp>
            <p:nvSpPr>
              <p:cNvPr id="54" name="Freeform 11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8 w 493"/>
                  <a:gd name="T3" fmla="*/ 307 h 539"/>
                  <a:gd name="T4" fmla="*/ 66 w 493"/>
                  <a:gd name="T5" fmla="*/ 304 h 539"/>
                  <a:gd name="T6" fmla="*/ 146 w 493"/>
                  <a:gd name="T7" fmla="*/ 301 h 539"/>
                  <a:gd name="T8" fmla="*/ 149 w 493"/>
                  <a:gd name="T9" fmla="*/ 301 h 539"/>
                  <a:gd name="T10" fmla="*/ 151 w 493"/>
                  <a:gd name="T11" fmla="*/ 403 h 539"/>
                  <a:gd name="T12" fmla="*/ 160 w 493"/>
                  <a:gd name="T13" fmla="*/ 523 h 539"/>
                  <a:gd name="T14" fmla="*/ 163 w 493"/>
                  <a:gd name="T15" fmla="*/ 523 h 539"/>
                  <a:gd name="T16" fmla="*/ 169 w 493"/>
                  <a:gd name="T17" fmla="*/ 403 h 539"/>
                  <a:gd name="T18" fmla="*/ 175 w 493"/>
                  <a:gd name="T19" fmla="*/ 292 h 539"/>
                  <a:gd name="T20" fmla="*/ 154 w 493"/>
                  <a:gd name="T21" fmla="*/ 272 h 539"/>
                  <a:gd name="T22" fmla="*/ 146 w 493"/>
                  <a:gd name="T23" fmla="*/ 272 h 539"/>
                  <a:gd name="T24" fmla="*/ 123 w 493"/>
                  <a:gd name="T25" fmla="*/ 272 h 539"/>
                  <a:gd name="T26" fmla="*/ 54 w 493"/>
                  <a:gd name="T27" fmla="*/ 269 h 539"/>
                  <a:gd name="T28" fmla="*/ 169 w 493"/>
                  <a:gd name="T29" fmla="*/ 140 h 539"/>
                  <a:gd name="T30" fmla="*/ 246 w 493"/>
                  <a:gd name="T31" fmla="*/ 55 h 539"/>
                  <a:gd name="T32" fmla="*/ 275 w 493"/>
                  <a:gd name="T33" fmla="*/ 89 h 539"/>
                  <a:gd name="T34" fmla="*/ 409 w 493"/>
                  <a:gd name="T35" fmla="*/ 238 h 539"/>
                  <a:gd name="T36" fmla="*/ 429 w 493"/>
                  <a:gd name="T37" fmla="*/ 269 h 539"/>
                  <a:gd name="T38" fmla="*/ 349 w 493"/>
                  <a:gd name="T39" fmla="*/ 272 h 539"/>
                  <a:gd name="T40" fmla="*/ 341 w 493"/>
                  <a:gd name="T41" fmla="*/ 272 h 539"/>
                  <a:gd name="T42" fmla="*/ 321 w 493"/>
                  <a:gd name="T43" fmla="*/ 292 h 539"/>
                  <a:gd name="T44" fmla="*/ 321 w 493"/>
                  <a:gd name="T45" fmla="*/ 301 h 539"/>
                  <a:gd name="T46" fmla="*/ 321 w 493"/>
                  <a:gd name="T47" fmla="*/ 309 h 539"/>
                  <a:gd name="T48" fmla="*/ 329 w 493"/>
                  <a:gd name="T49" fmla="*/ 474 h 539"/>
                  <a:gd name="T50" fmla="*/ 335 w 493"/>
                  <a:gd name="T51" fmla="*/ 538 h 539"/>
                  <a:gd name="T52" fmla="*/ 338 w 493"/>
                  <a:gd name="T53" fmla="*/ 474 h 539"/>
                  <a:gd name="T54" fmla="*/ 346 w 493"/>
                  <a:gd name="T55" fmla="*/ 309 h 539"/>
                  <a:gd name="T56" fmla="*/ 358 w 493"/>
                  <a:gd name="T57" fmla="*/ 301 h 539"/>
                  <a:gd name="T58" fmla="*/ 429 w 493"/>
                  <a:gd name="T59" fmla="*/ 304 h 539"/>
                  <a:gd name="T60" fmla="*/ 470 w 493"/>
                  <a:gd name="T61" fmla="*/ 307 h 539"/>
                  <a:gd name="T62" fmla="*/ 481 w 493"/>
                  <a:gd name="T63" fmla="*/ 304 h 539"/>
                  <a:gd name="T64" fmla="*/ 492 w 493"/>
                  <a:gd name="T65" fmla="*/ 286 h 539"/>
                  <a:gd name="T66" fmla="*/ 492 w 493"/>
                  <a:gd name="T67" fmla="*/ 278 h 539"/>
                  <a:gd name="T68" fmla="*/ 441 w 493"/>
                  <a:gd name="T69" fmla="*/ 209 h 539"/>
                  <a:gd name="T70" fmla="*/ 309 w 493"/>
                  <a:gd name="T71" fmla="*/ 57 h 539"/>
                  <a:gd name="T72" fmla="*/ 275 w 493"/>
                  <a:gd name="T73" fmla="*/ 14 h 539"/>
                  <a:gd name="T74" fmla="*/ 272 w 493"/>
                  <a:gd name="T75" fmla="*/ 11 h 539"/>
                  <a:gd name="T76" fmla="*/ 243 w 493"/>
                  <a:gd name="T77" fmla="*/ 0 h 539"/>
                  <a:gd name="T78" fmla="*/ 215 w 493"/>
                  <a:gd name="T79" fmla="*/ 20 h 539"/>
                  <a:gd name="T80" fmla="*/ 180 w 493"/>
                  <a:gd name="T81" fmla="*/ 57 h 539"/>
                  <a:gd name="T82" fmla="*/ 49 w 493"/>
                  <a:gd name="T83" fmla="*/ 212 h 539"/>
                  <a:gd name="T84" fmla="*/ 6 w 493"/>
                  <a:gd name="T85" fmla="*/ 266 h 539"/>
                  <a:gd name="T86" fmla="*/ 3 w 493"/>
                  <a:gd name="T87" fmla="*/ 272 h 539"/>
                  <a:gd name="T88" fmla="*/ 6 w 493"/>
                  <a:gd name="T89" fmla="*/ 298 h 539"/>
                  <a:gd name="T90" fmla="*/ 149 w 493"/>
                  <a:gd name="T91" fmla="*/ 301 h 539"/>
                  <a:gd name="T92" fmla="*/ 346 w 493"/>
                  <a:gd name="T93" fmla="*/ 301 h 539"/>
                  <a:gd name="T94" fmla="*/ 467 w 493"/>
                  <a:gd name="T95" fmla="*/ 26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lnTo>
                      <a:pt x="146" y="301"/>
                    </a:lnTo>
                    <a:lnTo>
                      <a:pt x="149" y="301"/>
                    </a:lnTo>
                    <a:close/>
                    <a:moveTo>
                      <a:pt x="346" y="301"/>
                    </a:moveTo>
                    <a:lnTo>
                      <a:pt x="346" y="301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25" y="269"/>
                    </a:moveTo>
                    <a:lnTo>
                      <a:pt x="25" y="2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55" name="Freeform 12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5 w 493"/>
                  <a:gd name="T3" fmla="*/ 307 h 539"/>
                  <a:gd name="T4" fmla="*/ 37 w 493"/>
                  <a:gd name="T5" fmla="*/ 307 h 539"/>
                  <a:gd name="T6" fmla="*/ 66 w 493"/>
                  <a:gd name="T7" fmla="*/ 304 h 539"/>
                  <a:gd name="T8" fmla="*/ 137 w 493"/>
                  <a:gd name="T9" fmla="*/ 304 h 539"/>
                  <a:gd name="T10" fmla="*/ 146 w 493"/>
                  <a:gd name="T11" fmla="*/ 301 h 539"/>
                  <a:gd name="T12" fmla="*/ 149 w 493"/>
                  <a:gd name="T13" fmla="*/ 309 h 539"/>
                  <a:gd name="T14" fmla="*/ 151 w 493"/>
                  <a:gd name="T15" fmla="*/ 403 h 539"/>
                  <a:gd name="T16" fmla="*/ 160 w 493"/>
                  <a:gd name="T17" fmla="*/ 523 h 539"/>
                  <a:gd name="T18" fmla="*/ 160 w 493"/>
                  <a:gd name="T19" fmla="*/ 538 h 539"/>
                  <a:gd name="T20" fmla="*/ 166 w 493"/>
                  <a:gd name="T21" fmla="*/ 474 h 539"/>
                  <a:gd name="T22" fmla="*/ 169 w 493"/>
                  <a:gd name="T23" fmla="*/ 403 h 539"/>
                  <a:gd name="T24" fmla="*/ 175 w 493"/>
                  <a:gd name="T25" fmla="*/ 304 h 539"/>
                  <a:gd name="T26" fmla="*/ 166 w 493"/>
                  <a:gd name="T27" fmla="*/ 281 h 539"/>
                  <a:gd name="T28" fmla="*/ 154 w 493"/>
                  <a:gd name="T29" fmla="*/ 272 h 539"/>
                  <a:gd name="T30" fmla="*/ 146 w 493"/>
                  <a:gd name="T31" fmla="*/ 272 h 539"/>
                  <a:gd name="T32" fmla="*/ 123 w 493"/>
                  <a:gd name="T33" fmla="*/ 272 h 539"/>
                  <a:gd name="T34" fmla="*/ 66 w 493"/>
                  <a:gd name="T35" fmla="*/ 269 h 539"/>
                  <a:gd name="T36" fmla="*/ 80 w 493"/>
                  <a:gd name="T37" fmla="*/ 241 h 539"/>
                  <a:gd name="T38" fmla="*/ 169 w 493"/>
                  <a:gd name="T39" fmla="*/ 140 h 539"/>
                  <a:gd name="T40" fmla="*/ 238 w 493"/>
                  <a:gd name="T41" fmla="*/ 63 h 539"/>
                  <a:gd name="T42" fmla="*/ 252 w 493"/>
                  <a:gd name="T43" fmla="*/ 63 h 539"/>
                  <a:gd name="T44" fmla="*/ 321 w 493"/>
                  <a:gd name="T45" fmla="*/ 138 h 539"/>
                  <a:gd name="T46" fmla="*/ 409 w 493"/>
                  <a:gd name="T47" fmla="*/ 238 h 539"/>
                  <a:gd name="T48" fmla="*/ 429 w 493"/>
                  <a:gd name="T49" fmla="*/ 269 h 539"/>
                  <a:gd name="T50" fmla="*/ 372 w 493"/>
                  <a:gd name="T51" fmla="*/ 272 h 539"/>
                  <a:gd name="T52" fmla="*/ 346 w 493"/>
                  <a:gd name="T53" fmla="*/ 272 h 539"/>
                  <a:gd name="T54" fmla="*/ 341 w 493"/>
                  <a:gd name="T55" fmla="*/ 272 h 539"/>
                  <a:gd name="T56" fmla="*/ 321 w 493"/>
                  <a:gd name="T57" fmla="*/ 292 h 539"/>
                  <a:gd name="T58" fmla="*/ 321 w 493"/>
                  <a:gd name="T59" fmla="*/ 298 h 539"/>
                  <a:gd name="T60" fmla="*/ 321 w 493"/>
                  <a:gd name="T61" fmla="*/ 301 h 539"/>
                  <a:gd name="T62" fmla="*/ 321 w 493"/>
                  <a:gd name="T63" fmla="*/ 309 h 539"/>
                  <a:gd name="T64" fmla="*/ 326 w 493"/>
                  <a:gd name="T65" fmla="*/ 403 h 539"/>
                  <a:gd name="T66" fmla="*/ 332 w 493"/>
                  <a:gd name="T67" fmla="*/ 523 h 539"/>
                  <a:gd name="T68" fmla="*/ 335 w 493"/>
                  <a:gd name="T69" fmla="*/ 538 h 539"/>
                  <a:gd name="T70" fmla="*/ 338 w 493"/>
                  <a:gd name="T71" fmla="*/ 474 h 539"/>
                  <a:gd name="T72" fmla="*/ 343 w 493"/>
                  <a:gd name="T73" fmla="*/ 403 h 539"/>
                  <a:gd name="T74" fmla="*/ 346 w 493"/>
                  <a:gd name="T75" fmla="*/ 301 h 539"/>
                  <a:gd name="T76" fmla="*/ 358 w 493"/>
                  <a:gd name="T77" fmla="*/ 301 h 539"/>
                  <a:gd name="T78" fmla="*/ 429 w 493"/>
                  <a:gd name="T79" fmla="*/ 304 h 539"/>
                  <a:gd name="T80" fmla="*/ 467 w 493"/>
                  <a:gd name="T81" fmla="*/ 307 h 539"/>
                  <a:gd name="T82" fmla="*/ 475 w 493"/>
                  <a:gd name="T83" fmla="*/ 304 h 539"/>
                  <a:gd name="T84" fmla="*/ 487 w 493"/>
                  <a:gd name="T85" fmla="*/ 298 h 539"/>
                  <a:gd name="T86" fmla="*/ 492 w 493"/>
                  <a:gd name="T87" fmla="*/ 286 h 539"/>
                  <a:gd name="T88" fmla="*/ 492 w 493"/>
                  <a:gd name="T89" fmla="*/ 278 h 539"/>
                  <a:gd name="T90" fmla="*/ 481 w 493"/>
                  <a:gd name="T91" fmla="*/ 261 h 539"/>
                  <a:gd name="T92" fmla="*/ 441 w 493"/>
                  <a:gd name="T93" fmla="*/ 209 h 539"/>
                  <a:gd name="T94" fmla="*/ 309 w 493"/>
                  <a:gd name="T95" fmla="*/ 57 h 539"/>
                  <a:gd name="T96" fmla="*/ 278 w 493"/>
                  <a:gd name="T97" fmla="*/ 17 h 539"/>
                  <a:gd name="T98" fmla="*/ 272 w 493"/>
                  <a:gd name="T99" fmla="*/ 11 h 539"/>
                  <a:gd name="T100" fmla="*/ 266 w 493"/>
                  <a:gd name="T101" fmla="*/ 9 h 539"/>
                  <a:gd name="T102" fmla="*/ 243 w 493"/>
                  <a:gd name="T103" fmla="*/ 0 h 539"/>
                  <a:gd name="T104" fmla="*/ 220 w 493"/>
                  <a:gd name="T105" fmla="*/ 11 h 539"/>
                  <a:gd name="T106" fmla="*/ 203 w 493"/>
                  <a:gd name="T107" fmla="*/ 32 h 539"/>
                  <a:gd name="T108" fmla="*/ 135 w 493"/>
                  <a:gd name="T109" fmla="*/ 112 h 539"/>
                  <a:gd name="T110" fmla="*/ 49 w 493"/>
                  <a:gd name="T111" fmla="*/ 212 h 539"/>
                  <a:gd name="T112" fmla="*/ 6 w 493"/>
                  <a:gd name="T113" fmla="*/ 264 h 539"/>
                  <a:gd name="T114" fmla="*/ 6 w 493"/>
                  <a:gd name="T115" fmla="*/ 266 h 539"/>
                  <a:gd name="T116" fmla="*/ 0 w 493"/>
                  <a:gd name="T117" fmla="*/ 278 h 539"/>
                  <a:gd name="T118" fmla="*/ 6 w 493"/>
                  <a:gd name="T119" fmla="*/ 29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56" name="Freeform 13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57" name="Freeform 14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3 w 4"/>
                  <a:gd name="T1" fmla="*/ 0 h 1"/>
                  <a:gd name="T2" fmla="*/ 3 w 4"/>
                  <a:gd name="T3" fmla="*/ 0 h 1"/>
                  <a:gd name="T4" fmla="*/ 0 w 4"/>
                  <a:gd name="T5" fmla="*/ 0 h 1"/>
                  <a:gd name="T6" fmla="*/ 3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58" name="Freeform 15"/>
              <p:cNvSpPr>
                <a:spLocks noChangeArrowheads="1"/>
              </p:cNvSpPr>
              <p:nvPr/>
            </p:nvSpPr>
            <p:spPr bwMode="auto">
              <a:xfrm>
                <a:off x="8638691" y="1383075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59" name="Freeform 16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0" name="Freeform 17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1" name="Freeform 18"/>
              <p:cNvSpPr>
                <a:spLocks noChangeArrowheads="1"/>
              </p:cNvSpPr>
              <p:nvPr/>
            </p:nvSpPr>
            <p:spPr bwMode="auto">
              <a:xfrm>
                <a:off x="8560681" y="1375595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2" name="Freeform 19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0 w 540"/>
                  <a:gd name="T3" fmla="*/ 161 h 494"/>
                  <a:gd name="T4" fmla="*/ 64 w 540"/>
                  <a:gd name="T5" fmla="*/ 166 h 494"/>
                  <a:gd name="T6" fmla="*/ 238 w 540"/>
                  <a:gd name="T7" fmla="*/ 175 h 494"/>
                  <a:gd name="T8" fmla="*/ 261 w 540"/>
                  <a:gd name="T9" fmla="*/ 166 h 494"/>
                  <a:gd name="T10" fmla="*/ 267 w 540"/>
                  <a:gd name="T11" fmla="*/ 152 h 494"/>
                  <a:gd name="T12" fmla="*/ 270 w 540"/>
                  <a:gd name="T13" fmla="*/ 138 h 494"/>
                  <a:gd name="T14" fmla="*/ 270 w 540"/>
                  <a:gd name="T15" fmla="*/ 66 h 494"/>
                  <a:gd name="T16" fmla="*/ 301 w 540"/>
                  <a:gd name="T17" fmla="*/ 84 h 494"/>
                  <a:gd name="T18" fmla="*/ 450 w 540"/>
                  <a:gd name="T19" fmla="*/ 215 h 494"/>
                  <a:gd name="T20" fmla="*/ 479 w 540"/>
                  <a:gd name="T21" fmla="*/ 252 h 494"/>
                  <a:gd name="T22" fmla="*/ 401 w 540"/>
                  <a:gd name="T23" fmla="*/ 321 h 494"/>
                  <a:gd name="T24" fmla="*/ 272 w 540"/>
                  <a:gd name="T25" fmla="*/ 439 h 494"/>
                  <a:gd name="T26" fmla="*/ 270 w 540"/>
                  <a:gd name="T27" fmla="*/ 373 h 494"/>
                  <a:gd name="T28" fmla="*/ 267 w 540"/>
                  <a:gd name="T29" fmla="*/ 347 h 494"/>
                  <a:gd name="T30" fmla="*/ 261 w 540"/>
                  <a:gd name="T31" fmla="*/ 330 h 494"/>
                  <a:gd name="T32" fmla="*/ 244 w 540"/>
                  <a:gd name="T33" fmla="*/ 321 h 494"/>
                  <a:gd name="T34" fmla="*/ 238 w 540"/>
                  <a:gd name="T35" fmla="*/ 321 h 494"/>
                  <a:gd name="T36" fmla="*/ 138 w 540"/>
                  <a:gd name="T37" fmla="*/ 327 h 494"/>
                  <a:gd name="T38" fmla="*/ 17 w 540"/>
                  <a:gd name="T39" fmla="*/ 333 h 494"/>
                  <a:gd name="T40" fmla="*/ 17 w 540"/>
                  <a:gd name="T41" fmla="*/ 336 h 494"/>
                  <a:gd name="T42" fmla="*/ 138 w 540"/>
                  <a:gd name="T43" fmla="*/ 344 h 494"/>
                  <a:gd name="T44" fmla="*/ 238 w 540"/>
                  <a:gd name="T45" fmla="*/ 347 h 494"/>
                  <a:gd name="T46" fmla="*/ 238 w 540"/>
                  <a:gd name="T47" fmla="*/ 373 h 494"/>
                  <a:gd name="T48" fmla="*/ 235 w 540"/>
                  <a:gd name="T49" fmla="*/ 459 h 494"/>
                  <a:gd name="T50" fmla="*/ 235 w 540"/>
                  <a:gd name="T51" fmla="*/ 476 h 494"/>
                  <a:gd name="T52" fmla="*/ 244 w 540"/>
                  <a:gd name="T53" fmla="*/ 490 h 494"/>
                  <a:gd name="T54" fmla="*/ 258 w 540"/>
                  <a:gd name="T55" fmla="*/ 493 h 494"/>
                  <a:gd name="T56" fmla="*/ 281 w 540"/>
                  <a:gd name="T57" fmla="*/ 482 h 494"/>
                  <a:gd name="T58" fmla="*/ 433 w 540"/>
                  <a:gd name="T59" fmla="*/ 356 h 494"/>
                  <a:gd name="T60" fmla="*/ 510 w 540"/>
                  <a:gd name="T61" fmla="*/ 290 h 494"/>
                  <a:gd name="T62" fmla="*/ 527 w 540"/>
                  <a:gd name="T63" fmla="*/ 273 h 494"/>
                  <a:gd name="T64" fmla="*/ 533 w 540"/>
                  <a:gd name="T65" fmla="*/ 270 h 494"/>
                  <a:gd name="T66" fmla="*/ 536 w 540"/>
                  <a:gd name="T67" fmla="*/ 229 h 494"/>
                  <a:gd name="T68" fmla="*/ 507 w 540"/>
                  <a:gd name="T69" fmla="*/ 204 h 494"/>
                  <a:gd name="T70" fmla="*/ 430 w 540"/>
                  <a:gd name="T71" fmla="*/ 138 h 494"/>
                  <a:gd name="T72" fmla="*/ 275 w 540"/>
                  <a:gd name="T73" fmla="*/ 9 h 494"/>
                  <a:gd name="T74" fmla="*/ 275 w 540"/>
                  <a:gd name="T75" fmla="*/ 6 h 494"/>
                  <a:gd name="T76" fmla="*/ 253 w 540"/>
                  <a:gd name="T77" fmla="*/ 0 h 494"/>
                  <a:gd name="T78" fmla="*/ 238 w 540"/>
                  <a:gd name="T79" fmla="*/ 15 h 494"/>
                  <a:gd name="T80" fmla="*/ 235 w 540"/>
                  <a:gd name="T81" fmla="*/ 26 h 494"/>
                  <a:gd name="T82" fmla="*/ 235 w 540"/>
                  <a:gd name="T83" fmla="*/ 66 h 494"/>
                  <a:gd name="T84" fmla="*/ 238 w 540"/>
                  <a:gd name="T85" fmla="*/ 138 h 494"/>
                  <a:gd name="T86" fmla="*/ 238 w 540"/>
                  <a:gd name="T87" fmla="*/ 149 h 494"/>
                  <a:gd name="T88" fmla="*/ 138 w 540"/>
                  <a:gd name="T89" fmla="*/ 152 h 494"/>
                  <a:gd name="T90" fmla="*/ 272 w 540"/>
                  <a:gd name="T91" fmla="*/ 467 h 494"/>
                  <a:gd name="T92" fmla="*/ 272 w 540"/>
                  <a:gd name="T93" fmla="*/ 26 h 494"/>
                  <a:gd name="T94" fmla="*/ 238 w 540"/>
                  <a:gd name="T95" fmla="*/ 14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  <a:close/>
                    <a:moveTo>
                      <a:pt x="238" y="347"/>
                    </a:moveTo>
                    <a:lnTo>
                      <a:pt x="238" y="34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26"/>
                    </a:moveTo>
                    <a:lnTo>
                      <a:pt x="272" y="26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3" name="Freeform 20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17 w 540"/>
                  <a:gd name="T3" fmla="*/ 161 h 494"/>
                  <a:gd name="T4" fmla="*/ 17 w 540"/>
                  <a:gd name="T5" fmla="*/ 164 h 494"/>
                  <a:gd name="T6" fmla="*/ 64 w 540"/>
                  <a:gd name="T7" fmla="*/ 166 h 494"/>
                  <a:gd name="T8" fmla="*/ 232 w 540"/>
                  <a:gd name="T9" fmla="*/ 175 h 494"/>
                  <a:gd name="T10" fmla="*/ 250 w 540"/>
                  <a:gd name="T11" fmla="*/ 175 h 494"/>
                  <a:gd name="T12" fmla="*/ 264 w 540"/>
                  <a:gd name="T13" fmla="*/ 161 h 494"/>
                  <a:gd name="T14" fmla="*/ 267 w 540"/>
                  <a:gd name="T15" fmla="*/ 152 h 494"/>
                  <a:gd name="T16" fmla="*/ 270 w 540"/>
                  <a:gd name="T17" fmla="*/ 138 h 494"/>
                  <a:gd name="T18" fmla="*/ 270 w 540"/>
                  <a:gd name="T19" fmla="*/ 124 h 494"/>
                  <a:gd name="T20" fmla="*/ 272 w 540"/>
                  <a:gd name="T21" fmla="*/ 55 h 494"/>
                  <a:gd name="T22" fmla="*/ 301 w 540"/>
                  <a:gd name="T23" fmla="*/ 84 h 494"/>
                  <a:gd name="T24" fmla="*/ 450 w 540"/>
                  <a:gd name="T25" fmla="*/ 215 h 494"/>
                  <a:gd name="T26" fmla="*/ 487 w 540"/>
                  <a:gd name="T27" fmla="*/ 247 h 494"/>
                  <a:gd name="T28" fmla="*/ 453 w 540"/>
                  <a:gd name="T29" fmla="*/ 276 h 494"/>
                  <a:gd name="T30" fmla="*/ 401 w 540"/>
                  <a:gd name="T31" fmla="*/ 321 h 494"/>
                  <a:gd name="T32" fmla="*/ 272 w 540"/>
                  <a:gd name="T33" fmla="*/ 439 h 494"/>
                  <a:gd name="T34" fmla="*/ 270 w 540"/>
                  <a:gd name="T35" fmla="*/ 430 h 494"/>
                  <a:gd name="T36" fmla="*/ 270 w 540"/>
                  <a:gd name="T37" fmla="*/ 358 h 494"/>
                  <a:gd name="T38" fmla="*/ 267 w 540"/>
                  <a:gd name="T39" fmla="*/ 347 h 494"/>
                  <a:gd name="T40" fmla="*/ 264 w 540"/>
                  <a:gd name="T41" fmla="*/ 336 h 494"/>
                  <a:gd name="T42" fmla="*/ 250 w 540"/>
                  <a:gd name="T43" fmla="*/ 321 h 494"/>
                  <a:gd name="T44" fmla="*/ 241 w 540"/>
                  <a:gd name="T45" fmla="*/ 321 h 494"/>
                  <a:gd name="T46" fmla="*/ 238 w 540"/>
                  <a:gd name="T47" fmla="*/ 321 h 494"/>
                  <a:gd name="T48" fmla="*/ 232 w 540"/>
                  <a:gd name="T49" fmla="*/ 321 h 494"/>
                  <a:gd name="T50" fmla="*/ 64 w 540"/>
                  <a:gd name="T51" fmla="*/ 330 h 494"/>
                  <a:gd name="T52" fmla="*/ 17 w 540"/>
                  <a:gd name="T53" fmla="*/ 333 h 494"/>
                  <a:gd name="T54" fmla="*/ 17 w 540"/>
                  <a:gd name="T55" fmla="*/ 336 h 494"/>
                  <a:gd name="T56" fmla="*/ 64 w 540"/>
                  <a:gd name="T57" fmla="*/ 339 h 494"/>
                  <a:gd name="T58" fmla="*/ 232 w 540"/>
                  <a:gd name="T59" fmla="*/ 347 h 494"/>
                  <a:gd name="T60" fmla="*/ 238 w 540"/>
                  <a:gd name="T61" fmla="*/ 350 h 494"/>
                  <a:gd name="T62" fmla="*/ 238 w 540"/>
                  <a:gd name="T63" fmla="*/ 373 h 494"/>
                  <a:gd name="T64" fmla="*/ 235 w 540"/>
                  <a:gd name="T65" fmla="*/ 430 h 494"/>
                  <a:gd name="T66" fmla="*/ 235 w 540"/>
                  <a:gd name="T67" fmla="*/ 470 h 494"/>
                  <a:gd name="T68" fmla="*/ 235 w 540"/>
                  <a:gd name="T69" fmla="*/ 476 h 494"/>
                  <a:gd name="T70" fmla="*/ 244 w 540"/>
                  <a:gd name="T71" fmla="*/ 490 h 494"/>
                  <a:gd name="T72" fmla="*/ 258 w 540"/>
                  <a:gd name="T73" fmla="*/ 493 h 494"/>
                  <a:gd name="T74" fmla="*/ 264 w 540"/>
                  <a:gd name="T75" fmla="*/ 493 h 494"/>
                  <a:gd name="T76" fmla="*/ 281 w 540"/>
                  <a:gd name="T77" fmla="*/ 482 h 494"/>
                  <a:gd name="T78" fmla="*/ 433 w 540"/>
                  <a:gd name="T79" fmla="*/ 356 h 494"/>
                  <a:gd name="T80" fmla="*/ 484 w 540"/>
                  <a:gd name="T81" fmla="*/ 313 h 494"/>
                  <a:gd name="T82" fmla="*/ 525 w 540"/>
                  <a:gd name="T83" fmla="*/ 276 h 494"/>
                  <a:gd name="T84" fmla="*/ 530 w 540"/>
                  <a:gd name="T85" fmla="*/ 273 h 494"/>
                  <a:gd name="T86" fmla="*/ 533 w 540"/>
                  <a:gd name="T87" fmla="*/ 270 h 494"/>
                  <a:gd name="T88" fmla="*/ 539 w 540"/>
                  <a:gd name="T89" fmla="*/ 244 h 494"/>
                  <a:gd name="T90" fmla="*/ 522 w 540"/>
                  <a:gd name="T91" fmla="*/ 215 h 494"/>
                  <a:gd name="T92" fmla="*/ 482 w 540"/>
                  <a:gd name="T93" fmla="*/ 181 h 494"/>
                  <a:gd name="T94" fmla="*/ 430 w 540"/>
                  <a:gd name="T95" fmla="*/ 138 h 494"/>
                  <a:gd name="T96" fmla="*/ 278 w 540"/>
                  <a:gd name="T97" fmla="*/ 9 h 494"/>
                  <a:gd name="T98" fmla="*/ 275 w 540"/>
                  <a:gd name="T99" fmla="*/ 6 h 494"/>
                  <a:gd name="T100" fmla="*/ 270 w 540"/>
                  <a:gd name="T101" fmla="*/ 3 h 494"/>
                  <a:gd name="T102" fmla="*/ 253 w 540"/>
                  <a:gd name="T103" fmla="*/ 0 h 494"/>
                  <a:gd name="T104" fmla="*/ 241 w 540"/>
                  <a:gd name="T105" fmla="*/ 6 h 494"/>
                  <a:gd name="T106" fmla="*/ 235 w 540"/>
                  <a:gd name="T107" fmla="*/ 23 h 494"/>
                  <a:gd name="T108" fmla="*/ 235 w 540"/>
                  <a:gd name="T109" fmla="*/ 29 h 494"/>
                  <a:gd name="T110" fmla="*/ 235 w 540"/>
                  <a:gd name="T111" fmla="*/ 66 h 494"/>
                  <a:gd name="T112" fmla="*/ 238 w 540"/>
                  <a:gd name="T113" fmla="*/ 124 h 494"/>
                  <a:gd name="T114" fmla="*/ 238 w 540"/>
                  <a:gd name="T115" fmla="*/ 147 h 494"/>
                  <a:gd name="T116" fmla="*/ 238 w 540"/>
                  <a:gd name="T117" fmla="*/ 149 h 494"/>
                  <a:gd name="T118" fmla="*/ 138 w 540"/>
                  <a:gd name="T119" fmla="*/ 15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4" name="Freeform 21"/>
              <p:cNvSpPr>
                <a:spLocks noChangeArrowheads="1"/>
              </p:cNvSpPr>
              <p:nvPr/>
            </p:nvSpPr>
            <p:spPr bwMode="auto">
              <a:xfrm>
                <a:off x="8773337" y="1565810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5" name="Freeform 22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6" name="Freeform 23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7" name="Freeform 24"/>
              <p:cNvSpPr>
                <a:spLocks noChangeArrowheads="1"/>
              </p:cNvSpPr>
              <p:nvPr/>
            </p:nvSpPr>
            <p:spPr bwMode="auto">
              <a:xfrm>
                <a:off x="8780818" y="1487801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8" name="Freeform 25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69" name="Freeform 26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0" name="Freeform 27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43 w 496"/>
                  <a:gd name="T1" fmla="*/ 269 h 540"/>
                  <a:gd name="T2" fmla="*/ 154 w 496"/>
                  <a:gd name="T3" fmla="*/ 267 h 540"/>
                  <a:gd name="T4" fmla="*/ 172 w 496"/>
                  <a:gd name="T5" fmla="*/ 249 h 540"/>
                  <a:gd name="T6" fmla="*/ 175 w 496"/>
                  <a:gd name="T7" fmla="*/ 241 h 540"/>
                  <a:gd name="T8" fmla="*/ 175 w 496"/>
                  <a:gd name="T9" fmla="*/ 232 h 540"/>
                  <a:gd name="T10" fmla="*/ 163 w 496"/>
                  <a:gd name="T11" fmla="*/ 63 h 540"/>
                  <a:gd name="T12" fmla="*/ 160 w 496"/>
                  <a:gd name="T13" fmla="*/ 0 h 540"/>
                  <a:gd name="T14" fmla="*/ 154 w 496"/>
                  <a:gd name="T15" fmla="*/ 63 h 540"/>
                  <a:gd name="T16" fmla="*/ 146 w 496"/>
                  <a:gd name="T17" fmla="*/ 232 h 540"/>
                  <a:gd name="T18" fmla="*/ 138 w 496"/>
                  <a:gd name="T19" fmla="*/ 238 h 540"/>
                  <a:gd name="T20" fmla="*/ 66 w 496"/>
                  <a:gd name="T21" fmla="*/ 235 h 540"/>
                  <a:gd name="T22" fmla="*/ 26 w 496"/>
                  <a:gd name="T23" fmla="*/ 235 h 540"/>
                  <a:gd name="T24" fmla="*/ 14 w 496"/>
                  <a:gd name="T25" fmla="*/ 238 h 540"/>
                  <a:gd name="T26" fmla="*/ 0 w 496"/>
                  <a:gd name="T27" fmla="*/ 255 h 540"/>
                  <a:gd name="T28" fmla="*/ 3 w 496"/>
                  <a:gd name="T29" fmla="*/ 264 h 540"/>
                  <a:gd name="T30" fmla="*/ 52 w 496"/>
                  <a:gd name="T31" fmla="*/ 330 h 540"/>
                  <a:gd name="T32" fmla="*/ 183 w 496"/>
                  <a:gd name="T33" fmla="*/ 484 h 540"/>
                  <a:gd name="T34" fmla="*/ 220 w 496"/>
                  <a:gd name="T35" fmla="*/ 527 h 540"/>
                  <a:gd name="T36" fmla="*/ 223 w 496"/>
                  <a:gd name="T37" fmla="*/ 530 h 540"/>
                  <a:gd name="T38" fmla="*/ 252 w 496"/>
                  <a:gd name="T39" fmla="*/ 539 h 540"/>
                  <a:gd name="T40" fmla="*/ 281 w 496"/>
                  <a:gd name="T41" fmla="*/ 521 h 540"/>
                  <a:gd name="T42" fmla="*/ 312 w 496"/>
                  <a:gd name="T43" fmla="*/ 481 h 540"/>
                  <a:gd name="T44" fmla="*/ 444 w 496"/>
                  <a:gd name="T45" fmla="*/ 330 h 540"/>
                  <a:gd name="T46" fmla="*/ 487 w 496"/>
                  <a:gd name="T47" fmla="*/ 275 h 540"/>
                  <a:gd name="T48" fmla="*/ 492 w 496"/>
                  <a:gd name="T49" fmla="*/ 269 h 540"/>
                  <a:gd name="T50" fmla="*/ 487 w 496"/>
                  <a:gd name="T51" fmla="*/ 241 h 540"/>
                  <a:gd name="T52" fmla="*/ 470 w 496"/>
                  <a:gd name="T53" fmla="*/ 235 h 540"/>
                  <a:gd name="T54" fmla="*/ 458 w 496"/>
                  <a:gd name="T55" fmla="*/ 235 h 540"/>
                  <a:gd name="T56" fmla="*/ 369 w 496"/>
                  <a:gd name="T57" fmla="*/ 238 h 540"/>
                  <a:gd name="T58" fmla="*/ 346 w 496"/>
                  <a:gd name="T59" fmla="*/ 238 h 540"/>
                  <a:gd name="T60" fmla="*/ 346 w 496"/>
                  <a:gd name="T61" fmla="*/ 232 h 540"/>
                  <a:gd name="T62" fmla="*/ 338 w 496"/>
                  <a:gd name="T63" fmla="*/ 63 h 540"/>
                  <a:gd name="T64" fmla="*/ 332 w 496"/>
                  <a:gd name="T65" fmla="*/ 0 h 540"/>
                  <a:gd name="T66" fmla="*/ 329 w 496"/>
                  <a:gd name="T67" fmla="*/ 63 h 540"/>
                  <a:gd name="T68" fmla="*/ 318 w 496"/>
                  <a:gd name="T69" fmla="*/ 232 h 540"/>
                  <a:gd name="T70" fmla="*/ 321 w 496"/>
                  <a:gd name="T71" fmla="*/ 249 h 540"/>
                  <a:gd name="T72" fmla="*/ 338 w 496"/>
                  <a:gd name="T73" fmla="*/ 267 h 540"/>
                  <a:gd name="T74" fmla="*/ 355 w 496"/>
                  <a:gd name="T75" fmla="*/ 269 h 540"/>
                  <a:gd name="T76" fmla="*/ 427 w 496"/>
                  <a:gd name="T77" fmla="*/ 272 h 540"/>
                  <a:gd name="T78" fmla="*/ 412 w 496"/>
                  <a:gd name="T79" fmla="*/ 301 h 540"/>
                  <a:gd name="T80" fmla="*/ 278 w 496"/>
                  <a:gd name="T81" fmla="*/ 450 h 540"/>
                  <a:gd name="T82" fmla="*/ 241 w 496"/>
                  <a:gd name="T83" fmla="*/ 479 h 540"/>
                  <a:gd name="T84" fmla="*/ 172 w 496"/>
                  <a:gd name="T85" fmla="*/ 401 h 540"/>
                  <a:gd name="T86" fmla="*/ 54 w 496"/>
                  <a:gd name="T87" fmla="*/ 272 h 540"/>
                  <a:gd name="T88" fmla="*/ 123 w 496"/>
                  <a:gd name="T89" fmla="*/ 269 h 540"/>
                  <a:gd name="T90" fmla="*/ 28 w 496"/>
                  <a:gd name="T91" fmla="*/ 272 h 540"/>
                  <a:gd name="T92" fmla="*/ 26 w 496"/>
                  <a:gd name="T93" fmla="*/ 272 h 540"/>
                  <a:gd name="T94" fmla="*/ 346 w 496"/>
                  <a:gd name="T95" fmla="*/ 238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  <a:close/>
                    <a:moveTo>
                      <a:pt x="146" y="238"/>
                    </a:moveTo>
                    <a:lnTo>
                      <a:pt x="146" y="238"/>
                    </a:lnTo>
                    <a:close/>
                    <a:moveTo>
                      <a:pt x="26" y="272"/>
                    </a:moveTo>
                    <a:lnTo>
                      <a:pt x="28" y="272"/>
                    </a:lnTo>
                    <a:lnTo>
                      <a:pt x="28" y="272"/>
                    </a:lnTo>
                    <a:lnTo>
                      <a:pt x="26" y="272"/>
                    </a:lnTo>
                    <a:close/>
                    <a:moveTo>
                      <a:pt x="28" y="272"/>
                    </a:moveTo>
                    <a:lnTo>
                      <a:pt x="26" y="272"/>
                    </a:lnTo>
                    <a:lnTo>
                      <a:pt x="28" y="272"/>
                    </a:lnTo>
                    <a:close/>
                    <a:moveTo>
                      <a:pt x="467" y="272"/>
                    </a:moveTo>
                    <a:lnTo>
                      <a:pt x="467" y="272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1" name="Freeform 28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38 w 496"/>
                  <a:gd name="T1" fmla="*/ 269 h 540"/>
                  <a:gd name="T2" fmla="*/ 146 w 496"/>
                  <a:gd name="T3" fmla="*/ 269 h 540"/>
                  <a:gd name="T4" fmla="*/ 160 w 496"/>
                  <a:gd name="T5" fmla="*/ 264 h 540"/>
                  <a:gd name="T6" fmla="*/ 172 w 496"/>
                  <a:gd name="T7" fmla="*/ 249 h 540"/>
                  <a:gd name="T8" fmla="*/ 175 w 496"/>
                  <a:gd name="T9" fmla="*/ 241 h 540"/>
                  <a:gd name="T10" fmla="*/ 175 w 496"/>
                  <a:gd name="T11" fmla="*/ 238 h 540"/>
                  <a:gd name="T12" fmla="*/ 175 w 496"/>
                  <a:gd name="T13" fmla="*/ 232 h 540"/>
                  <a:gd name="T14" fmla="*/ 163 w 496"/>
                  <a:gd name="T15" fmla="*/ 63 h 540"/>
                  <a:gd name="T16" fmla="*/ 160 w 496"/>
                  <a:gd name="T17" fmla="*/ 17 h 540"/>
                  <a:gd name="T18" fmla="*/ 157 w 496"/>
                  <a:gd name="T19" fmla="*/ 17 h 540"/>
                  <a:gd name="T20" fmla="*/ 154 w 496"/>
                  <a:gd name="T21" fmla="*/ 63 h 540"/>
                  <a:gd name="T22" fmla="*/ 146 w 496"/>
                  <a:gd name="T23" fmla="*/ 232 h 540"/>
                  <a:gd name="T24" fmla="*/ 143 w 496"/>
                  <a:gd name="T25" fmla="*/ 238 h 540"/>
                  <a:gd name="T26" fmla="*/ 123 w 496"/>
                  <a:gd name="T27" fmla="*/ 238 h 540"/>
                  <a:gd name="T28" fmla="*/ 66 w 496"/>
                  <a:gd name="T29" fmla="*/ 235 h 540"/>
                  <a:gd name="T30" fmla="*/ 26 w 496"/>
                  <a:gd name="T31" fmla="*/ 235 h 540"/>
                  <a:gd name="T32" fmla="*/ 20 w 496"/>
                  <a:gd name="T33" fmla="*/ 235 h 540"/>
                  <a:gd name="T34" fmla="*/ 6 w 496"/>
                  <a:gd name="T35" fmla="*/ 243 h 540"/>
                  <a:gd name="T36" fmla="*/ 0 w 496"/>
                  <a:gd name="T37" fmla="*/ 258 h 540"/>
                  <a:gd name="T38" fmla="*/ 3 w 496"/>
                  <a:gd name="T39" fmla="*/ 264 h 540"/>
                  <a:gd name="T40" fmla="*/ 11 w 496"/>
                  <a:gd name="T41" fmla="*/ 281 h 540"/>
                  <a:gd name="T42" fmla="*/ 138 w 496"/>
                  <a:gd name="T43" fmla="*/ 432 h 540"/>
                  <a:gd name="T44" fmla="*/ 183 w 496"/>
                  <a:gd name="T45" fmla="*/ 484 h 540"/>
                  <a:gd name="T46" fmla="*/ 220 w 496"/>
                  <a:gd name="T47" fmla="*/ 527 h 540"/>
                  <a:gd name="T48" fmla="*/ 223 w 496"/>
                  <a:gd name="T49" fmla="*/ 530 h 540"/>
                  <a:gd name="T50" fmla="*/ 226 w 496"/>
                  <a:gd name="T51" fmla="*/ 533 h 540"/>
                  <a:gd name="T52" fmla="*/ 252 w 496"/>
                  <a:gd name="T53" fmla="*/ 539 h 540"/>
                  <a:gd name="T54" fmla="*/ 281 w 496"/>
                  <a:gd name="T55" fmla="*/ 521 h 540"/>
                  <a:gd name="T56" fmla="*/ 312 w 496"/>
                  <a:gd name="T57" fmla="*/ 481 h 540"/>
                  <a:gd name="T58" fmla="*/ 358 w 496"/>
                  <a:gd name="T59" fmla="*/ 430 h 540"/>
                  <a:gd name="T60" fmla="*/ 484 w 496"/>
                  <a:gd name="T61" fmla="*/ 281 h 540"/>
                  <a:gd name="T62" fmla="*/ 487 w 496"/>
                  <a:gd name="T63" fmla="*/ 275 h 540"/>
                  <a:gd name="T64" fmla="*/ 492 w 496"/>
                  <a:gd name="T65" fmla="*/ 269 h 540"/>
                  <a:gd name="T66" fmla="*/ 492 w 496"/>
                  <a:gd name="T67" fmla="*/ 252 h 540"/>
                  <a:gd name="T68" fmla="*/ 487 w 496"/>
                  <a:gd name="T69" fmla="*/ 241 h 540"/>
                  <a:gd name="T70" fmla="*/ 470 w 496"/>
                  <a:gd name="T71" fmla="*/ 235 h 540"/>
                  <a:gd name="T72" fmla="*/ 464 w 496"/>
                  <a:gd name="T73" fmla="*/ 235 h 540"/>
                  <a:gd name="T74" fmla="*/ 427 w 496"/>
                  <a:gd name="T75" fmla="*/ 235 h 540"/>
                  <a:gd name="T76" fmla="*/ 369 w 496"/>
                  <a:gd name="T77" fmla="*/ 238 h 540"/>
                  <a:gd name="T78" fmla="*/ 346 w 496"/>
                  <a:gd name="T79" fmla="*/ 238 h 540"/>
                  <a:gd name="T80" fmla="*/ 346 w 496"/>
                  <a:gd name="T81" fmla="*/ 238 h 540"/>
                  <a:gd name="T82" fmla="*/ 341 w 496"/>
                  <a:gd name="T83" fmla="*/ 138 h 540"/>
                  <a:gd name="T84" fmla="*/ 338 w 496"/>
                  <a:gd name="T85" fmla="*/ 63 h 540"/>
                  <a:gd name="T86" fmla="*/ 332 w 496"/>
                  <a:gd name="T87" fmla="*/ 0 h 540"/>
                  <a:gd name="T88" fmla="*/ 332 w 496"/>
                  <a:gd name="T89" fmla="*/ 17 h 540"/>
                  <a:gd name="T90" fmla="*/ 324 w 496"/>
                  <a:gd name="T91" fmla="*/ 138 h 540"/>
                  <a:gd name="T92" fmla="*/ 318 w 496"/>
                  <a:gd name="T93" fmla="*/ 238 h 540"/>
                  <a:gd name="T94" fmla="*/ 321 w 496"/>
                  <a:gd name="T95" fmla="*/ 249 h 540"/>
                  <a:gd name="T96" fmla="*/ 338 w 496"/>
                  <a:gd name="T97" fmla="*/ 267 h 540"/>
                  <a:gd name="T98" fmla="*/ 346 w 496"/>
                  <a:gd name="T99" fmla="*/ 269 h 540"/>
                  <a:gd name="T100" fmla="*/ 355 w 496"/>
                  <a:gd name="T101" fmla="*/ 269 h 540"/>
                  <a:gd name="T102" fmla="*/ 427 w 496"/>
                  <a:gd name="T103" fmla="*/ 272 h 540"/>
                  <a:gd name="T104" fmla="*/ 438 w 496"/>
                  <a:gd name="T105" fmla="*/ 272 h 540"/>
                  <a:gd name="T106" fmla="*/ 324 w 496"/>
                  <a:gd name="T107" fmla="*/ 401 h 540"/>
                  <a:gd name="T108" fmla="*/ 278 w 496"/>
                  <a:gd name="T109" fmla="*/ 450 h 540"/>
                  <a:gd name="T110" fmla="*/ 241 w 496"/>
                  <a:gd name="T111" fmla="*/ 479 h 540"/>
                  <a:gd name="T112" fmla="*/ 218 w 496"/>
                  <a:gd name="T113" fmla="*/ 453 h 540"/>
                  <a:gd name="T114" fmla="*/ 83 w 496"/>
                  <a:gd name="T115" fmla="*/ 304 h 540"/>
                  <a:gd name="T116" fmla="*/ 54 w 496"/>
                  <a:gd name="T117" fmla="*/ 272 h 540"/>
                  <a:gd name="T118" fmla="*/ 123 w 496"/>
                  <a:gd name="T119" fmla="*/ 269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2" name="Freeform 29"/>
              <p:cNvSpPr>
                <a:spLocks noChangeArrowheads="1"/>
              </p:cNvSpPr>
              <p:nvPr/>
            </p:nvSpPr>
            <p:spPr bwMode="auto">
              <a:xfrm>
                <a:off x="8589534" y="1700457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3" name="Freeform 30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0 w 3"/>
                  <a:gd name="T1" fmla="*/ 0 h 1"/>
                  <a:gd name="T2" fmla="*/ 2 w 3"/>
                  <a:gd name="T3" fmla="*/ 0 h 1"/>
                  <a:gd name="T4" fmla="*/ 2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4" name="Freeform 31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5" name="Freeform 32"/>
              <p:cNvSpPr>
                <a:spLocks noChangeArrowheads="1"/>
              </p:cNvSpPr>
              <p:nvPr/>
            </p:nvSpPr>
            <p:spPr bwMode="auto">
              <a:xfrm>
                <a:off x="8667544" y="1707937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6" name="Freeform 33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7" name="Freeform 34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8" name="Freeform 35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111 w 539"/>
                  <a:gd name="T3" fmla="*/ 358 h 496"/>
                  <a:gd name="T4" fmla="*/ 263 w 539"/>
                  <a:gd name="T5" fmla="*/ 487 h 496"/>
                  <a:gd name="T6" fmla="*/ 266 w 539"/>
                  <a:gd name="T7" fmla="*/ 489 h 496"/>
                  <a:gd name="T8" fmla="*/ 289 w 539"/>
                  <a:gd name="T9" fmla="*/ 492 h 496"/>
                  <a:gd name="T10" fmla="*/ 303 w 539"/>
                  <a:gd name="T11" fmla="*/ 481 h 496"/>
                  <a:gd name="T12" fmla="*/ 306 w 539"/>
                  <a:gd name="T13" fmla="*/ 467 h 496"/>
                  <a:gd name="T14" fmla="*/ 303 w 539"/>
                  <a:gd name="T15" fmla="*/ 426 h 496"/>
                  <a:gd name="T16" fmla="*/ 300 w 539"/>
                  <a:gd name="T17" fmla="*/ 355 h 496"/>
                  <a:gd name="T18" fmla="*/ 300 w 539"/>
                  <a:gd name="T19" fmla="*/ 346 h 496"/>
                  <a:gd name="T20" fmla="*/ 403 w 539"/>
                  <a:gd name="T21" fmla="*/ 341 h 496"/>
                  <a:gd name="T22" fmla="*/ 521 w 539"/>
                  <a:gd name="T23" fmla="*/ 335 h 496"/>
                  <a:gd name="T24" fmla="*/ 521 w 539"/>
                  <a:gd name="T25" fmla="*/ 332 h 496"/>
                  <a:gd name="T26" fmla="*/ 403 w 539"/>
                  <a:gd name="T27" fmla="*/ 323 h 496"/>
                  <a:gd name="T28" fmla="*/ 303 w 539"/>
                  <a:gd name="T29" fmla="*/ 317 h 496"/>
                  <a:gd name="T30" fmla="*/ 274 w 539"/>
                  <a:gd name="T31" fmla="*/ 332 h 496"/>
                  <a:gd name="T32" fmla="*/ 271 w 539"/>
                  <a:gd name="T33" fmla="*/ 346 h 496"/>
                  <a:gd name="T34" fmla="*/ 271 w 539"/>
                  <a:gd name="T35" fmla="*/ 369 h 496"/>
                  <a:gd name="T36" fmla="*/ 269 w 539"/>
                  <a:gd name="T37" fmla="*/ 441 h 496"/>
                  <a:gd name="T38" fmla="*/ 140 w 539"/>
                  <a:gd name="T39" fmla="*/ 323 h 496"/>
                  <a:gd name="T40" fmla="*/ 63 w 539"/>
                  <a:gd name="T41" fmla="*/ 254 h 496"/>
                  <a:gd name="T42" fmla="*/ 85 w 539"/>
                  <a:gd name="T43" fmla="*/ 217 h 496"/>
                  <a:gd name="T44" fmla="*/ 237 w 539"/>
                  <a:gd name="T45" fmla="*/ 83 h 496"/>
                  <a:gd name="T46" fmla="*/ 269 w 539"/>
                  <a:gd name="T47" fmla="*/ 65 h 496"/>
                  <a:gd name="T48" fmla="*/ 271 w 539"/>
                  <a:gd name="T49" fmla="*/ 137 h 496"/>
                  <a:gd name="T50" fmla="*/ 271 w 539"/>
                  <a:gd name="T51" fmla="*/ 154 h 496"/>
                  <a:gd name="T52" fmla="*/ 292 w 539"/>
                  <a:gd name="T53" fmla="*/ 171 h 496"/>
                  <a:gd name="T54" fmla="*/ 297 w 539"/>
                  <a:gd name="T55" fmla="*/ 174 h 496"/>
                  <a:gd name="T56" fmla="*/ 303 w 539"/>
                  <a:gd name="T57" fmla="*/ 174 h 496"/>
                  <a:gd name="T58" fmla="*/ 403 w 539"/>
                  <a:gd name="T59" fmla="*/ 168 h 496"/>
                  <a:gd name="T60" fmla="*/ 521 w 539"/>
                  <a:gd name="T61" fmla="*/ 160 h 496"/>
                  <a:gd name="T62" fmla="*/ 521 w 539"/>
                  <a:gd name="T63" fmla="*/ 157 h 496"/>
                  <a:gd name="T64" fmla="*/ 403 w 539"/>
                  <a:gd name="T65" fmla="*/ 151 h 496"/>
                  <a:gd name="T66" fmla="*/ 300 w 539"/>
                  <a:gd name="T67" fmla="*/ 143 h 496"/>
                  <a:gd name="T68" fmla="*/ 303 w 539"/>
                  <a:gd name="T69" fmla="*/ 123 h 496"/>
                  <a:gd name="T70" fmla="*/ 306 w 539"/>
                  <a:gd name="T71" fmla="*/ 28 h 496"/>
                  <a:gd name="T72" fmla="*/ 303 w 539"/>
                  <a:gd name="T73" fmla="*/ 20 h 496"/>
                  <a:gd name="T74" fmla="*/ 286 w 539"/>
                  <a:gd name="T75" fmla="*/ 0 h 496"/>
                  <a:gd name="T76" fmla="*/ 277 w 539"/>
                  <a:gd name="T77" fmla="*/ 2 h 496"/>
                  <a:gd name="T78" fmla="*/ 257 w 539"/>
                  <a:gd name="T79" fmla="*/ 11 h 496"/>
                  <a:gd name="T80" fmla="*/ 108 w 539"/>
                  <a:gd name="T81" fmla="*/ 140 h 496"/>
                  <a:gd name="T82" fmla="*/ 17 w 539"/>
                  <a:gd name="T83" fmla="*/ 217 h 496"/>
                  <a:gd name="T84" fmla="*/ 11 w 539"/>
                  <a:gd name="T85" fmla="*/ 223 h 496"/>
                  <a:gd name="T86" fmla="*/ 2 w 539"/>
                  <a:gd name="T87" fmla="*/ 237 h 496"/>
                  <a:gd name="T88" fmla="*/ 11 w 539"/>
                  <a:gd name="T89" fmla="*/ 275 h 496"/>
                  <a:gd name="T90" fmla="*/ 300 w 539"/>
                  <a:gd name="T91" fmla="*/ 346 h 496"/>
                  <a:gd name="T92" fmla="*/ 269 w 539"/>
                  <a:gd name="T93" fmla="*/ 467 h 496"/>
                  <a:gd name="T94" fmla="*/ 269 w 539"/>
                  <a:gd name="T95" fmla="*/ 28 h 496"/>
                  <a:gd name="T96" fmla="*/ 269 w 539"/>
                  <a:gd name="T97" fmla="*/ 2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269" y="467"/>
                    </a:moveTo>
                    <a:lnTo>
                      <a:pt x="269" y="469"/>
                    </a:lnTo>
                    <a:lnTo>
                      <a:pt x="269" y="469"/>
                    </a:lnTo>
                    <a:lnTo>
                      <a:pt x="269" y="467"/>
                    </a:lnTo>
                    <a:close/>
                    <a:moveTo>
                      <a:pt x="300" y="146"/>
                    </a:moveTo>
                    <a:lnTo>
                      <a:pt x="300" y="146"/>
                    </a:lnTo>
                    <a:close/>
                    <a:moveTo>
                      <a:pt x="269" y="28"/>
                    </a:moveTo>
                    <a:lnTo>
                      <a:pt x="269" y="28"/>
                    </a:lnTo>
                    <a:close/>
                    <a:moveTo>
                      <a:pt x="269" y="25"/>
                    </a:moveTo>
                    <a:lnTo>
                      <a:pt x="269" y="28"/>
                    </a:lnTo>
                    <a:lnTo>
                      <a:pt x="269" y="28"/>
                    </a:lnTo>
                    <a:lnTo>
                      <a:pt x="269" y="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79" name="Freeform 36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57 w 539"/>
                  <a:gd name="T3" fmla="*/ 312 h 496"/>
                  <a:gd name="T4" fmla="*/ 211 w 539"/>
                  <a:gd name="T5" fmla="*/ 443 h 496"/>
                  <a:gd name="T6" fmla="*/ 263 w 539"/>
                  <a:gd name="T7" fmla="*/ 487 h 496"/>
                  <a:gd name="T8" fmla="*/ 266 w 539"/>
                  <a:gd name="T9" fmla="*/ 489 h 496"/>
                  <a:gd name="T10" fmla="*/ 271 w 539"/>
                  <a:gd name="T11" fmla="*/ 492 h 496"/>
                  <a:gd name="T12" fmla="*/ 289 w 539"/>
                  <a:gd name="T13" fmla="*/ 492 h 496"/>
                  <a:gd name="T14" fmla="*/ 303 w 539"/>
                  <a:gd name="T15" fmla="*/ 481 h 496"/>
                  <a:gd name="T16" fmla="*/ 306 w 539"/>
                  <a:gd name="T17" fmla="*/ 469 h 496"/>
                  <a:gd name="T18" fmla="*/ 306 w 539"/>
                  <a:gd name="T19" fmla="*/ 458 h 496"/>
                  <a:gd name="T20" fmla="*/ 303 w 539"/>
                  <a:gd name="T21" fmla="*/ 426 h 496"/>
                  <a:gd name="T22" fmla="*/ 300 w 539"/>
                  <a:gd name="T23" fmla="*/ 355 h 496"/>
                  <a:gd name="T24" fmla="*/ 300 w 539"/>
                  <a:gd name="T25" fmla="*/ 346 h 496"/>
                  <a:gd name="T26" fmla="*/ 309 w 539"/>
                  <a:gd name="T27" fmla="*/ 346 h 496"/>
                  <a:gd name="T28" fmla="*/ 403 w 539"/>
                  <a:gd name="T29" fmla="*/ 341 h 496"/>
                  <a:gd name="T30" fmla="*/ 521 w 539"/>
                  <a:gd name="T31" fmla="*/ 335 h 496"/>
                  <a:gd name="T32" fmla="*/ 538 w 539"/>
                  <a:gd name="T33" fmla="*/ 332 h 496"/>
                  <a:gd name="T34" fmla="*/ 475 w 539"/>
                  <a:gd name="T35" fmla="*/ 329 h 496"/>
                  <a:gd name="T36" fmla="*/ 403 w 539"/>
                  <a:gd name="T37" fmla="*/ 323 h 496"/>
                  <a:gd name="T38" fmla="*/ 303 w 539"/>
                  <a:gd name="T39" fmla="*/ 317 h 496"/>
                  <a:gd name="T40" fmla="*/ 280 w 539"/>
                  <a:gd name="T41" fmla="*/ 326 h 496"/>
                  <a:gd name="T42" fmla="*/ 271 w 539"/>
                  <a:gd name="T43" fmla="*/ 338 h 496"/>
                  <a:gd name="T44" fmla="*/ 271 w 539"/>
                  <a:gd name="T45" fmla="*/ 349 h 496"/>
                  <a:gd name="T46" fmla="*/ 271 w 539"/>
                  <a:gd name="T47" fmla="*/ 369 h 496"/>
                  <a:gd name="T48" fmla="*/ 269 w 539"/>
                  <a:gd name="T49" fmla="*/ 426 h 496"/>
                  <a:gd name="T50" fmla="*/ 240 w 539"/>
                  <a:gd name="T51" fmla="*/ 412 h 496"/>
                  <a:gd name="T52" fmla="*/ 140 w 539"/>
                  <a:gd name="T53" fmla="*/ 323 h 496"/>
                  <a:gd name="T54" fmla="*/ 63 w 539"/>
                  <a:gd name="T55" fmla="*/ 254 h 496"/>
                  <a:gd name="T56" fmla="*/ 60 w 539"/>
                  <a:gd name="T57" fmla="*/ 240 h 496"/>
                  <a:gd name="T58" fmla="*/ 137 w 539"/>
                  <a:gd name="T59" fmla="*/ 171 h 496"/>
                  <a:gd name="T60" fmla="*/ 237 w 539"/>
                  <a:gd name="T61" fmla="*/ 83 h 496"/>
                  <a:gd name="T62" fmla="*/ 269 w 539"/>
                  <a:gd name="T63" fmla="*/ 65 h 496"/>
                  <a:gd name="T64" fmla="*/ 271 w 539"/>
                  <a:gd name="T65" fmla="*/ 123 h 496"/>
                  <a:gd name="T66" fmla="*/ 271 w 539"/>
                  <a:gd name="T67" fmla="*/ 146 h 496"/>
                  <a:gd name="T68" fmla="*/ 271 w 539"/>
                  <a:gd name="T69" fmla="*/ 154 h 496"/>
                  <a:gd name="T70" fmla="*/ 292 w 539"/>
                  <a:gd name="T71" fmla="*/ 171 h 496"/>
                  <a:gd name="T72" fmla="*/ 297 w 539"/>
                  <a:gd name="T73" fmla="*/ 174 h 496"/>
                  <a:gd name="T74" fmla="*/ 300 w 539"/>
                  <a:gd name="T75" fmla="*/ 174 h 496"/>
                  <a:gd name="T76" fmla="*/ 309 w 539"/>
                  <a:gd name="T77" fmla="*/ 174 h 496"/>
                  <a:gd name="T78" fmla="*/ 403 w 539"/>
                  <a:gd name="T79" fmla="*/ 168 h 496"/>
                  <a:gd name="T80" fmla="*/ 521 w 539"/>
                  <a:gd name="T81" fmla="*/ 160 h 496"/>
                  <a:gd name="T82" fmla="*/ 538 w 539"/>
                  <a:gd name="T83" fmla="*/ 160 h 496"/>
                  <a:gd name="T84" fmla="*/ 475 w 539"/>
                  <a:gd name="T85" fmla="*/ 154 h 496"/>
                  <a:gd name="T86" fmla="*/ 403 w 539"/>
                  <a:gd name="T87" fmla="*/ 151 h 496"/>
                  <a:gd name="T88" fmla="*/ 300 w 539"/>
                  <a:gd name="T89" fmla="*/ 146 h 496"/>
                  <a:gd name="T90" fmla="*/ 300 w 539"/>
                  <a:gd name="T91" fmla="*/ 137 h 496"/>
                  <a:gd name="T92" fmla="*/ 303 w 539"/>
                  <a:gd name="T93" fmla="*/ 65 h 496"/>
                  <a:gd name="T94" fmla="*/ 306 w 539"/>
                  <a:gd name="T95" fmla="*/ 28 h 496"/>
                  <a:gd name="T96" fmla="*/ 303 w 539"/>
                  <a:gd name="T97" fmla="*/ 20 h 496"/>
                  <a:gd name="T98" fmla="*/ 297 w 539"/>
                  <a:gd name="T99" fmla="*/ 5 h 496"/>
                  <a:gd name="T100" fmla="*/ 286 w 539"/>
                  <a:gd name="T101" fmla="*/ 0 h 496"/>
                  <a:gd name="T102" fmla="*/ 277 w 539"/>
                  <a:gd name="T103" fmla="*/ 2 h 496"/>
                  <a:gd name="T104" fmla="*/ 257 w 539"/>
                  <a:gd name="T105" fmla="*/ 11 h 496"/>
                  <a:gd name="T106" fmla="*/ 208 w 539"/>
                  <a:gd name="T107" fmla="*/ 54 h 496"/>
                  <a:gd name="T108" fmla="*/ 57 w 539"/>
                  <a:gd name="T109" fmla="*/ 183 h 496"/>
                  <a:gd name="T110" fmla="*/ 17 w 539"/>
                  <a:gd name="T111" fmla="*/ 217 h 496"/>
                  <a:gd name="T112" fmla="*/ 11 w 539"/>
                  <a:gd name="T113" fmla="*/ 223 h 496"/>
                  <a:gd name="T114" fmla="*/ 8 w 539"/>
                  <a:gd name="T115" fmla="*/ 226 h 496"/>
                  <a:gd name="T116" fmla="*/ 0 w 539"/>
                  <a:gd name="T117" fmla="*/ 252 h 496"/>
                  <a:gd name="T118" fmla="*/ 11 w 539"/>
                  <a:gd name="T119" fmla="*/ 27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0" name="Freeform 37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1" name="Freeform 38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2" name="Freeform 39"/>
              <p:cNvSpPr>
                <a:spLocks noChangeArrowheads="1"/>
              </p:cNvSpPr>
              <p:nvPr/>
            </p:nvSpPr>
            <p:spPr bwMode="auto">
              <a:xfrm>
                <a:off x="8448475" y="1594663"/>
                <a:ext cx="1069" cy="1069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2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3" name="Freeform 40"/>
              <p:cNvSpPr>
                <a:spLocks noChangeArrowheads="1"/>
              </p:cNvSpPr>
              <p:nvPr/>
            </p:nvSpPr>
            <p:spPr bwMode="auto">
              <a:xfrm>
                <a:off x="8455956" y="1516654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4" name="Freeform 41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5" name="Freeform 42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3 h 4"/>
                  <a:gd name="T4" fmla="*/ 0 w 1"/>
                  <a:gd name="T5" fmla="*/ 3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6" name="Freeform 43"/>
              <p:cNvSpPr>
                <a:spLocks noChangeArrowheads="1"/>
              </p:cNvSpPr>
              <p:nvPr/>
            </p:nvSpPr>
            <p:spPr bwMode="auto">
              <a:xfrm>
                <a:off x="8464505" y="1390556"/>
                <a:ext cx="84421" cy="84421"/>
              </a:xfrm>
              <a:custGeom>
                <a:avLst/>
                <a:gdLst>
                  <a:gd name="T0" fmla="*/ 0 w 347"/>
                  <a:gd name="T1" fmla="*/ 55 h 350"/>
                  <a:gd name="T2" fmla="*/ 5 w 347"/>
                  <a:gd name="T3" fmla="*/ 128 h 350"/>
                  <a:gd name="T4" fmla="*/ 14 w 347"/>
                  <a:gd name="T5" fmla="*/ 226 h 350"/>
                  <a:gd name="T6" fmla="*/ 17 w 347"/>
                  <a:gd name="T7" fmla="*/ 246 h 350"/>
                  <a:gd name="T8" fmla="*/ 17 w 347"/>
                  <a:gd name="T9" fmla="*/ 246 h 350"/>
                  <a:gd name="T10" fmla="*/ 20 w 347"/>
                  <a:gd name="T11" fmla="*/ 254 h 350"/>
                  <a:gd name="T12" fmla="*/ 28 w 347"/>
                  <a:gd name="T13" fmla="*/ 266 h 350"/>
                  <a:gd name="T14" fmla="*/ 46 w 347"/>
                  <a:gd name="T15" fmla="*/ 269 h 350"/>
                  <a:gd name="T16" fmla="*/ 54 w 347"/>
                  <a:gd name="T17" fmla="*/ 266 h 350"/>
                  <a:gd name="T18" fmla="*/ 68 w 347"/>
                  <a:gd name="T19" fmla="*/ 252 h 350"/>
                  <a:gd name="T20" fmla="*/ 97 w 347"/>
                  <a:gd name="T21" fmla="*/ 220 h 350"/>
                  <a:gd name="T22" fmla="*/ 109 w 347"/>
                  <a:gd name="T23" fmla="*/ 211 h 350"/>
                  <a:gd name="T24" fmla="*/ 137 w 347"/>
                  <a:gd name="T25" fmla="*/ 237 h 350"/>
                  <a:gd name="T26" fmla="*/ 232 w 347"/>
                  <a:gd name="T27" fmla="*/ 317 h 350"/>
                  <a:gd name="T28" fmla="*/ 257 w 347"/>
                  <a:gd name="T29" fmla="*/ 340 h 350"/>
                  <a:gd name="T30" fmla="*/ 260 w 347"/>
                  <a:gd name="T31" fmla="*/ 337 h 350"/>
                  <a:gd name="T32" fmla="*/ 237 w 347"/>
                  <a:gd name="T33" fmla="*/ 312 h 350"/>
                  <a:gd name="T34" fmla="*/ 157 w 347"/>
                  <a:gd name="T35" fmla="*/ 220 h 350"/>
                  <a:gd name="T36" fmla="*/ 128 w 347"/>
                  <a:gd name="T37" fmla="*/ 186 h 350"/>
                  <a:gd name="T38" fmla="*/ 123 w 347"/>
                  <a:gd name="T39" fmla="*/ 183 h 350"/>
                  <a:gd name="T40" fmla="*/ 109 w 347"/>
                  <a:gd name="T41" fmla="*/ 177 h 350"/>
                  <a:gd name="T42" fmla="*/ 91 w 347"/>
                  <a:gd name="T43" fmla="*/ 180 h 350"/>
                  <a:gd name="T44" fmla="*/ 85 w 347"/>
                  <a:gd name="T45" fmla="*/ 183 h 350"/>
                  <a:gd name="T46" fmla="*/ 74 w 347"/>
                  <a:gd name="T47" fmla="*/ 194 h 350"/>
                  <a:gd name="T48" fmla="*/ 54 w 347"/>
                  <a:gd name="T49" fmla="*/ 211 h 350"/>
                  <a:gd name="T50" fmla="*/ 48 w 347"/>
                  <a:gd name="T51" fmla="*/ 77 h 350"/>
                  <a:gd name="T52" fmla="*/ 46 w 347"/>
                  <a:gd name="T53" fmla="*/ 49 h 350"/>
                  <a:gd name="T54" fmla="*/ 71 w 347"/>
                  <a:gd name="T55" fmla="*/ 49 h 350"/>
                  <a:gd name="T56" fmla="*/ 123 w 347"/>
                  <a:gd name="T57" fmla="*/ 55 h 350"/>
                  <a:gd name="T58" fmla="*/ 194 w 347"/>
                  <a:gd name="T59" fmla="*/ 74 h 350"/>
                  <a:gd name="T60" fmla="*/ 183 w 347"/>
                  <a:gd name="T61" fmla="*/ 85 h 350"/>
                  <a:gd name="T62" fmla="*/ 177 w 347"/>
                  <a:gd name="T63" fmla="*/ 97 h 350"/>
                  <a:gd name="T64" fmla="*/ 180 w 347"/>
                  <a:gd name="T65" fmla="*/ 120 h 350"/>
                  <a:gd name="T66" fmla="*/ 186 w 347"/>
                  <a:gd name="T67" fmla="*/ 128 h 350"/>
                  <a:gd name="T68" fmla="*/ 217 w 347"/>
                  <a:gd name="T69" fmla="*/ 157 h 350"/>
                  <a:gd name="T70" fmla="*/ 272 w 347"/>
                  <a:gd name="T71" fmla="*/ 203 h 350"/>
                  <a:gd name="T72" fmla="*/ 337 w 347"/>
                  <a:gd name="T73" fmla="*/ 260 h 350"/>
                  <a:gd name="T74" fmla="*/ 346 w 347"/>
                  <a:gd name="T75" fmla="*/ 266 h 350"/>
                  <a:gd name="T76" fmla="*/ 318 w 347"/>
                  <a:gd name="T77" fmla="*/ 231 h 350"/>
                  <a:gd name="T78" fmla="*/ 283 w 347"/>
                  <a:gd name="T79" fmla="*/ 191 h 350"/>
                  <a:gd name="T80" fmla="*/ 211 w 347"/>
                  <a:gd name="T81" fmla="*/ 108 h 350"/>
                  <a:gd name="T82" fmla="*/ 211 w 347"/>
                  <a:gd name="T83" fmla="*/ 105 h 350"/>
                  <a:gd name="T84" fmla="*/ 252 w 347"/>
                  <a:gd name="T85" fmla="*/ 69 h 350"/>
                  <a:gd name="T86" fmla="*/ 260 w 347"/>
                  <a:gd name="T87" fmla="*/ 63 h 350"/>
                  <a:gd name="T88" fmla="*/ 260 w 347"/>
                  <a:gd name="T89" fmla="*/ 61 h 350"/>
                  <a:gd name="T90" fmla="*/ 266 w 347"/>
                  <a:gd name="T91" fmla="*/ 52 h 350"/>
                  <a:gd name="T92" fmla="*/ 269 w 347"/>
                  <a:gd name="T93" fmla="*/ 38 h 350"/>
                  <a:gd name="T94" fmla="*/ 260 w 347"/>
                  <a:gd name="T95" fmla="*/ 23 h 350"/>
                  <a:gd name="T96" fmla="*/ 249 w 347"/>
                  <a:gd name="T97" fmla="*/ 20 h 350"/>
                  <a:gd name="T98" fmla="*/ 235 w 347"/>
                  <a:gd name="T99" fmla="*/ 17 h 350"/>
                  <a:gd name="T100" fmla="*/ 223 w 347"/>
                  <a:gd name="T101" fmla="*/ 17 h 350"/>
                  <a:gd name="T102" fmla="*/ 74 w 347"/>
                  <a:gd name="T103" fmla="*/ 3 h 350"/>
                  <a:gd name="T104" fmla="*/ 37 w 347"/>
                  <a:gd name="T105" fmla="*/ 0 h 350"/>
                  <a:gd name="T106" fmla="*/ 34 w 347"/>
                  <a:gd name="T107" fmla="*/ 0 h 350"/>
                  <a:gd name="T108" fmla="*/ 22 w 347"/>
                  <a:gd name="T109" fmla="*/ 3 h 350"/>
                  <a:gd name="T110" fmla="*/ 8 w 347"/>
                  <a:gd name="T111" fmla="*/ 12 h 350"/>
                  <a:gd name="T112" fmla="*/ 0 w 347"/>
                  <a:gd name="T113" fmla="*/ 29 h 350"/>
                  <a:gd name="T114" fmla="*/ 0 w 347"/>
                  <a:gd name="T115" fmla="*/ 43 h 350"/>
                  <a:gd name="T116" fmla="*/ 209 w 347"/>
                  <a:gd name="T117" fmla="*/ 105 h 350"/>
                  <a:gd name="T118" fmla="*/ 232 w 347"/>
                  <a:gd name="T119" fmla="*/ 35 h 350"/>
                  <a:gd name="T120" fmla="*/ 232 w 347"/>
                  <a:gd name="T121" fmla="*/ 35 h 350"/>
                  <a:gd name="T122" fmla="*/ 232 w 347"/>
                  <a:gd name="T123" fmla="*/ 3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7" h="350">
                    <a:moveTo>
                      <a:pt x="0" y="43"/>
                    </a:moveTo>
                    <a:lnTo>
                      <a:pt x="0" y="55"/>
                    </a:lnTo>
                    <a:lnTo>
                      <a:pt x="0" y="55"/>
                    </a:lnTo>
                    <a:lnTo>
                      <a:pt x="2" y="79"/>
                    </a:lnTo>
                    <a:lnTo>
                      <a:pt x="2" y="79"/>
                    </a:lnTo>
                    <a:lnTo>
                      <a:pt x="5" y="128"/>
                    </a:lnTo>
                    <a:lnTo>
                      <a:pt x="5" y="128"/>
                    </a:lnTo>
                    <a:lnTo>
                      <a:pt x="14" y="226"/>
                    </a:lnTo>
                    <a:lnTo>
                      <a:pt x="14" y="226"/>
                    </a:lnTo>
                    <a:lnTo>
                      <a:pt x="14" y="237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52"/>
                    </a:lnTo>
                    <a:lnTo>
                      <a:pt x="17" y="252"/>
                    </a:lnTo>
                    <a:lnTo>
                      <a:pt x="20" y="254"/>
                    </a:lnTo>
                    <a:lnTo>
                      <a:pt x="20" y="254"/>
                    </a:lnTo>
                    <a:lnTo>
                      <a:pt x="22" y="260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37" y="269"/>
                    </a:lnTo>
                    <a:lnTo>
                      <a:pt x="46" y="269"/>
                    </a:lnTo>
                    <a:lnTo>
                      <a:pt x="46" y="269"/>
                    </a:lnTo>
                    <a:lnTo>
                      <a:pt x="54" y="266"/>
                    </a:lnTo>
                    <a:lnTo>
                      <a:pt x="54" y="26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68" y="252"/>
                    </a:lnTo>
                    <a:lnTo>
                      <a:pt x="68" y="252"/>
                    </a:lnTo>
                    <a:lnTo>
                      <a:pt x="97" y="220"/>
                    </a:lnTo>
                    <a:lnTo>
                      <a:pt x="97" y="220"/>
                    </a:lnTo>
                    <a:lnTo>
                      <a:pt x="106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37" y="237"/>
                    </a:lnTo>
                    <a:lnTo>
                      <a:pt x="137" y="237"/>
                    </a:lnTo>
                    <a:lnTo>
                      <a:pt x="189" y="283"/>
                    </a:lnTo>
                    <a:lnTo>
                      <a:pt x="189" y="283"/>
                    </a:lnTo>
                    <a:lnTo>
                      <a:pt x="232" y="317"/>
                    </a:lnTo>
                    <a:lnTo>
                      <a:pt x="232" y="317"/>
                    </a:lnTo>
                    <a:lnTo>
                      <a:pt x="257" y="340"/>
                    </a:lnTo>
                    <a:lnTo>
                      <a:pt x="257" y="340"/>
                    </a:lnTo>
                    <a:lnTo>
                      <a:pt x="266" y="349"/>
                    </a:lnTo>
                    <a:lnTo>
                      <a:pt x="266" y="349"/>
                    </a:lnTo>
                    <a:lnTo>
                      <a:pt x="260" y="337"/>
                    </a:lnTo>
                    <a:lnTo>
                      <a:pt x="260" y="337"/>
                    </a:lnTo>
                    <a:lnTo>
                      <a:pt x="237" y="312"/>
                    </a:lnTo>
                    <a:lnTo>
                      <a:pt x="237" y="312"/>
                    </a:lnTo>
                    <a:lnTo>
                      <a:pt x="203" y="271"/>
                    </a:lnTo>
                    <a:lnTo>
                      <a:pt x="203" y="271"/>
                    </a:lnTo>
                    <a:lnTo>
                      <a:pt x="157" y="220"/>
                    </a:lnTo>
                    <a:lnTo>
                      <a:pt x="157" y="220"/>
                    </a:lnTo>
                    <a:lnTo>
                      <a:pt x="131" y="189"/>
                    </a:lnTo>
                    <a:lnTo>
                      <a:pt x="128" y="186"/>
                    </a:lnTo>
                    <a:lnTo>
                      <a:pt x="126" y="183"/>
                    </a:lnTo>
                    <a:lnTo>
                      <a:pt x="123" y="183"/>
                    </a:lnTo>
                    <a:lnTo>
                      <a:pt x="123" y="183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09" y="177"/>
                    </a:lnTo>
                    <a:lnTo>
                      <a:pt x="97" y="177"/>
                    </a:lnTo>
                    <a:lnTo>
                      <a:pt x="97" y="177"/>
                    </a:lnTo>
                    <a:lnTo>
                      <a:pt x="91" y="180"/>
                    </a:lnTo>
                    <a:lnTo>
                      <a:pt x="91" y="180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83" y="189"/>
                    </a:lnTo>
                    <a:lnTo>
                      <a:pt x="83" y="189"/>
                    </a:lnTo>
                    <a:lnTo>
                      <a:pt x="74" y="194"/>
                    </a:lnTo>
                    <a:lnTo>
                      <a:pt x="74" y="194"/>
                    </a:lnTo>
                    <a:lnTo>
                      <a:pt x="54" y="211"/>
                    </a:lnTo>
                    <a:lnTo>
                      <a:pt x="54" y="211"/>
                    </a:lnTo>
                    <a:lnTo>
                      <a:pt x="51" y="126"/>
                    </a:lnTo>
                    <a:lnTo>
                      <a:pt x="51" y="126"/>
                    </a:lnTo>
                    <a:lnTo>
                      <a:pt x="48" y="77"/>
                    </a:lnTo>
                    <a:lnTo>
                      <a:pt x="48" y="77"/>
                    </a:lnTo>
                    <a:lnTo>
                      <a:pt x="46" y="52"/>
                    </a:lnTo>
                    <a:lnTo>
                      <a:pt x="46" y="49"/>
                    </a:lnTo>
                    <a:lnTo>
                      <a:pt x="48" y="49"/>
                    </a:lnTo>
                    <a:lnTo>
                      <a:pt x="48" y="49"/>
                    </a:lnTo>
                    <a:lnTo>
                      <a:pt x="71" y="49"/>
                    </a:lnTo>
                    <a:lnTo>
                      <a:pt x="71" y="49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211" y="58"/>
                    </a:lnTo>
                    <a:lnTo>
                      <a:pt x="211" y="58"/>
                    </a:lnTo>
                    <a:lnTo>
                      <a:pt x="194" y="74"/>
                    </a:lnTo>
                    <a:lnTo>
                      <a:pt x="194" y="74"/>
                    </a:lnTo>
                    <a:lnTo>
                      <a:pt x="189" y="82"/>
                    </a:lnTo>
                    <a:lnTo>
                      <a:pt x="183" y="85"/>
                    </a:lnTo>
                    <a:lnTo>
                      <a:pt x="183" y="85"/>
                    </a:lnTo>
                    <a:lnTo>
                      <a:pt x="177" y="97"/>
                    </a:lnTo>
                    <a:lnTo>
                      <a:pt x="177" y="97"/>
                    </a:lnTo>
                    <a:lnTo>
                      <a:pt x="177" y="108"/>
                    </a:lnTo>
                    <a:lnTo>
                      <a:pt x="180" y="120"/>
                    </a:lnTo>
                    <a:lnTo>
                      <a:pt x="180" y="120"/>
                    </a:lnTo>
                    <a:lnTo>
                      <a:pt x="183" y="126"/>
                    </a:lnTo>
                    <a:lnTo>
                      <a:pt x="183" y="126"/>
                    </a:lnTo>
                    <a:lnTo>
                      <a:pt x="186" y="128"/>
                    </a:lnTo>
                    <a:lnTo>
                      <a:pt x="189" y="131"/>
                    </a:lnTo>
                    <a:lnTo>
                      <a:pt x="189" y="131"/>
                    </a:lnTo>
                    <a:lnTo>
                      <a:pt x="217" y="157"/>
                    </a:lnTo>
                    <a:lnTo>
                      <a:pt x="217" y="157"/>
                    </a:lnTo>
                    <a:lnTo>
                      <a:pt x="272" y="203"/>
                    </a:lnTo>
                    <a:lnTo>
                      <a:pt x="272" y="203"/>
                    </a:lnTo>
                    <a:lnTo>
                      <a:pt x="312" y="237"/>
                    </a:lnTo>
                    <a:lnTo>
                      <a:pt x="312" y="237"/>
                    </a:lnTo>
                    <a:lnTo>
                      <a:pt x="337" y="260"/>
                    </a:lnTo>
                    <a:lnTo>
                      <a:pt x="337" y="260"/>
                    </a:lnTo>
                    <a:lnTo>
                      <a:pt x="346" y="266"/>
                    </a:lnTo>
                    <a:lnTo>
                      <a:pt x="346" y="266"/>
                    </a:lnTo>
                    <a:lnTo>
                      <a:pt x="340" y="257"/>
                    </a:lnTo>
                    <a:lnTo>
                      <a:pt x="340" y="257"/>
                    </a:lnTo>
                    <a:lnTo>
                      <a:pt x="318" y="231"/>
                    </a:lnTo>
                    <a:lnTo>
                      <a:pt x="318" y="231"/>
                    </a:lnTo>
                    <a:lnTo>
                      <a:pt x="283" y="191"/>
                    </a:lnTo>
                    <a:lnTo>
                      <a:pt x="283" y="191"/>
                    </a:lnTo>
                    <a:lnTo>
                      <a:pt x="237" y="140"/>
                    </a:lnTo>
                    <a:lnTo>
                      <a:pt x="237" y="140"/>
                    </a:lnTo>
                    <a:lnTo>
                      <a:pt x="211" y="108"/>
                    </a:lnTo>
                    <a:lnTo>
                      <a:pt x="209" y="108"/>
                    </a:lnTo>
                    <a:lnTo>
                      <a:pt x="211" y="105"/>
                    </a:lnTo>
                    <a:lnTo>
                      <a:pt x="211" y="105"/>
                    </a:lnTo>
                    <a:lnTo>
                      <a:pt x="220" y="100"/>
                    </a:lnTo>
                    <a:lnTo>
                      <a:pt x="220" y="100"/>
                    </a:lnTo>
                    <a:lnTo>
                      <a:pt x="252" y="69"/>
                    </a:lnTo>
                    <a:lnTo>
                      <a:pt x="257" y="66"/>
                    </a:lnTo>
                    <a:lnTo>
                      <a:pt x="257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6" y="52"/>
                    </a:lnTo>
                    <a:lnTo>
                      <a:pt x="266" y="52"/>
                    </a:lnTo>
                    <a:lnTo>
                      <a:pt x="269" y="46"/>
                    </a:lnTo>
                    <a:lnTo>
                      <a:pt x="269" y="38"/>
                    </a:lnTo>
                    <a:lnTo>
                      <a:pt x="269" y="38"/>
                    </a:lnTo>
                    <a:lnTo>
                      <a:pt x="263" y="29"/>
                    </a:lnTo>
                    <a:lnTo>
                      <a:pt x="260" y="23"/>
                    </a:lnTo>
                    <a:lnTo>
                      <a:pt x="260" y="23"/>
                    </a:lnTo>
                    <a:lnTo>
                      <a:pt x="249" y="20"/>
                    </a:lnTo>
                    <a:lnTo>
                      <a:pt x="249" y="20"/>
                    </a:lnTo>
                    <a:lnTo>
                      <a:pt x="243" y="17"/>
                    </a:lnTo>
                    <a:lnTo>
                      <a:pt x="240" y="17"/>
                    </a:lnTo>
                    <a:lnTo>
                      <a:pt x="235" y="17"/>
                    </a:lnTo>
                    <a:lnTo>
                      <a:pt x="235" y="17"/>
                    </a:lnTo>
                    <a:lnTo>
                      <a:pt x="223" y="17"/>
                    </a:lnTo>
                    <a:lnTo>
                      <a:pt x="223" y="17"/>
                    </a:lnTo>
                    <a:lnTo>
                      <a:pt x="126" y="9"/>
                    </a:lnTo>
                    <a:lnTo>
                      <a:pt x="126" y="9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51" y="3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2" y="2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38"/>
                    </a:lnTo>
                    <a:lnTo>
                      <a:pt x="0" y="43"/>
                    </a:lnTo>
                    <a:close/>
                    <a:moveTo>
                      <a:pt x="106" y="208"/>
                    </a:moveTo>
                    <a:lnTo>
                      <a:pt x="106" y="208"/>
                    </a:lnTo>
                    <a:close/>
                    <a:moveTo>
                      <a:pt x="209" y="105"/>
                    </a:moveTo>
                    <a:lnTo>
                      <a:pt x="209" y="105"/>
                    </a:lnTo>
                    <a:close/>
                    <a:moveTo>
                      <a:pt x="232" y="35"/>
                    </a:move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8"/>
                    </a:lnTo>
                    <a:lnTo>
                      <a:pt x="232" y="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7" name="Freeform 44"/>
              <p:cNvSpPr>
                <a:spLocks noChangeArrowheads="1"/>
              </p:cNvSpPr>
              <p:nvPr/>
            </p:nvSpPr>
            <p:spPr bwMode="auto">
              <a:xfrm>
                <a:off x="8681436" y="1391624"/>
                <a:ext cx="84422" cy="84422"/>
              </a:xfrm>
              <a:custGeom>
                <a:avLst/>
                <a:gdLst>
                  <a:gd name="T0" fmla="*/ 77 w 348"/>
                  <a:gd name="T1" fmla="*/ 203 h 347"/>
                  <a:gd name="T2" fmla="*/ 129 w 348"/>
                  <a:gd name="T3" fmla="*/ 157 h 347"/>
                  <a:gd name="T4" fmla="*/ 163 w 348"/>
                  <a:gd name="T5" fmla="*/ 125 h 347"/>
                  <a:gd name="T6" fmla="*/ 169 w 348"/>
                  <a:gd name="T7" fmla="*/ 120 h 347"/>
                  <a:gd name="T8" fmla="*/ 169 w 348"/>
                  <a:gd name="T9" fmla="*/ 97 h 347"/>
                  <a:gd name="T10" fmla="*/ 166 w 348"/>
                  <a:gd name="T11" fmla="*/ 91 h 347"/>
                  <a:gd name="T12" fmla="*/ 160 w 348"/>
                  <a:gd name="T13" fmla="*/ 82 h 347"/>
                  <a:gd name="T14" fmla="*/ 152 w 348"/>
                  <a:gd name="T15" fmla="*/ 74 h 347"/>
                  <a:gd name="T16" fmla="*/ 223 w 348"/>
                  <a:gd name="T17" fmla="*/ 52 h 347"/>
                  <a:gd name="T18" fmla="*/ 272 w 348"/>
                  <a:gd name="T19" fmla="*/ 49 h 347"/>
                  <a:gd name="T20" fmla="*/ 301 w 348"/>
                  <a:gd name="T21" fmla="*/ 49 h 347"/>
                  <a:gd name="T22" fmla="*/ 298 w 348"/>
                  <a:gd name="T23" fmla="*/ 71 h 347"/>
                  <a:gd name="T24" fmla="*/ 292 w 348"/>
                  <a:gd name="T25" fmla="*/ 211 h 347"/>
                  <a:gd name="T26" fmla="*/ 272 w 348"/>
                  <a:gd name="T27" fmla="*/ 194 h 347"/>
                  <a:gd name="T28" fmla="*/ 261 w 348"/>
                  <a:gd name="T29" fmla="*/ 183 h 347"/>
                  <a:gd name="T30" fmla="*/ 241 w 348"/>
                  <a:gd name="T31" fmla="*/ 177 h 347"/>
                  <a:gd name="T32" fmla="*/ 223 w 348"/>
                  <a:gd name="T33" fmla="*/ 183 h 347"/>
                  <a:gd name="T34" fmla="*/ 215 w 348"/>
                  <a:gd name="T35" fmla="*/ 188 h 347"/>
                  <a:gd name="T36" fmla="*/ 189 w 348"/>
                  <a:gd name="T37" fmla="*/ 217 h 347"/>
                  <a:gd name="T38" fmla="*/ 109 w 348"/>
                  <a:gd name="T39" fmla="*/ 311 h 347"/>
                  <a:gd name="T40" fmla="*/ 89 w 348"/>
                  <a:gd name="T41" fmla="*/ 337 h 347"/>
                  <a:gd name="T42" fmla="*/ 92 w 348"/>
                  <a:gd name="T43" fmla="*/ 340 h 347"/>
                  <a:gd name="T44" fmla="*/ 118 w 348"/>
                  <a:gd name="T45" fmla="*/ 317 h 347"/>
                  <a:gd name="T46" fmla="*/ 209 w 348"/>
                  <a:gd name="T47" fmla="*/ 237 h 347"/>
                  <a:gd name="T48" fmla="*/ 241 w 348"/>
                  <a:gd name="T49" fmla="*/ 208 h 347"/>
                  <a:gd name="T50" fmla="*/ 249 w 348"/>
                  <a:gd name="T51" fmla="*/ 220 h 347"/>
                  <a:gd name="T52" fmla="*/ 284 w 348"/>
                  <a:gd name="T53" fmla="*/ 257 h 347"/>
                  <a:gd name="T54" fmla="*/ 286 w 348"/>
                  <a:gd name="T55" fmla="*/ 260 h 347"/>
                  <a:gd name="T56" fmla="*/ 286 w 348"/>
                  <a:gd name="T57" fmla="*/ 260 h 347"/>
                  <a:gd name="T58" fmla="*/ 295 w 348"/>
                  <a:gd name="T59" fmla="*/ 266 h 347"/>
                  <a:gd name="T60" fmla="*/ 309 w 348"/>
                  <a:gd name="T61" fmla="*/ 268 h 347"/>
                  <a:gd name="T62" fmla="*/ 324 w 348"/>
                  <a:gd name="T63" fmla="*/ 260 h 347"/>
                  <a:gd name="T64" fmla="*/ 330 w 348"/>
                  <a:gd name="T65" fmla="*/ 243 h 347"/>
                  <a:gd name="T66" fmla="*/ 332 w 348"/>
                  <a:gd name="T67" fmla="*/ 234 h 347"/>
                  <a:gd name="T68" fmla="*/ 341 w 348"/>
                  <a:gd name="T69" fmla="*/ 125 h 347"/>
                  <a:gd name="T70" fmla="*/ 344 w 348"/>
                  <a:gd name="T71" fmla="*/ 76 h 347"/>
                  <a:gd name="T72" fmla="*/ 347 w 348"/>
                  <a:gd name="T73" fmla="*/ 37 h 347"/>
                  <a:gd name="T74" fmla="*/ 347 w 348"/>
                  <a:gd name="T75" fmla="*/ 29 h 347"/>
                  <a:gd name="T76" fmla="*/ 347 w 348"/>
                  <a:gd name="T77" fmla="*/ 23 h 347"/>
                  <a:gd name="T78" fmla="*/ 335 w 348"/>
                  <a:gd name="T79" fmla="*/ 9 h 347"/>
                  <a:gd name="T80" fmla="*/ 318 w 348"/>
                  <a:gd name="T81" fmla="*/ 0 h 347"/>
                  <a:gd name="T82" fmla="*/ 295 w 348"/>
                  <a:gd name="T83" fmla="*/ 0 h 347"/>
                  <a:gd name="T84" fmla="*/ 269 w 348"/>
                  <a:gd name="T85" fmla="*/ 3 h 347"/>
                  <a:gd name="T86" fmla="*/ 123 w 348"/>
                  <a:gd name="T87" fmla="*/ 14 h 347"/>
                  <a:gd name="T88" fmla="*/ 106 w 348"/>
                  <a:gd name="T89" fmla="*/ 17 h 347"/>
                  <a:gd name="T90" fmla="*/ 100 w 348"/>
                  <a:gd name="T91" fmla="*/ 17 h 347"/>
                  <a:gd name="T92" fmla="*/ 97 w 348"/>
                  <a:gd name="T93" fmla="*/ 17 h 347"/>
                  <a:gd name="T94" fmla="*/ 92 w 348"/>
                  <a:gd name="T95" fmla="*/ 20 h 347"/>
                  <a:gd name="T96" fmla="*/ 80 w 348"/>
                  <a:gd name="T97" fmla="*/ 29 h 347"/>
                  <a:gd name="T98" fmla="*/ 77 w 348"/>
                  <a:gd name="T99" fmla="*/ 46 h 347"/>
                  <a:gd name="T100" fmla="*/ 86 w 348"/>
                  <a:gd name="T101" fmla="*/ 60 h 347"/>
                  <a:gd name="T102" fmla="*/ 94 w 348"/>
                  <a:gd name="T103" fmla="*/ 68 h 347"/>
                  <a:gd name="T104" fmla="*/ 135 w 348"/>
                  <a:gd name="T105" fmla="*/ 105 h 347"/>
                  <a:gd name="T106" fmla="*/ 135 w 348"/>
                  <a:gd name="T107" fmla="*/ 108 h 347"/>
                  <a:gd name="T108" fmla="*/ 63 w 348"/>
                  <a:gd name="T109" fmla="*/ 191 h 347"/>
                  <a:gd name="T110" fmla="*/ 29 w 348"/>
                  <a:gd name="T111" fmla="*/ 231 h 347"/>
                  <a:gd name="T112" fmla="*/ 0 w 348"/>
                  <a:gd name="T113" fmla="*/ 266 h 347"/>
                  <a:gd name="T114" fmla="*/ 9 w 348"/>
                  <a:gd name="T115" fmla="*/ 260 h 347"/>
                  <a:gd name="T116" fmla="*/ 241 w 348"/>
                  <a:gd name="T117" fmla="*/ 208 h 347"/>
                  <a:gd name="T118" fmla="*/ 312 w 348"/>
                  <a:gd name="T119" fmla="*/ 231 h 347"/>
                  <a:gd name="T120" fmla="*/ 140 w 348"/>
                  <a:gd name="T121" fmla="*/ 105 h 347"/>
                  <a:gd name="T122" fmla="*/ 138 w 348"/>
                  <a:gd name="T123" fmla="*/ 10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8" h="347">
                    <a:moveTo>
                      <a:pt x="37" y="237"/>
                    </a:moveTo>
                    <a:lnTo>
                      <a:pt x="37" y="237"/>
                    </a:lnTo>
                    <a:lnTo>
                      <a:pt x="77" y="203"/>
                    </a:lnTo>
                    <a:lnTo>
                      <a:pt x="77" y="203"/>
                    </a:lnTo>
                    <a:lnTo>
                      <a:pt x="129" y="157"/>
                    </a:lnTo>
                    <a:lnTo>
                      <a:pt x="129" y="157"/>
                    </a:lnTo>
                    <a:lnTo>
                      <a:pt x="157" y="131"/>
                    </a:lnTo>
                    <a:lnTo>
                      <a:pt x="163" y="128"/>
                    </a:lnTo>
                    <a:lnTo>
                      <a:pt x="163" y="125"/>
                    </a:lnTo>
                    <a:lnTo>
                      <a:pt x="166" y="123"/>
                    </a:lnTo>
                    <a:lnTo>
                      <a:pt x="166" y="123"/>
                    </a:lnTo>
                    <a:lnTo>
                      <a:pt x="169" y="120"/>
                    </a:lnTo>
                    <a:lnTo>
                      <a:pt x="169" y="120"/>
                    </a:lnTo>
                    <a:lnTo>
                      <a:pt x="172" y="108"/>
                    </a:lnTo>
                    <a:lnTo>
                      <a:pt x="169" y="97"/>
                    </a:lnTo>
                    <a:lnTo>
                      <a:pt x="169" y="97"/>
                    </a:lnTo>
                    <a:lnTo>
                      <a:pt x="166" y="91"/>
                    </a:lnTo>
                    <a:lnTo>
                      <a:pt x="166" y="91"/>
                    </a:lnTo>
                    <a:lnTo>
                      <a:pt x="166" y="88"/>
                    </a:lnTo>
                    <a:lnTo>
                      <a:pt x="163" y="85"/>
                    </a:lnTo>
                    <a:lnTo>
                      <a:pt x="160" y="82"/>
                    </a:lnTo>
                    <a:lnTo>
                      <a:pt x="160" y="82"/>
                    </a:lnTo>
                    <a:lnTo>
                      <a:pt x="152" y="74"/>
                    </a:lnTo>
                    <a:lnTo>
                      <a:pt x="152" y="74"/>
                    </a:lnTo>
                    <a:lnTo>
                      <a:pt x="135" y="55"/>
                    </a:lnTo>
                    <a:lnTo>
                      <a:pt x="135" y="55"/>
                    </a:lnTo>
                    <a:lnTo>
                      <a:pt x="223" y="52"/>
                    </a:lnTo>
                    <a:lnTo>
                      <a:pt x="223" y="52"/>
                    </a:lnTo>
                    <a:lnTo>
                      <a:pt x="272" y="49"/>
                    </a:lnTo>
                    <a:lnTo>
                      <a:pt x="272" y="49"/>
                    </a:lnTo>
                    <a:lnTo>
                      <a:pt x="298" y="46"/>
                    </a:lnTo>
                    <a:lnTo>
                      <a:pt x="301" y="46"/>
                    </a:lnTo>
                    <a:lnTo>
                      <a:pt x="301" y="49"/>
                    </a:lnTo>
                    <a:lnTo>
                      <a:pt x="301" y="49"/>
                    </a:lnTo>
                    <a:lnTo>
                      <a:pt x="298" y="71"/>
                    </a:lnTo>
                    <a:lnTo>
                      <a:pt x="298" y="71"/>
                    </a:lnTo>
                    <a:lnTo>
                      <a:pt x="295" y="123"/>
                    </a:lnTo>
                    <a:lnTo>
                      <a:pt x="295" y="123"/>
                    </a:lnTo>
                    <a:lnTo>
                      <a:pt x="292" y="211"/>
                    </a:lnTo>
                    <a:lnTo>
                      <a:pt x="292" y="211"/>
                    </a:lnTo>
                    <a:lnTo>
                      <a:pt x="272" y="194"/>
                    </a:lnTo>
                    <a:lnTo>
                      <a:pt x="272" y="194"/>
                    </a:lnTo>
                    <a:lnTo>
                      <a:pt x="267" y="188"/>
                    </a:lnTo>
                    <a:lnTo>
                      <a:pt x="261" y="183"/>
                    </a:lnTo>
                    <a:lnTo>
                      <a:pt x="261" y="183"/>
                    </a:lnTo>
                    <a:lnTo>
                      <a:pt x="252" y="177"/>
                    </a:lnTo>
                    <a:lnTo>
                      <a:pt x="252" y="177"/>
                    </a:lnTo>
                    <a:lnTo>
                      <a:pt x="241" y="177"/>
                    </a:lnTo>
                    <a:lnTo>
                      <a:pt x="229" y="180"/>
                    </a:lnTo>
                    <a:lnTo>
                      <a:pt x="229" y="180"/>
                    </a:lnTo>
                    <a:lnTo>
                      <a:pt x="223" y="183"/>
                    </a:lnTo>
                    <a:lnTo>
                      <a:pt x="223" y="183"/>
                    </a:lnTo>
                    <a:lnTo>
                      <a:pt x="220" y="186"/>
                    </a:lnTo>
                    <a:lnTo>
                      <a:pt x="215" y="188"/>
                    </a:lnTo>
                    <a:lnTo>
                      <a:pt x="215" y="188"/>
                    </a:lnTo>
                    <a:lnTo>
                      <a:pt x="189" y="217"/>
                    </a:lnTo>
                    <a:lnTo>
                      <a:pt x="189" y="217"/>
                    </a:lnTo>
                    <a:lnTo>
                      <a:pt x="143" y="271"/>
                    </a:lnTo>
                    <a:lnTo>
                      <a:pt x="143" y="271"/>
                    </a:lnTo>
                    <a:lnTo>
                      <a:pt x="109" y="311"/>
                    </a:lnTo>
                    <a:lnTo>
                      <a:pt x="109" y="311"/>
                    </a:lnTo>
                    <a:lnTo>
                      <a:pt x="89" y="337"/>
                    </a:lnTo>
                    <a:lnTo>
                      <a:pt x="89" y="337"/>
                    </a:lnTo>
                    <a:lnTo>
                      <a:pt x="80" y="346"/>
                    </a:lnTo>
                    <a:lnTo>
                      <a:pt x="80" y="346"/>
                    </a:lnTo>
                    <a:lnTo>
                      <a:pt x="92" y="340"/>
                    </a:lnTo>
                    <a:lnTo>
                      <a:pt x="92" y="340"/>
                    </a:lnTo>
                    <a:lnTo>
                      <a:pt x="118" y="317"/>
                    </a:lnTo>
                    <a:lnTo>
                      <a:pt x="118" y="317"/>
                    </a:lnTo>
                    <a:lnTo>
                      <a:pt x="157" y="283"/>
                    </a:lnTo>
                    <a:lnTo>
                      <a:pt x="157" y="283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38" y="211"/>
                    </a:lnTo>
                    <a:lnTo>
                      <a:pt x="241" y="208"/>
                    </a:lnTo>
                    <a:lnTo>
                      <a:pt x="241" y="211"/>
                    </a:lnTo>
                    <a:lnTo>
                      <a:pt x="241" y="211"/>
                    </a:lnTo>
                    <a:lnTo>
                      <a:pt x="249" y="220"/>
                    </a:lnTo>
                    <a:lnTo>
                      <a:pt x="249" y="220"/>
                    </a:lnTo>
                    <a:lnTo>
                      <a:pt x="278" y="251"/>
                    </a:lnTo>
                    <a:lnTo>
                      <a:pt x="284" y="257"/>
                    </a:lnTo>
                    <a:lnTo>
                      <a:pt x="284" y="257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95" y="266"/>
                    </a:lnTo>
                    <a:lnTo>
                      <a:pt x="295" y="266"/>
                    </a:lnTo>
                    <a:lnTo>
                      <a:pt x="301" y="268"/>
                    </a:lnTo>
                    <a:lnTo>
                      <a:pt x="309" y="268"/>
                    </a:lnTo>
                    <a:lnTo>
                      <a:pt x="309" y="268"/>
                    </a:lnTo>
                    <a:lnTo>
                      <a:pt x="318" y="263"/>
                    </a:lnTo>
                    <a:lnTo>
                      <a:pt x="324" y="260"/>
                    </a:lnTo>
                    <a:lnTo>
                      <a:pt x="324" y="260"/>
                    </a:lnTo>
                    <a:lnTo>
                      <a:pt x="330" y="249"/>
                    </a:lnTo>
                    <a:lnTo>
                      <a:pt x="330" y="249"/>
                    </a:lnTo>
                    <a:lnTo>
                      <a:pt x="330" y="243"/>
                    </a:lnTo>
                    <a:lnTo>
                      <a:pt x="330" y="240"/>
                    </a:lnTo>
                    <a:lnTo>
                      <a:pt x="332" y="234"/>
                    </a:lnTo>
                    <a:lnTo>
                      <a:pt x="332" y="234"/>
                    </a:lnTo>
                    <a:lnTo>
                      <a:pt x="332" y="223"/>
                    </a:lnTo>
                    <a:lnTo>
                      <a:pt x="332" y="223"/>
                    </a:lnTo>
                    <a:lnTo>
                      <a:pt x="341" y="125"/>
                    </a:lnTo>
                    <a:lnTo>
                      <a:pt x="341" y="125"/>
                    </a:lnTo>
                    <a:lnTo>
                      <a:pt x="344" y="76"/>
                    </a:lnTo>
                    <a:lnTo>
                      <a:pt x="344" y="76"/>
                    </a:lnTo>
                    <a:lnTo>
                      <a:pt x="347" y="52"/>
                    </a:lnTo>
                    <a:lnTo>
                      <a:pt x="347" y="37"/>
                    </a:lnTo>
                    <a:lnTo>
                      <a:pt x="347" y="37"/>
                    </a:lnTo>
                    <a:lnTo>
                      <a:pt x="347" y="35"/>
                    </a:lnTo>
                    <a:lnTo>
                      <a:pt x="347" y="35"/>
                    </a:lnTo>
                    <a:lnTo>
                      <a:pt x="347" y="29"/>
                    </a:lnTo>
                    <a:lnTo>
                      <a:pt x="347" y="29"/>
                    </a:lnTo>
                    <a:lnTo>
                      <a:pt x="347" y="23"/>
                    </a:lnTo>
                    <a:lnTo>
                      <a:pt x="347" y="23"/>
                    </a:lnTo>
                    <a:lnTo>
                      <a:pt x="341" y="14"/>
                    </a:lnTo>
                    <a:lnTo>
                      <a:pt x="335" y="9"/>
                    </a:lnTo>
                    <a:lnTo>
                      <a:pt x="335" y="9"/>
                    </a:lnTo>
                    <a:lnTo>
                      <a:pt x="327" y="3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09" y="0"/>
                    </a:lnTo>
                    <a:lnTo>
                      <a:pt x="307" y="0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69" y="3"/>
                    </a:lnTo>
                    <a:lnTo>
                      <a:pt x="269" y="3"/>
                    </a:lnTo>
                    <a:lnTo>
                      <a:pt x="218" y="6"/>
                    </a:lnTo>
                    <a:lnTo>
                      <a:pt x="218" y="6"/>
                    </a:lnTo>
                    <a:lnTo>
                      <a:pt x="123" y="14"/>
                    </a:lnTo>
                    <a:lnTo>
                      <a:pt x="123" y="14"/>
                    </a:lnTo>
                    <a:lnTo>
                      <a:pt x="112" y="14"/>
                    </a:lnTo>
                    <a:lnTo>
                      <a:pt x="106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86" y="23"/>
                    </a:lnTo>
                    <a:lnTo>
                      <a:pt x="80" y="29"/>
                    </a:lnTo>
                    <a:lnTo>
                      <a:pt x="80" y="29"/>
                    </a:lnTo>
                    <a:lnTo>
                      <a:pt x="77" y="37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3" y="55"/>
                    </a:lnTo>
                    <a:lnTo>
                      <a:pt x="83" y="55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94" y="68"/>
                    </a:lnTo>
                    <a:lnTo>
                      <a:pt x="94" y="68"/>
                    </a:lnTo>
                    <a:lnTo>
                      <a:pt x="129" y="99"/>
                    </a:lnTo>
                    <a:lnTo>
                      <a:pt x="129" y="99"/>
                    </a:lnTo>
                    <a:lnTo>
                      <a:pt x="135" y="105"/>
                    </a:lnTo>
                    <a:lnTo>
                      <a:pt x="138" y="108"/>
                    </a:lnTo>
                    <a:lnTo>
                      <a:pt x="135" y="108"/>
                    </a:lnTo>
                    <a:lnTo>
                      <a:pt x="135" y="108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63" y="191"/>
                    </a:lnTo>
                    <a:lnTo>
                      <a:pt x="63" y="191"/>
                    </a:lnTo>
                    <a:lnTo>
                      <a:pt x="29" y="231"/>
                    </a:lnTo>
                    <a:lnTo>
                      <a:pt x="29" y="231"/>
                    </a:lnTo>
                    <a:lnTo>
                      <a:pt x="9" y="257"/>
                    </a:lnTo>
                    <a:lnTo>
                      <a:pt x="9" y="257"/>
                    </a:lnTo>
                    <a:lnTo>
                      <a:pt x="0" y="266"/>
                    </a:lnTo>
                    <a:lnTo>
                      <a:pt x="0" y="266"/>
                    </a:lnTo>
                    <a:lnTo>
                      <a:pt x="9" y="260"/>
                    </a:lnTo>
                    <a:lnTo>
                      <a:pt x="9" y="260"/>
                    </a:lnTo>
                    <a:lnTo>
                      <a:pt x="37" y="237"/>
                    </a:lnTo>
                    <a:close/>
                    <a:moveTo>
                      <a:pt x="244" y="208"/>
                    </a:moveTo>
                    <a:lnTo>
                      <a:pt x="241" y="208"/>
                    </a:lnTo>
                    <a:lnTo>
                      <a:pt x="241" y="208"/>
                    </a:lnTo>
                    <a:lnTo>
                      <a:pt x="244" y="208"/>
                    </a:lnTo>
                    <a:close/>
                    <a:moveTo>
                      <a:pt x="312" y="231"/>
                    </a:moveTo>
                    <a:lnTo>
                      <a:pt x="312" y="231"/>
                    </a:lnTo>
                    <a:close/>
                    <a:moveTo>
                      <a:pt x="138" y="105"/>
                    </a:moveTo>
                    <a:lnTo>
                      <a:pt x="140" y="105"/>
                    </a:lnTo>
                    <a:lnTo>
                      <a:pt x="140" y="105"/>
                    </a:lnTo>
                    <a:lnTo>
                      <a:pt x="140" y="105"/>
                    </a:lnTo>
                    <a:lnTo>
                      <a:pt x="138" y="1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8" name="Freeform 45"/>
              <p:cNvSpPr>
                <a:spLocks noChangeArrowheads="1"/>
              </p:cNvSpPr>
              <p:nvPr/>
            </p:nvSpPr>
            <p:spPr bwMode="auto">
              <a:xfrm>
                <a:off x="8680367" y="1608555"/>
                <a:ext cx="85490" cy="84421"/>
              </a:xfrm>
              <a:custGeom>
                <a:avLst/>
                <a:gdLst>
                  <a:gd name="T0" fmla="*/ 95 w 351"/>
                  <a:gd name="T1" fmla="*/ 278 h 347"/>
                  <a:gd name="T2" fmla="*/ 89 w 351"/>
                  <a:gd name="T3" fmla="*/ 286 h 347"/>
                  <a:gd name="T4" fmla="*/ 86 w 351"/>
                  <a:gd name="T5" fmla="*/ 286 h 347"/>
                  <a:gd name="T6" fmla="*/ 80 w 351"/>
                  <a:gd name="T7" fmla="*/ 295 h 347"/>
                  <a:gd name="T8" fmla="*/ 80 w 351"/>
                  <a:gd name="T9" fmla="*/ 309 h 347"/>
                  <a:gd name="T10" fmla="*/ 89 w 351"/>
                  <a:gd name="T11" fmla="*/ 323 h 347"/>
                  <a:gd name="T12" fmla="*/ 97 w 351"/>
                  <a:gd name="T13" fmla="*/ 329 h 347"/>
                  <a:gd name="T14" fmla="*/ 115 w 351"/>
                  <a:gd name="T15" fmla="*/ 332 h 347"/>
                  <a:gd name="T16" fmla="*/ 126 w 351"/>
                  <a:gd name="T17" fmla="*/ 332 h 347"/>
                  <a:gd name="T18" fmla="*/ 272 w 351"/>
                  <a:gd name="T19" fmla="*/ 344 h 347"/>
                  <a:gd name="T20" fmla="*/ 310 w 351"/>
                  <a:gd name="T21" fmla="*/ 346 h 347"/>
                  <a:gd name="T22" fmla="*/ 315 w 351"/>
                  <a:gd name="T23" fmla="*/ 346 h 347"/>
                  <a:gd name="T24" fmla="*/ 324 w 351"/>
                  <a:gd name="T25" fmla="*/ 346 h 347"/>
                  <a:gd name="T26" fmla="*/ 341 w 351"/>
                  <a:gd name="T27" fmla="*/ 335 h 347"/>
                  <a:gd name="T28" fmla="*/ 350 w 351"/>
                  <a:gd name="T29" fmla="*/ 318 h 347"/>
                  <a:gd name="T30" fmla="*/ 350 w 351"/>
                  <a:gd name="T31" fmla="*/ 306 h 347"/>
                  <a:gd name="T32" fmla="*/ 347 w 351"/>
                  <a:gd name="T33" fmla="*/ 269 h 347"/>
                  <a:gd name="T34" fmla="*/ 341 w 351"/>
                  <a:gd name="T35" fmla="*/ 220 h 347"/>
                  <a:gd name="T36" fmla="*/ 333 w 351"/>
                  <a:gd name="T37" fmla="*/ 111 h 347"/>
                  <a:gd name="T38" fmla="*/ 333 w 351"/>
                  <a:gd name="T39" fmla="*/ 103 h 347"/>
                  <a:gd name="T40" fmla="*/ 330 w 351"/>
                  <a:gd name="T41" fmla="*/ 97 h 347"/>
                  <a:gd name="T42" fmla="*/ 330 w 351"/>
                  <a:gd name="T43" fmla="*/ 91 h 347"/>
                  <a:gd name="T44" fmla="*/ 321 w 351"/>
                  <a:gd name="T45" fmla="*/ 80 h 347"/>
                  <a:gd name="T46" fmla="*/ 304 w 351"/>
                  <a:gd name="T47" fmla="*/ 77 h 347"/>
                  <a:gd name="T48" fmla="*/ 287 w 351"/>
                  <a:gd name="T49" fmla="*/ 86 h 347"/>
                  <a:gd name="T50" fmla="*/ 281 w 351"/>
                  <a:gd name="T51" fmla="*/ 94 h 347"/>
                  <a:gd name="T52" fmla="*/ 241 w 351"/>
                  <a:gd name="T53" fmla="*/ 134 h 347"/>
                  <a:gd name="T54" fmla="*/ 238 w 351"/>
                  <a:gd name="T55" fmla="*/ 137 h 347"/>
                  <a:gd name="T56" fmla="*/ 158 w 351"/>
                  <a:gd name="T57" fmla="*/ 63 h 347"/>
                  <a:gd name="T58" fmla="*/ 118 w 351"/>
                  <a:gd name="T59" fmla="*/ 28 h 347"/>
                  <a:gd name="T60" fmla="*/ 80 w 351"/>
                  <a:gd name="T61" fmla="*/ 0 h 347"/>
                  <a:gd name="T62" fmla="*/ 89 w 351"/>
                  <a:gd name="T63" fmla="*/ 8 h 347"/>
                  <a:gd name="T64" fmla="*/ 146 w 351"/>
                  <a:gd name="T65" fmla="*/ 77 h 347"/>
                  <a:gd name="T66" fmla="*/ 189 w 351"/>
                  <a:gd name="T67" fmla="*/ 129 h 347"/>
                  <a:gd name="T68" fmla="*/ 221 w 351"/>
                  <a:gd name="T69" fmla="*/ 163 h 347"/>
                  <a:gd name="T70" fmla="*/ 229 w 351"/>
                  <a:gd name="T71" fmla="*/ 169 h 347"/>
                  <a:gd name="T72" fmla="*/ 252 w 351"/>
                  <a:gd name="T73" fmla="*/ 169 h 347"/>
                  <a:gd name="T74" fmla="*/ 258 w 351"/>
                  <a:gd name="T75" fmla="*/ 166 h 347"/>
                  <a:gd name="T76" fmla="*/ 267 w 351"/>
                  <a:gd name="T77" fmla="*/ 160 h 347"/>
                  <a:gd name="T78" fmla="*/ 275 w 351"/>
                  <a:gd name="T79" fmla="*/ 152 h 347"/>
                  <a:gd name="T80" fmla="*/ 298 w 351"/>
                  <a:gd name="T81" fmla="*/ 223 h 347"/>
                  <a:gd name="T82" fmla="*/ 301 w 351"/>
                  <a:gd name="T83" fmla="*/ 272 h 347"/>
                  <a:gd name="T84" fmla="*/ 301 w 351"/>
                  <a:gd name="T85" fmla="*/ 300 h 347"/>
                  <a:gd name="T86" fmla="*/ 275 w 351"/>
                  <a:gd name="T87" fmla="*/ 298 h 347"/>
                  <a:gd name="T88" fmla="*/ 138 w 351"/>
                  <a:gd name="T89" fmla="*/ 292 h 347"/>
                  <a:gd name="T90" fmla="*/ 152 w 351"/>
                  <a:gd name="T91" fmla="*/ 275 h 347"/>
                  <a:gd name="T92" fmla="*/ 163 w 351"/>
                  <a:gd name="T93" fmla="*/ 260 h 347"/>
                  <a:gd name="T94" fmla="*/ 172 w 351"/>
                  <a:gd name="T95" fmla="*/ 240 h 347"/>
                  <a:gd name="T96" fmla="*/ 166 w 351"/>
                  <a:gd name="T97" fmla="*/ 223 h 347"/>
                  <a:gd name="T98" fmla="*/ 158 w 351"/>
                  <a:gd name="T99" fmla="*/ 215 h 347"/>
                  <a:gd name="T100" fmla="*/ 129 w 351"/>
                  <a:gd name="T101" fmla="*/ 189 h 347"/>
                  <a:gd name="T102" fmla="*/ 37 w 351"/>
                  <a:gd name="T103" fmla="*/ 111 h 347"/>
                  <a:gd name="T104" fmla="*/ 9 w 351"/>
                  <a:gd name="T105" fmla="*/ 89 h 347"/>
                  <a:gd name="T106" fmla="*/ 9 w 351"/>
                  <a:gd name="T107" fmla="*/ 91 h 347"/>
                  <a:gd name="T108" fmla="*/ 29 w 351"/>
                  <a:gd name="T109" fmla="*/ 117 h 347"/>
                  <a:gd name="T110" fmla="*/ 109 w 351"/>
                  <a:gd name="T111" fmla="*/ 209 h 347"/>
                  <a:gd name="T112" fmla="*/ 138 w 351"/>
                  <a:gd name="T113" fmla="*/ 240 h 347"/>
                  <a:gd name="T114" fmla="*/ 129 w 351"/>
                  <a:gd name="T115" fmla="*/ 249 h 347"/>
                  <a:gd name="T116" fmla="*/ 118 w 351"/>
                  <a:gd name="T117" fmla="*/ 312 h 347"/>
                  <a:gd name="T118" fmla="*/ 118 w 351"/>
                  <a:gd name="T119" fmla="*/ 312 h 347"/>
                  <a:gd name="T120" fmla="*/ 244 w 351"/>
                  <a:gd name="T121" fmla="*/ 140 h 347"/>
                  <a:gd name="T122" fmla="*/ 141 w 351"/>
                  <a:gd name="T123" fmla="*/ 243 h 347"/>
                  <a:gd name="T124" fmla="*/ 141 w 351"/>
                  <a:gd name="T125" fmla="*/ 24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1" h="347">
                    <a:moveTo>
                      <a:pt x="129" y="249"/>
                    </a:moveTo>
                    <a:lnTo>
                      <a:pt x="129" y="249"/>
                    </a:lnTo>
                    <a:lnTo>
                      <a:pt x="95" y="278"/>
                    </a:lnTo>
                    <a:lnTo>
                      <a:pt x="92" y="283"/>
                    </a:lnTo>
                    <a:lnTo>
                      <a:pt x="89" y="283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6" y="286"/>
                    </a:lnTo>
                    <a:lnTo>
                      <a:pt x="86" y="289"/>
                    </a:lnTo>
                    <a:lnTo>
                      <a:pt x="86" y="289"/>
                    </a:lnTo>
                    <a:lnTo>
                      <a:pt x="80" y="295"/>
                    </a:lnTo>
                    <a:lnTo>
                      <a:pt x="80" y="295"/>
                    </a:lnTo>
                    <a:lnTo>
                      <a:pt x="80" y="300"/>
                    </a:lnTo>
                    <a:lnTo>
                      <a:pt x="80" y="309"/>
                    </a:lnTo>
                    <a:lnTo>
                      <a:pt x="80" y="309"/>
                    </a:lnTo>
                    <a:lnTo>
                      <a:pt x="83" y="318"/>
                    </a:lnTo>
                    <a:lnTo>
                      <a:pt x="89" y="323"/>
                    </a:lnTo>
                    <a:lnTo>
                      <a:pt x="89" y="323"/>
                    </a:lnTo>
                    <a:lnTo>
                      <a:pt x="97" y="329"/>
                    </a:lnTo>
                    <a:lnTo>
                      <a:pt x="97" y="329"/>
                    </a:lnTo>
                    <a:lnTo>
                      <a:pt x="106" y="329"/>
                    </a:lnTo>
                    <a:lnTo>
                      <a:pt x="109" y="329"/>
                    </a:lnTo>
                    <a:lnTo>
                      <a:pt x="115" y="332"/>
                    </a:lnTo>
                    <a:lnTo>
                      <a:pt x="115" y="332"/>
                    </a:lnTo>
                    <a:lnTo>
                      <a:pt x="126" y="332"/>
                    </a:lnTo>
                    <a:lnTo>
                      <a:pt x="126" y="332"/>
                    </a:lnTo>
                    <a:lnTo>
                      <a:pt x="223" y="341"/>
                    </a:lnTo>
                    <a:lnTo>
                      <a:pt x="223" y="341"/>
                    </a:lnTo>
                    <a:lnTo>
                      <a:pt x="272" y="344"/>
                    </a:lnTo>
                    <a:lnTo>
                      <a:pt x="272" y="344"/>
                    </a:lnTo>
                    <a:lnTo>
                      <a:pt x="298" y="346"/>
                    </a:lnTo>
                    <a:lnTo>
                      <a:pt x="310" y="346"/>
                    </a:lnTo>
                    <a:lnTo>
                      <a:pt x="312" y="346"/>
                    </a:lnTo>
                    <a:lnTo>
                      <a:pt x="315" y="346"/>
                    </a:lnTo>
                    <a:lnTo>
                      <a:pt x="315" y="346"/>
                    </a:lnTo>
                    <a:lnTo>
                      <a:pt x="321" y="346"/>
                    </a:lnTo>
                    <a:lnTo>
                      <a:pt x="321" y="346"/>
                    </a:lnTo>
                    <a:lnTo>
                      <a:pt x="324" y="346"/>
                    </a:lnTo>
                    <a:lnTo>
                      <a:pt x="324" y="346"/>
                    </a:lnTo>
                    <a:lnTo>
                      <a:pt x="333" y="341"/>
                    </a:lnTo>
                    <a:lnTo>
                      <a:pt x="341" y="335"/>
                    </a:lnTo>
                    <a:lnTo>
                      <a:pt x="341" y="335"/>
                    </a:lnTo>
                    <a:lnTo>
                      <a:pt x="347" y="326"/>
                    </a:lnTo>
                    <a:lnTo>
                      <a:pt x="350" y="318"/>
                    </a:lnTo>
                    <a:lnTo>
                      <a:pt x="350" y="318"/>
                    </a:lnTo>
                    <a:lnTo>
                      <a:pt x="350" y="309"/>
                    </a:lnTo>
                    <a:lnTo>
                      <a:pt x="350" y="306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47" y="269"/>
                    </a:lnTo>
                    <a:lnTo>
                      <a:pt x="347" y="269"/>
                    </a:lnTo>
                    <a:lnTo>
                      <a:pt x="341" y="220"/>
                    </a:lnTo>
                    <a:lnTo>
                      <a:pt x="341" y="220"/>
                    </a:lnTo>
                    <a:lnTo>
                      <a:pt x="333" y="123"/>
                    </a:lnTo>
                    <a:lnTo>
                      <a:pt x="333" y="123"/>
                    </a:lnTo>
                    <a:lnTo>
                      <a:pt x="333" y="111"/>
                    </a:lnTo>
                    <a:lnTo>
                      <a:pt x="333" y="106"/>
                    </a:lnTo>
                    <a:lnTo>
                      <a:pt x="333" y="103"/>
                    </a:lnTo>
                    <a:lnTo>
                      <a:pt x="333" y="103"/>
                    </a:lnTo>
                    <a:lnTo>
                      <a:pt x="333" y="100"/>
                    </a:lnTo>
                    <a:lnTo>
                      <a:pt x="333" y="100"/>
                    </a:lnTo>
                    <a:lnTo>
                      <a:pt x="330" y="97"/>
                    </a:lnTo>
                    <a:lnTo>
                      <a:pt x="330" y="97"/>
                    </a:lnTo>
                    <a:lnTo>
                      <a:pt x="330" y="91"/>
                    </a:lnTo>
                    <a:lnTo>
                      <a:pt x="330" y="91"/>
                    </a:lnTo>
                    <a:lnTo>
                      <a:pt x="327" y="86"/>
                    </a:lnTo>
                    <a:lnTo>
                      <a:pt x="321" y="80"/>
                    </a:lnTo>
                    <a:lnTo>
                      <a:pt x="321" y="80"/>
                    </a:lnTo>
                    <a:lnTo>
                      <a:pt x="312" y="77"/>
                    </a:lnTo>
                    <a:lnTo>
                      <a:pt x="304" y="77"/>
                    </a:lnTo>
                    <a:lnTo>
                      <a:pt x="304" y="77"/>
                    </a:lnTo>
                    <a:lnTo>
                      <a:pt x="292" y="83"/>
                    </a:lnTo>
                    <a:lnTo>
                      <a:pt x="292" y="83"/>
                    </a:lnTo>
                    <a:lnTo>
                      <a:pt x="287" y="86"/>
                    </a:lnTo>
                    <a:lnTo>
                      <a:pt x="287" y="86"/>
                    </a:lnTo>
                    <a:lnTo>
                      <a:pt x="281" y="94"/>
                    </a:lnTo>
                    <a:lnTo>
                      <a:pt x="281" y="94"/>
                    </a:lnTo>
                    <a:lnTo>
                      <a:pt x="249" y="129"/>
                    </a:lnTo>
                    <a:lnTo>
                      <a:pt x="249" y="129"/>
                    </a:lnTo>
                    <a:lnTo>
                      <a:pt x="241" y="134"/>
                    </a:lnTo>
                    <a:lnTo>
                      <a:pt x="241" y="137"/>
                    </a:lnTo>
                    <a:lnTo>
                      <a:pt x="238" y="137"/>
                    </a:lnTo>
                    <a:lnTo>
                      <a:pt x="238" y="137"/>
                    </a:lnTo>
                    <a:lnTo>
                      <a:pt x="209" y="108"/>
                    </a:lnTo>
                    <a:lnTo>
                      <a:pt x="209" y="108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9" y="8"/>
                    </a:lnTo>
                    <a:lnTo>
                      <a:pt x="89" y="8"/>
                    </a:lnTo>
                    <a:lnTo>
                      <a:pt x="112" y="37"/>
                    </a:lnTo>
                    <a:lnTo>
                      <a:pt x="112" y="37"/>
                    </a:lnTo>
                    <a:lnTo>
                      <a:pt x="146" y="77"/>
                    </a:lnTo>
                    <a:lnTo>
                      <a:pt x="146" y="77"/>
                    </a:lnTo>
                    <a:lnTo>
                      <a:pt x="189" y="129"/>
                    </a:lnTo>
                    <a:lnTo>
                      <a:pt x="189" y="129"/>
                    </a:lnTo>
                    <a:lnTo>
                      <a:pt x="218" y="157"/>
                    </a:lnTo>
                    <a:lnTo>
                      <a:pt x="221" y="163"/>
                    </a:lnTo>
                    <a:lnTo>
                      <a:pt x="221" y="163"/>
                    </a:lnTo>
                    <a:lnTo>
                      <a:pt x="223" y="166"/>
                    </a:lnTo>
                    <a:lnTo>
                      <a:pt x="223" y="166"/>
                    </a:lnTo>
                    <a:lnTo>
                      <a:pt x="229" y="169"/>
                    </a:lnTo>
                    <a:lnTo>
                      <a:pt x="229" y="169"/>
                    </a:lnTo>
                    <a:lnTo>
                      <a:pt x="241" y="171"/>
                    </a:lnTo>
                    <a:lnTo>
                      <a:pt x="252" y="169"/>
                    </a:lnTo>
                    <a:lnTo>
                      <a:pt x="252" y="169"/>
                    </a:lnTo>
                    <a:lnTo>
                      <a:pt x="258" y="166"/>
                    </a:lnTo>
                    <a:lnTo>
                      <a:pt x="258" y="166"/>
                    </a:lnTo>
                    <a:lnTo>
                      <a:pt x="261" y="166"/>
                    </a:lnTo>
                    <a:lnTo>
                      <a:pt x="261" y="163"/>
                    </a:lnTo>
                    <a:lnTo>
                      <a:pt x="267" y="160"/>
                    </a:lnTo>
                    <a:lnTo>
                      <a:pt x="267" y="160"/>
                    </a:lnTo>
                    <a:lnTo>
                      <a:pt x="275" y="152"/>
                    </a:lnTo>
                    <a:lnTo>
                      <a:pt x="275" y="152"/>
                    </a:lnTo>
                    <a:lnTo>
                      <a:pt x="292" y="134"/>
                    </a:lnTo>
                    <a:lnTo>
                      <a:pt x="292" y="134"/>
                    </a:lnTo>
                    <a:lnTo>
                      <a:pt x="298" y="223"/>
                    </a:lnTo>
                    <a:lnTo>
                      <a:pt x="298" y="223"/>
                    </a:lnTo>
                    <a:lnTo>
                      <a:pt x="301" y="272"/>
                    </a:lnTo>
                    <a:lnTo>
                      <a:pt x="301" y="272"/>
                    </a:lnTo>
                    <a:lnTo>
                      <a:pt x="301" y="298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275" y="298"/>
                    </a:lnTo>
                    <a:lnTo>
                      <a:pt x="275" y="298"/>
                    </a:lnTo>
                    <a:lnTo>
                      <a:pt x="226" y="295"/>
                    </a:lnTo>
                    <a:lnTo>
                      <a:pt x="226" y="295"/>
                    </a:lnTo>
                    <a:lnTo>
                      <a:pt x="138" y="292"/>
                    </a:lnTo>
                    <a:lnTo>
                      <a:pt x="138" y="292"/>
                    </a:lnTo>
                    <a:lnTo>
                      <a:pt x="152" y="275"/>
                    </a:lnTo>
                    <a:lnTo>
                      <a:pt x="152" y="275"/>
                    </a:lnTo>
                    <a:lnTo>
                      <a:pt x="160" y="266"/>
                    </a:lnTo>
                    <a:lnTo>
                      <a:pt x="163" y="260"/>
                    </a:lnTo>
                    <a:lnTo>
                      <a:pt x="163" y="260"/>
                    </a:lnTo>
                    <a:lnTo>
                      <a:pt x="169" y="252"/>
                    </a:lnTo>
                    <a:lnTo>
                      <a:pt x="169" y="252"/>
                    </a:lnTo>
                    <a:lnTo>
                      <a:pt x="172" y="240"/>
                    </a:lnTo>
                    <a:lnTo>
                      <a:pt x="169" y="229"/>
                    </a:lnTo>
                    <a:lnTo>
                      <a:pt x="169" y="229"/>
                    </a:lnTo>
                    <a:lnTo>
                      <a:pt x="166" y="223"/>
                    </a:lnTo>
                    <a:lnTo>
                      <a:pt x="166" y="223"/>
                    </a:lnTo>
                    <a:lnTo>
                      <a:pt x="163" y="220"/>
                    </a:lnTo>
                    <a:lnTo>
                      <a:pt x="158" y="215"/>
                    </a:lnTo>
                    <a:lnTo>
                      <a:pt x="158" y="215"/>
                    </a:lnTo>
                    <a:lnTo>
                      <a:pt x="129" y="189"/>
                    </a:lnTo>
                    <a:lnTo>
                      <a:pt x="129" y="189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37" y="111"/>
                    </a:lnTo>
                    <a:lnTo>
                      <a:pt x="37" y="111"/>
                    </a:lnTo>
                    <a:lnTo>
                      <a:pt x="9" y="89"/>
                    </a:lnTo>
                    <a:lnTo>
                      <a:pt x="9" y="89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9" y="91"/>
                    </a:lnTo>
                    <a:lnTo>
                      <a:pt x="9" y="91"/>
                    </a:lnTo>
                    <a:lnTo>
                      <a:pt x="29" y="117"/>
                    </a:lnTo>
                    <a:lnTo>
                      <a:pt x="29" y="117"/>
                    </a:lnTo>
                    <a:lnTo>
                      <a:pt x="66" y="157"/>
                    </a:lnTo>
                    <a:lnTo>
                      <a:pt x="66" y="157"/>
                    </a:lnTo>
                    <a:lnTo>
                      <a:pt x="109" y="209"/>
                    </a:lnTo>
                    <a:lnTo>
                      <a:pt x="109" y="209"/>
                    </a:lnTo>
                    <a:lnTo>
                      <a:pt x="138" y="237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29" y="249"/>
                    </a:lnTo>
                    <a:close/>
                    <a:moveTo>
                      <a:pt x="118" y="315"/>
                    </a:move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5"/>
                    </a:lnTo>
                    <a:close/>
                    <a:moveTo>
                      <a:pt x="244" y="140"/>
                    </a:moveTo>
                    <a:lnTo>
                      <a:pt x="244" y="137"/>
                    </a:lnTo>
                    <a:lnTo>
                      <a:pt x="244" y="140"/>
                    </a:lnTo>
                    <a:close/>
                    <a:moveTo>
                      <a:pt x="141" y="243"/>
                    </a:moveTo>
                    <a:lnTo>
                      <a:pt x="141" y="243"/>
                    </a:lnTo>
                    <a:lnTo>
                      <a:pt x="141" y="243"/>
                    </a:lnTo>
                    <a:lnTo>
                      <a:pt x="141" y="240"/>
                    </a:lnTo>
                    <a:lnTo>
                      <a:pt x="141" y="240"/>
                    </a:lnTo>
                    <a:lnTo>
                      <a:pt x="141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89" name="Freeform 46"/>
              <p:cNvSpPr>
                <a:spLocks noChangeArrowheads="1"/>
              </p:cNvSpPr>
              <p:nvPr/>
            </p:nvSpPr>
            <p:spPr bwMode="auto">
              <a:xfrm>
                <a:off x="8463436" y="1607486"/>
                <a:ext cx="84422" cy="84422"/>
              </a:xfrm>
              <a:custGeom>
                <a:avLst/>
                <a:gdLst>
                  <a:gd name="T0" fmla="*/ 283 w 347"/>
                  <a:gd name="T1" fmla="*/ 158 h 350"/>
                  <a:gd name="T2" fmla="*/ 318 w 347"/>
                  <a:gd name="T3" fmla="*/ 117 h 350"/>
                  <a:gd name="T4" fmla="*/ 346 w 347"/>
                  <a:gd name="T5" fmla="*/ 80 h 350"/>
                  <a:gd name="T6" fmla="*/ 338 w 347"/>
                  <a:gd name="T7" fmla="*/ 89 h 350"/>
                  <a:gd name="T8" fmla="*/ 272 w 347"/>
                  <a:gd name="T9" fmla="*/ 146 h 350"/>
                  <a:gd name="T10" fmla="*/ 220 w 347"/>
                  <a:gd name="T11" fmla="*/ 192 h 350"/>
                  <a:gd name="T12" fmla="*/ 183 w 347"/>
                  <a:gd name="T13" fmla="*/ 221 h 350"/>
                  <a:gd name="T14" fmla="*/ 180 w 347"/>
                  <a:gd name="T15" fmla="*/ 229 h 350"/>
                  <a:gd name="T16" fmla="*/ 177 w 347"/>
                  <a:gd name="T17" fmla="*/ 252 h 350"/>
                  <a:gd name="T18" fmla="*/ 180 w 347"/>
                  <a:gd name="T19" fmla="*/ 258 h 350"/>
                  <a:gd name="T20" fmla="*/ 189 w 347"/>
                  <a:gd name="T21" fmla="*/ 266 h 350"/>
                  <a:gd name="T22" fmla="*/ 194 w 347"/>
                  <a:gd name="T23" fmla="*/ 275 h 350"/>
                  <a:gd name="T24" fmla="*/ 126 w 347"/>
                  <a:gd name="T25" fmla="*/ 298 h 350"/>
                  <a:gd name="T26" fmla="*/ 74 w 347"/>
                  <a:gd name="T27" fmla="*/ 301 h 350"/>
                  <a:gd name="T28" fmla="*/ 49 w 347"/>
                  <a:gd name="T29" fmla="*/ 301 h 350"/>
                  <a:gd name="T30" fmla="*/ 49 w 347"/>
                  <a:gd name="T31" fmla="*/ 275 h 350"/>
                  <a:gd name="T32" fmla="*/ 57 w 347"/>
                  <a:gd name="T33" fmla="*/ 137 h 350"/>
                  <a:gd name="T34" fmla="*/ 74 w 347"/>
                  <a:gd name="T35" fmla="*/ 152 h 350"/>
                  <a:gd name="T36" fmla="*/ 86 w 347"/>
                  <a:gd name="T37" fmla="*/ 163 h 350"/>
                  <a:gd name="T38" fmla="*/ 109 w 347"/>
                  <a:gd name="T39" fmla="*/ 172 h 350"/>
                  <a:gd name="T40" fmla="*/ 126 w 347"/>
                  <a:gd name="T41" fmla="*/ 166 h 350"/>
                  <a:gd name="T42" fmla="*/ 131 w 347"/>
                  <a:gd name="T43" fmla="*/ 158 h 350"/>
                  <a:gd name="T44" fmla="*/ 157 w 347"/>
                  <a:gd name="T45" fmla="*/ 129 h 350"/>
                  <a:gd name="T46" fmla="*/ 238 w 347"/>
                  <a:gd name="T47" fmla="*/ 37 h 350"/>
                  <a:gd name="T48" fmla="*/ 260 w 347"/>
                  <a:gd name="T49" fmla="*/ 11 h 350"/>
                  <a:gd name="T50" fmla="*/ 258 w 347"/>
                  <a:gd name="T51" fmla="*/ 9 h 350"/>
                  <a:gd name="T52" fmla="*/ 232 w 347"/>
                  <a:gd name="T53" fmla="*/ 31 h 350"/>
                  <a:gd name="T54" fmla="*/ 140 w 347"/>
                  <a:gd name="T55" fmla="*/ 111 h 350"/>
                  <a:gd name="T56" fmla="*/ 109 w 347"/>
                  <a:gd name="T57" fmla="*/ 137 h 350"/>
                  <a:gd name="T58" fmla="*/ 100 w 347"/>
                  <a:gd name="T59" fmla="*/ 129 h 350"/>
                  <a:gd name="T60" fmla="*/ 66 w 347"/>
                  <a:gd name="T61" fmla="*/ 92 h 350"/>
                  <a:gd name="T62" fmla="*/ 63 w 347"/>
                  <a:gd name="T63" fmla="*/ 89 h 350"/>
                  <a:gd name="T64" fmla="*/ 60 w 347"/>
                  <a:gd name="T65" fmla="*/ 86 h 350"/>
                  <a:gd name="T66" fmla="*/ 51 w 347"/>
                  <a:gd name="T67" fmla="*/ 80 h 350"/>
                  <a:gd name="T68" fmla="*/ 37 w 347"/>
                  <a:gd name="T69" fmla="*/ 80 h 350"/>
                  <a:gd name="T70" fmla="*/ 23 w 347"/>
                  <a:gd name="T71" fmla="*/ 89 h 350"/>
                  <a:gd name="T72" fmla="*/ 17 w 347"/>
                  <a:gd name="T73" fmla="*/ 106 h 350"/>
                  <a:gd name="T74" fmla="*/ 17 w 347"/>
                  <a:gd name="T75" fmla="*/ 114 h 350"/>
                  <a:gd name="T76" fmla="*/ 8 w 347"/>
                  <a:gd name="T77" fmla="*/ 223 h 350"/>
                  <a:gd name="T78" fmla="*/ 3 w 347"/>
                  <a:gd name="T79" fmla="*/ 272 h 350"/>
                  <a:gd name="T80" fmla="*/ 0 w 347"/>
                  <a:gd name="T81" fmla="*/ 312 h 350"/>
                  <a:gd name="T82" fmla="*/ 0 w 347"/>
                  <a:gd name="T83" fmla="*/ 321 h 350"/>
                  <a:gd name="T84" fmla="*/ 3 w 347"/>
                  <a:gd name="T85" fmla="*/ 323 h 350"/>
                  <a:gd name="T86" fmla="*/ 11 w 347"/>
                  <a:gd name="T87" fmla="*/ 341 h 350"/>
                  <a:gd name="T88" fmla="*/ 28 w 347"/>
                  <a:gd name="T89" fmla="*/ 349 h 350"/>
                  <a:gd name="T90" fmla="*/ 54 w 347"/>
                  <a:gd name="T91" fmla="*/ 349 h 350"/>
                  <a:gd name="T92" fmla="*/ 80 w 347"/>
                  <a:gd name="T93" fmla="*/ 347 h 350"/>
                  <a:gd name="T94" fmla="*/ 226 w 347"/>
                  <a:gd name="T95" fmla="*/ 335 h 350"/>
                  <a:gd name="T96" fmla="*/ 243 w 347"/>
                  <a:gd name="T97" fmla="*/ 332 h 350"/>
                  <a:gd name="T98" fmla="*/ 246 w 347"/>
                  <a:gd name="T99" fmla="*/ 332 h 350"/>
                  <a:gd name="T100" fmla="*/ 252 w 347"/>
                  <a:gd name="T101" fmla="*/ 329 h 350"/>
                  <a:gd name="T102" fmla="*/ 255 w 347"/>
                  <a:gd name="T103" fmla="*/ 329 h 350"/>
                  <a:gd name="T104" fmla="*/ 266 w 347"/>
                  <a:gd name="T105" fmla="*/ 321 h 350"/>
                  <a:gd name="T106" fmla="*/ 269 w 347"/>
                  <a:gd name="T107" fmla="*/ 303 h 350"/>
                  <a:gd name="T108" fmla="*/ 260 w 347"/>
                  <a:gd name="T109" fmla="*/ 286 h 350"/>
                  <a:gd name="T110" fmla="*/ 252 w 347"/>
                  <a:gd name="T111" fmla="*/ 281 h 350"/>
                  <a:gd name="T112" fmla="*/ 212 w 347"/>
                  <a:gd name="T113" fmla="*/ 243 h 350"/>
                  <a:gd name="T114" fmla="*/ 212 w 347"/>
                  <a:gd name="T115" fmla="*/ 238 h 350"/>
                  <a:gd name="T116" fmla="*/ 106 w 347"/>
                  <a:gd name="T117" fmla="*/ 140 h 350"/>
                  <a:gd name="T118" fmla="*/ 209 w 347"/>
                  <a:gd name="T119" fmla="*/ 2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7" h="350">
                    <a:moveTo>
                      <a:pt x="238" y="209"/>
                    </a:moveTo>
                    <a:lnTo>
                      <a:pt x="238" y="209"/>
                    </a:lnTo>
                    <a:lnTo>
                      <a:pt x="283" y="158"/>
                    </a:lnTo>
                    <a:lnTo>
                      <a:pt x="283" y="158"/>
                    </a:lnTo>
                    <a:lnTo>
                      <a:pt x="318" y="117"/>
                    </a:lnTo>
                    <a:lnTo>
                      <a:pt x="318" y="117"/>
                    </a:lnTo>
                    <a:lnTo>
                      <a:pt x="340" y="92"/>
                    </a:lnTo>
                    <a:lnTo>
                      <a:pt x="340" y="92"/>
                    </a:lnTo>
                    <a:lnTo>
                      <a:pt x="346" y="80"/>
                    </a:lnTo>
                    <a:lnTo>
                      <a:pt x="346" y="80"/>
                    </a:lnTo>
                    <a:lnTo>
                      <a:pt x="338" y="89"/>
                    </a:lnTo>
                    <a:lnTo>
                      <a:pt x="338" y="89"/>
                    </a:lnTo>
                    <a:lnTo>
                      <a:pt x="312" y="111"/>
                    </a:lnTo>
                    <a:lnTo>
                      <a:pt x="312" y="111"/>
                    </a:lnTo>
                    <a:lnTo>
                      <a:pt x="272" y="146"/>
                    </a:lnTo>
                    <a:lnTo>
                      <a:pt x="272" y="146"/>
                    </a:lnTo>
                    <a:lnTo>
                      <a:pt x="220" y="192"/>
                    </a:lnTo>
                    <a:lnTo>
                      <a:pt x="220" y="192"/>
                    </a:lnTo>
                    <a:lnTo>
                      <a:pt x="189" y="218"/>
                    </a:lnTo>
                    <a:lnTo>
                      <a:pt x="186" y="221"/>
                    </a:lnTo>
                    <a:lnTo>
                      <a:pt x="183" y="221"/>
                    </a:lnTo>
                    <a:lnTo>
                      <a:pt x="183" y="223"/>
                    </a:lnTo>
                    <a:lnTo>
                      <a:pt x="183" y="223"/>
                    </a:lnTo>
                    <a:lnTo>
                      <a:pt x="180" y="229"/>
                    </a:lnTo>
                    <a:lnTo>
                      <a:pt x="180" y="229"/>
                    </a:lnTo>
                    <a:lnTo>
                      <a:pt x="177" y="240"/>
                    </a:lnTo>
                    <a:lnTo>
                      <a:pt x="177" y="252"/>
                    </a:lnTo>
                    <a:lnTo>
                      <a:pt x="177" y="252"/>
                    </a:lnTo>
                    <a:lnTo>
                      <a:pt x="180" y="258"/>
                    </a:lnTo>
                    <a:lnTo>
                      <a:pt x="180" y="258"/>
                    </a:lnTo>
                    <a:lnTo>
                      <a:pt x="183" y="260"/>
                    </a:lnTo>
                    <a:lnTo>
                      <a:pt x="183" y="260"/>
                    </a:lnTo>
                    <a:lnTo>
                      <a:pt x="189" y="266"/>
                    </a:lnTo>
                    <a:lnTo>
                      <a:pt x="189" y="266"/>
                    </a:lnTo>
                    <a:lnTo>
                      <a:pt x="194" y="275"/>
                    </a:lnTo>
                    <a:lnTo>
                      <a:pt x="194" y="275"/>
                    </a:lnTo>
                    <a:lnTo>
                      <a:pt x="212" y="292"/>
                    </a:lnTo>
                    <a:lnTo>
                      <a:pt x="212" y="292"/>
                    </a:lnTo>
                    <a:lnTo>
                      <a:pt x="126" y="298"/>
                    </a:lnTo>
                    <a:lnTo>
                      <a:pt x="126" y="298"/>
                    </a:lnTo>
                    <a:lnTo>
                      <a:pt x="74" y="301"/>
                    </a:lnTo>
                    <a:lnTo>
                      <a:pt x="74" y="301"/>
                    </a:lnTo>
                    <a:lnTo>
                      <a:pt x="51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51" y="226"/>
                    </a:lnTo>
                    <a:lnTo>
                      <a:pt x="51" y="226"/>
                    </a:lnTo>
                    <a:lnTo>
                      <a:pt x="57" y="137"/>
                    </a:lnTo>
                    <a:lnTo>
                      <a:pt x="57" y="137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83" y="160"/>
                    </a:lnTo>
                    <a:lnTo>
                      <a:pt x="86" y="163"/>
                    </a:lnTo>
                    <a:lnTo>
                      <a:pt x="86" y="163"/>
                    </a:lnTo>
                    <a:lnTo>
                      <a:pt x="97" y="172"/>
                    </a:lnTo>
                    <a:lnTo>
                      <a:pt x="97" y="172"/>
                    </a:lnTo>
                    <a:lnTo>
                      <a:pt x="109" y="172"/>
                    </a:lnTo>
                    <a:lnTo>
                      <a:pt x="120" y="169"/>
                    </a:lnTo>
                    <a:lnTo>
                      <a:pt x="120" y="169"/>
                    </a:lnTo>
                    <a:lnTo>
                      <a:pt x="126" y="166"/>
                    </a:lnTo>
                    <a:lnTo>
                      <a:pt x="126" y="166"/>
                    </a:lnTo>
                    <a:lnTo>
                      <a:pt x="129" y="163"/>
                    </a:lnTo>
                    <a:lnTo>
                      <a:pt x="131" y="158"/>
                    </a:lnTo>
                    <a:lnTo>
                      <a:pt x="131" y="158"/>
                    </a:lnTo>
                    <a:lnTo>
                      <a:pt x="157" y="129"/>
                    </a:lnTo>
                    <a:lnTo>
                      <a:pt x="157" y="129"/>
                    </a:lnTo>
                    <a:lnTo>
                      <a:pt x="203" y="77"/>
                    </a:lnTo>
                    <a:lnTo>
                      <a:pt x="203" y="77"/>
                    </a:lnTo>
                    <a:lnTo>
                      <a:pt x="238" y="37"/>
                    </a:lnTo>
                    <a:lnTo>
                      <a:pt x="238" y="37"/>
                    </a:lnTo>
                    <a:lnTo>
                      <a:pt x="260" y="11"/>
                    </a:lnTo>
                    <a:lnTo>
                      <a:pt x="260" y="11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58" y="9"/>
                    </a:lnTo>
                    <a:lnTo>
                      <a:pt x="258" y="9"/>
                    </a:lnTo>
                    <a:lnTo>
                      <a:pt x="232" y="31"/>
                    </a:lnTo>
                    <a:lnTo>
                      <a:pt x="232" y="31"/>
                    </a:lnTo>
                    <a:lnTo>
                      <a:pt x="192" y="66"/>
                    </a:lnTo>
                    <a:lnTo>
                      <a:pt x="192" y="66"/>
                    </a:lnTo>
                    <a:lnTo>
                      <a:pt x="140" y="111"/>
                    </a:lnTo>
                    <a:lnTo>
                      <a:pt x="140" y="111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106" y="137"/>
                    </a:lnTo>
                    <a:lnTo>
                      <a:pt x="106" y="137"/>
                    </a:lnTo>
                    <a:lnTo>
                      <a:pt x="100" y="129"/>
                    </a:lnTo>
                    <a:lnTo>
                      <a:pt x="100" y="129"/>
                    </a:lnTo>
                    <a:lnTo>
                      <a:pt x="68" y="94"/>
                    </a:lnTo>
                    <a:lnTo>
                      <a:pt x="66" y="92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51" y="80"/>
                    </a:lnTo>
                    <a:lnTo>
                      <a:pt x="51" y="80"/>
                    </a:lnTo>
                    <a:lnTo>
                      <a:pt x="46" y="80"/>
                    </a:lnTo>
                    <a:lnTo>
                      <a:pt x="37" y="80"/>
                    </a:lnTo>
                    <a:lnTo>
                      <a:pt x="37" y="80"/>
                    </a:lnTo>
                    <a:lnTo>
                      <a:pt x="28" y="83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0" y="97"/>
                    </a:lnTo>
                    <a:lnTo>
                      <a:pt x="20" y="97"/>
                    </a:lnTo>
                    <a:lnTo>
                      <a:pt x="17" y="106"/>
                    </a:lnTo>
                    <a:lnTo>
                      <a:pt x="17" y="109"/>
                    </a:lnTo>
                    <a:lnTo>
                      <a:pt x="17" y="114"/>
                    </a:lnTo>
                    <a:lnTo>
                      <a:pt x="17" y="114"/>
                    </a:lnTo>
                    <a:lnTo>
                      <a:pt x="17" y="126"/>
                    </a:lnTo>
                    <a:lnTo>
                      <a:pt x="17" y="126"/>
                    </a:lnTo>
                    <a:lnTo>
                      <a:pt x="8" y="223"/>
                    </a:lnTo>
                    <a:lnTo>
                      <a:pt x="8" y="223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3" y="298"/>
                    </a:lnTo>
                    <a:lnTo>
                      <a:pt x="0" y="309"/>
                    </a:lnTo>
                    <a:lnTo>
                      <a:pt x="0" y="312"/>
                    </a:lnTo>
                    <a:lnTo>
                      <a:pt x="0" y="315"/>
                    </a:lnTo>
                    <a:lnTo>
                      <a:pt x="0" y="315"/>
                    </a:lnTo>
                    <a:lnTo>
                      <a:pt x="0" y="321"/>
                    </a:lnTo>
                    <a:lnTo>
                      <a:pt x="0" y="321"/>
                    </a:lnTo>
                    <a:lnTo>
                      <a:pt x="3" y="323"/>
                    </a:lnTo>
                    <a:lnTo>
                      <a:pt x="3" y="323"/>
                    </a:lnTo>
                    <a:lnTo>
                      <a:pt x="5" y="332"/>
                    </a:lnTo>
                    <a:lnTo>
                      <a:pt x="11" y="341"/>
                    </a:lnTo>
                    <a:lnTo>
                      <a:pt x="11" y="341"/>
                    </a:lnTo>
                    <a:lnTo>
                      <a:pt x="20" y="347"/>
                    </a:lnTo>
                    <a:lnTo>
                      <a:pt x="28" y="349"/>
                    </a:lnTo>
                    <a:lnTo>
                      <a:pt x="28" y="349"/>
                    </a:lnTo>
                    <a:lnTo>
                      <a:pt x="37" y="349"/>
                    </a:lnTo>
                    <a:lnTo>
                      <a:pt x="40" y="349"/>
                    </a:lnTo>
                    <a:lnTo>
                      <a:pt x="54" y="349"/>
                    </a:lnTo>
                    <a:lnTo>
                      <a:pt x="54" y="34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129" y="344"/>
                    </a:lnTo>
                    <a:lnTo>
                      <a:pt x="129" y="344"/>
                    </a:lnTo>
                    <a:lnTo>
                      <a:pt x="226" y="335"/>
                    </a:lnTo>
                    <a:lnTo>
                      <a:pt x="226" y="335"/>
                    </a:lnTo>
                    <a:lnTo>
                      <a:pt x="238" y="332"/>
                    </a:lnTo>
                    <a:lnTo>
                      <a:pt x="243" y="332"/>
                    </a:lnTo>
                    <a:lnTo>
                      <a:pt x="243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52" y="329"/>
                    </a:lnTo>
                    <a:lnTo>
                      <a:pt x="252" y="329"/>
                    </a:lnTo>
                    <a:lnTo>
                      <a:pt x="255" y="329"/>
                    </a:lnTo>
                    <a:lnTo>
                      <a:pt x="255" y="329"/>
                    </a:lnTo>
                    <a:lnTo>
                      <a:pt x="260" y="326"/>
                    </a:lnTo>
                    <a:lnTo>
                      <a:pt x="266" y="321"/>
                    </a:lnTo>
                    <a:lnTo>
                      <a:pt x="266" y="321"/>
                    </a:lnTo>
                    <a:lnTo>
                      <a:pt x="269" y="312"/>
                    </a:lnTo>
                    <a:lnTo>
                      <a:pt x="269" y="303"/>
                    </a:lnTo>
                    <a:lnTo>
                      <a:pt x="269" y="303"/>
                    </a:lnTo>
                    <a:lnTo>
                      <a:pt x="266" y="292"/>
                    </a:lnTo>
                    <a:lnTo>
                      <a:pt x="266" y="292"/>
                    </a:lnTo>
                    <a:lnTo>
                      <a:pt x="260" y="286"/>
                    </a:lnTo>
                    <a:lnTo>
                      <a:pt x="260" y="286"/>
                    </a:lnTo>
                    <a:lnTo>
                      <a:pt x="252" y="281"/>
                    </a:lnTo>
                    <a:lnTo>
                      <a:pt x="252" y="281"/>
                    </a:lnTo>
                    <a:lnTo>
                      <a:pt x="220" y="249"/>
                    </a:lnTo>
                    <a:lnTo>
                      <a:pt x="220" y="249"/>
                    </a:lnTo>
                    <a:lnTo>
                      <a:pt x="212" y="243"/>
                    </a:lnTo>
                    <a:lnTo>
                      <a:pt x="212" y="240"/>
                    </a:lnTo>
                    <a:lnTo>
                      <a:pt x="212" y="238"/>
                    </a:lnTo>
                    <a:lnTo>
                      <a:pt x="212" y="238"/>
                    </a:lnTo>
                    <a:lnTo>
                      <a:pt x="238" y="209"/>
                    </a:lnTo>
                    <a:close/>
                    <a:moveTo>
                      <a:pt x="106" y="140"/>
                    </a:moveTo>
                    <a:lnTo>
                      <a:pt x="106" y="140"/>
                    </a:lnTo>
                    <a:close/>
                    <a:moveTo>
                      <a:pt x="34" y="117"/>
                    </a:moveTo>
                    <a:lnTo>
                      <a:pt x="34" y="117"/>
                    </a:lnTo>
                    <a:close/>
                    <a:moveTo>
                      <a:pt x="209" y="243"/>
                    </a:moveTo>
                    <a:lnTo>
                      <a:pt x="209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</p:grpSp>
      </p:grpSp>
      <p:grpSp>
        <p:nvGrpSpPr>
          <p:cNvPr id="90" name="Group 89"/>
          <p:cNvGrpSpPr>
            <a:grpSpLocks noChangeAspect="1"/>
          </p:cNvGrpSpPr>
          <p:nvPr/>
        </p:nvGrpSpPr>
        <p:grpSpPr>
          <a:xfrm flipH="1" flipV="1">
            <a:off x="6793435" y="3647707"/>
            <a:ext cx="283862" cy="312710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91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2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3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4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5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96" name="Group 95"/>
          <p:cNvGrpSpPr>
            <a:grpSpLocks noChangeAspect="1"/>
          </p:cNvGrpSpPr>
          <p:nvPr/>
        </p:nvGrpSpPr>
        <p:grpSpPr>
          <a:xfrm flipH="1" flipV="1">
            <a:off x="8172904" y="3613021"/>
            <a:ext cx="309932" cy="308914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97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1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102" name="Group 101"/>
          <p:cNvGrpSpPr>
            <a:grpSpLocks noChangeAspect="1"/>
          </p:cNvGrpSpPr>
          <p:nvPr/>
        </p:nvGrpSpPr>
        <p:grpSpPr>
          <a:xfrm flipH="1" flipV="1">
            <a:off x="6334677" y="3672461"/>
            <a:ext cx="307963" cy="306952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103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4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5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6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07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108" name="Group 107"/>
          <p:cNvGrpSpPr>
            <a:grpSpLocks noChangeAspect="1"/>
          </p:cNvGrpSpPr>
          <p:nvPr/>
        </p:nvGrpSpPr>
        <p:grpSpPr>
          <a:xfrm flipH="1" flipV="1">
            <a:off x="6466028" y="3672461"/>
            <a:ext cx="292676" cy="291713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109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0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1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2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3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114" name="Group 113"/>
          <p:cNvGrpSpPr>
            <a:grpSpLocks noChangeAspect="1"/>
          </p:cNvGrpSpPr>
          <p:nvPr/>
        </p:nvGrpSpPr>
        <p:grpSpPr>
          <a:xfrm flipH="1" flipV="1">
            <a:off x="7136596" y="3647707"/>
            <a:ext cx="290367" cy="289412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115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6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7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8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19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120" name="Group 119"/>
          <p:cNvGrpSpPr>
            <a:grpSpLocks noChangeAspect="1"/>
          </p:cNvGrpSpPr>
          <p:nvPr/>
        </p:nvGrpSpPr>
        <p:grpSpPr>
          <a:xfrm flipH="1" flipV="1">
            <a:off x="7488557" y="3637781"/>
            <a:ext cx="284839" cy="283902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121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22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23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24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25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126" name="Group 125"/>
          <p:cNvGrpSpPr>
            <a:grpSpLocks noChangeAspect="1"/>
          </p:cNvGrpSpPr>
          <p:nvPr/>
        </p:nvGrpSpPr>
        <p:grpSpPr>
          <a:xfrm flipV="1">
            <a:off x="8516903" y="3614596"/>
            <a:ext cx="309092" cy="308076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127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28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29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30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131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cxnSp>
        <p:nvCxnSpPr>
          <p:cNvPr id="132" name="Straight Connector 131"/>
          <p:cNvCxnSpPr>
            <a:stCxn id="52" idx="42"/>
            <a:endCxn id="103" idx="32"/>
          </p:cNvCxnSpPr>
          <p:nvPr/>
        </p:nvCxnSpPr>
        <p:spPr>
          <a:xfrm flipH="1">
            <a:off x="6508649" y="3369214"/>
            <a:ext cx="1248258" cy="30487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3" idx="42"/>
            <a:endCxn id="103" idx="32"/>
          </p:cNvCxnSpPr>
          <p:nvPr/>
        </p:nvCxnSpPr>
        <p:spPr>
          <a:xfrm flipH="1">
            <a:off x="6508649" y="3384918"/>
            <a:ext cx="664896" cy="289166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3" idx="42"/>
            <a:endCxn id="109" idx="32"/>
          </p:cNvCxnSpPr>
          <p:nvPr/>
        </p:nvCxnSpPr>
        <p:spPr>
          <a:xfrm flipH="1">
            <a:off x="6631364" y="3384917"/>
            <a:ext cx="542180" cy="289086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2" idx="42"/>
            <a:endCxn id="109" idx="32"/>
          </p:cNvCxnSpPr>
          <p:nvPr/>
        </p:nvCxnSpPr>
        <p:spPr>
          <a:xfrm flipH="1">
            <a:off x="6631364" y="3369215"/>
            <a:ext cx="1125542" cy="304788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42"/>
            <a:endCxn id="91" idx="36"/>
          </p:cNvCxnSpPr>
          <p:nvPr/>
        </p:nvCxnSpPr>
        <p:spPr>
          <a:xfrm flipH="1">
            <a:off x="6953792" y="3384917"/>
            <a:ext cx="219753" cy="271242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52" idx="42"/>
            <a:endCxn id="91" idx="32"/>
          </p:cNvCxnSpPr>
          <p:nvPr/>
        </p:nvCxnSpPr>
        <p:spPr>
          <a:xfrm flipH="1">
            <a:off x="6953792" y="3369215"/>
            <a:ext cx="803115" cy="28014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2" idx="42"/>
            <a:endCxn id="115" idx="36"/>
          </p:cNvCxnSpPr>
          <p:nvPr/>
        </p:nvCxnSpPr>
        <p:spPr>
          <a:xfrm flipH="1">
            <a:off x="7300627" y="3369215"/>
            <a:ext cx="456279" cy="28631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42"/>
            <a:endCxn id="115" idx="36"/>
          </p:cNvCxnSpPr>
          <p:nvPr/>
        </p:nvCxnSpPr>
        <p:spPr>
          <a:xfrm>
            <a:off x="7173545" y="3384917"/>
            <a:ext cx="127083" cy="270613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2" idx="42"/>
            <a:endCxn id="7" idx="33"/>
          </p:cNvCxnSpPr>
          <p:nvPr/>
        </p:nvCxnSpPr>
        <p:spPr>
          <a:xfrm>
            <a:off x="7756907" y="3369215"/>
            <a:ext cx="171967" cy="25990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52" idx="42"/>
            <a:endCxn id="97" idx="35"/>
          </p:cNvCxnSpPr>
          <p:nvPr/>
        </p:nvCxnSpPr>
        <p:spPr>
          <a:xfrm>
            <a:off x="7756907" y="3369215"/>
            <a:ext cx="525767" cy="250703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42"/>
            <a:endCxn id="127" idx="32"/>
          </p:cNvCxnSpPr>
          <p:nvPr/>
        </p:nvCxnSpPr>
        <p:spPr>
          <a:xfrm>
            <a:off x="7756907" y="3369215"/>
            <a:ext cx="894478" cy="24701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2" idx="42"/>
            <a:endCxn id="121" idx="32"/>
          </p:cNvCxnSpPr>
          <p:nvPr/>
        </p:nvCxnSpPr>
        <p:spPr>
          <a:xfrm flipH="1">
            <a:off x="7649466" y="3369215"/>
            <a:ext cx="107441" cy="270067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42"/>
            <a:endCxn id="121" idx="32"/>
          </p:cNvCxnSpPr>
          <p:nvPr/>
        </p:nvCxnSpPr>
        <p:spPr>
          <a:xfrm>
            <a:off x="7173545" y="3384917"/>
            <a:ext cx="475921" cy="25436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6" idx="21"/>
            <a:endCxn id="7" idx="33"/>
          </p:cNvCxnSpPr>
          <p:nvPr/>
        </p:nvCxnSpPr>
        <p:spPr>
          <a:xfrm>
            <a:off x="7170696" y="3384348"/>
            <a:ext cx="758178" cy="244767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" idx="42"/>
            <a:endCxn id="97" idx="33"/>
          </p:cNvCxnSpPr>
          <p:nvPr/>
        </p:nvCxnSpPr>
        <p:spPr>
          <a:xfrm>
            <a:off x="7173545" y="3384917"/>
            <a:ext cx="1109129" cy="231371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" idx="41"/>
            <a:endCxn id="127" idx="36"/>
          </p:cNvCxnSpPr>
          <p:nvPr/>
        </p:nvCxnSpPr>
        <p:spPr>
          <a:xfrm>
            <a:off x="7231198" y="3384917"/>
            <a:ext cx="1420187" cy="23800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Rounded Rectangle 361"/>
          <p:cNvSpPr/>
          <p:nvPr/>
        </p:nvSpPr>
        <p:spPr bwMode="auto">
          <a:xfrm>
            <a:off x="7673391" y="4556507"/>
            <a:ext cx="1334573" cy="7305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5480923" y="4681148"/>
            <a:ext cx="2107576" cy="16732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364" name="Straight Connector 363"/>
          <p:cNvCxnSpPr/>
          <p:nvPr/>
        </p:nvCxnSpPr>
        <p:spPr>
          <a:xfrm flipV="1">
            <a:off x="5851195" y="5272536"/>
            <a:ext cx="1500463" cy="145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flipV="1">
            <a:off x="7269440" y="5051921"/>
            <a:ext cx="0" cy="22647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>
            <a:stCxn id="384" idx="2"/>
          </p:cNvCxnSpPr>
          <p:nvPr/>
        </p:nvCxnSpPr>
        <p:spPr>
          <a:xfrm flipH="1">
            <a:off x="6844490" y="4811894"/>
            <a:ext cx="4403" cy="4532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7" name="NSX Load-balanc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39584" y="4934478"/>
            <a:ext cx="266036" cy="252905"/>
          </a:xfrm>
          <a:prstGeom prst="rect">
            <a:avLst/>
          </a:prstGeom>
        </p:spPr>
      </p:pic>
      <p:pic>
        <p:nvPicPr>
          <p:cNvPr id="368" name="NSX Load-balanc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88504" y="4974467"/>
            <a:ext cx="266036" cy="252905"/>
          </a:xfrm>
          <a:prstGeom prst="rect">
            <a:avLst/>
          </a:prstGeom>
        </p:spPr>
      </p:pic>
      <p:cxnSp>
        <p:nvCxnSpPr>
          <p:cNvPr id="369" name="Straight Connector 368"/>
          <p:cNvCxnSpPr>
            <a:stCxn id="384" idx="1"/>
          </p:cNvCxnSpPr>
          <p:nvPr/>
        </p:nvCxnSpPr>
        <p:spPr>
          <a:xfrm flipH="1">
            <a:off x="6724112" y="4695976"/>
            <a:ext cx="8863" cy="56919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7244752" y="5456209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6938252" y="5746910"/>
            <a:ext cx="558615" cy="62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2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15" y="5763258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48" y="5755509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NSX Firewall" title="NSX Firewall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97" y="5369837"/>
            <a:ext cx="253615" cy="253615"/>
          </a:xfrm>
          <a:prstGeom prst="rect">
            <a:avLst/>
          </a:prstGeom>
        </p:spPr>
      </p:pic>
      <p:cxnSp>
        <p:nvCxnSpPr>
          <p:cNvPr id="375" name="Straight Connector 374"/>
          <p:cNvCxnSpPr/>
          <p:nvPr/>
        </p:nvCxnSpPr>
        <p:spPr>
          <a:xfrm>
            <a:off x="6585522" y="5449643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6279022" y="5740344"/>
            <a:ext cx="558615" cy="629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7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85" y="5756692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3" descr="C:\Users\Dan\Desktop\v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818" y="5748943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NSX Rout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31" y="5340432"/>
            <a:ext cx="277181" cy="277181"/>
          </a:xfrm>
          <a:prstGeom prst="rect">
            <a:avLst/>
          </a:prstGeom>
        </p:spPr>
      </p:pic>
      <p:cxnSp>
        <p:nvCxnSpPr>
          <p:cNvPr id="380" name="Straight Connector 379"/>
          <p:cNvCxnSpPr/>
          <p:nvPr/>
        </p:nvCxnSpPr>
        <p:spPr>
          <a:xfrm>
            <a:off x="6585522" y="528178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7235270" y="5282033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6582955" y="6076671"/>
            <a:ext cx="54373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Tenant-Y</a:t>
            </a:r>
          </a:p>
        </p:txBody>
      </p:sp>
      <p:pic>
        <p:nvPicPr>
          <p:cNvPr id="383" name="NSX Edge Node Blue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14" y="4527046"/>
            <a:ext cx="231836" cy="231836"/>
          </a:xfrm>
          <a:prstGeom prst="rect">
            <a:avLst/>
          </a:prstGeom>
        </p:spPr>
      </p:pic>
      <p:pic>
        <p:nvPicPr>
          <p:cNvPr id="384" name="NSX Edge Node Blue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75" y="4580058"/>
            <a:ext cx="231836" cy="231836"/>
          </a:xfrm>
          <a:prstGeom prst="rect">
            <a:avLst/>
          </a:prstGeom>
        </p:spPr>
      </p:pic>
      <p:cxnSp>
        <p:nvCxnSpPr>
          <p:cNvPr id="385" name="Straight Connector 384"/>
          <p:cNvCxnSpPr/>
          <p:nvPr/>
        </p:nvCxnSpPr>
        <p:spPr>
          <a:xfrm>
            <a:off x="6551712" y="4429510"/>
            <a:ext cx="1851829" cy="91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endCxn id="383" idx="0"/>
          </p:cNvCxnSpPr>
          <p:nvPr/>
        </p:nvCxnSpPr>
        <p:spPr>
          <a:xfrm>
            <a:off x="6754032" y="4441004"/>
            <a:ext cx="0" cy="86042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854824" y="4432790"/>
            <a:ext cx="443" cy="17209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8146399" y="4444608"/>
            <a:ext cx="443" cy="17209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8209262" y="4439863"/>
            <a:ext cx="443" cy="17209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0" name="Picture 8" descr="ICON_Server_flat_Q40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8096" y="4611961"/>
            <a:ext cx="637871" cy="1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1" name="Picture 8" descr="ICON_Server_flat_Q40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7464" y="4701199"/>
            <a:ext cx="637871" cy="1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2" name="TextBox 391"/>
          <p:cNvSpPr txBox="1"/>
          <p:nvPr/>
        </p:nvSpPr>
        <p:spPr>
          <a:xfrm>
            <a:off x="6780447" y="4397502"/>
            <a:ext cx="12105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Leaf Switches</a:t>
            </a:r>
          </a:p>
          <a:p>
            <a:pPr algn="ctr"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(Hardware VTEP enabled)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7788591" y="4944303"/>
            <a:ext cx="1290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Legacy hardware appliance </a:t>
            </a:r>
          </a:p>
          <a:p>
            <a:pPr algn="ctr">
              <a:defRPr/>
            </a:pPr>
            <a:r>
              <a:rPr lang="en-US" sz="750" b="1" kern="0" dirty="0" smtClean="0">
                <a:solidFill>
                  <a:sysClr val="windowText" lastClr="000000"/>
                </a:solidFill>
              </a:rPr>
              <a:t>which cannot be virtualized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8271880" y="4235058"/>
            <a:ext cx="821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600" b="1" kern="0" dirty="0" smtClean="0">
                <a:solidFill>
                  <a:sysClr val="windowText" lastClr="000000"/>
                </a:solidFill>
              </a:rPr>
              <a:t>External VLAN 3xxx </a:t>
            </a:r>
          </a:p>
          <a:p>
            <a:pPr algn="ctr">
              <a:defRPr/>
            </a:pPr>
            <a:r>
              <a:rPr lang="en-US" sz="600" b="1" kern="0" dirty="0" smtClean="0">
                <a:solidFill>
                  <a:sysClr val="windowText" lastClr="000000"/>
                </a:solidFill>
              </a:rPr>
              <a:t>(Existing VLANs)</a:t>
            </a:r>
            <a:endParaRPr lang="en-US" sz="6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95" name="Straight Connector 394"/>
          <p:cNvCxnSpPr/>
          <p:nvPr/>
        </p:nvCxnSpPr>
        <p:spPr>
          <a:xfrm>
            <a:off x="5982375" y="4994029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6" name="NSX Rout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10" y="4725546"/>
            <a:ext cx="277181" cy="277181"/>
          </a:xfrm>
          <a:prstGeom prst="rect">
            <a:avLst/>
          </a:prstGeom>
        </p:spPr>
      </p:pic>
      <p:cxnSp>
        <p:nvCxnSpPr>
          <p:cNvPr id="397" name="Straight Connector 396"/>
          <p:cNvCxnSpPr/>
          <p:nvPr/>
        </p:nvCxnSpPr>
        <p:spPr>
          <a:xfrm>
            <a:off x="5992900" y="4462269"/>
            <a:ext cx="1" cy="300054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1294307" y="4390590"/>
            <a:ext cx="1343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VCD-External-01_VLAN201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98" name="Cloud 397"/>
          <p:cNvSpPr/>
          <p:nvPr/>
        </p:nvSpPr>
        <p:spPr>
          <a:xfrm rot="10800000" flipH="1" flipV="1">
            <a:off x="210013" y="2380705"/>
            <a:ext cx="1400094" cy="726742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7">
              <a:lnSpc>
                <a:spcPct val="90000"/>
              </a:lnSpc>
              <a:spcBef>
                <a:spcPts val="300"/>
              </a:spcBef>
            </a:pPr>
            <a:endParaRPr lang="en-US" sz="800" dirty="0">
              <a:solidFill>
                <a:srgbClr val="FFFFFF"/>
              </a:solidFill>
              <a:latin typeface="Dual 300" panose="02000503020000020004" pitchFamily="2" charset="0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348320" y="2597335"/>
            <a:ext cx="1144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333333"/>
                </a:solidFill>
              </a:rPr>
              <a:t>External network</a:t>
            </a:r>
            <a:endParaRPr lang="en-US" sz="800" b="1" dirty="0">
              <a:solidFill>
                <a:srgbClr val="333333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513630" y="2384597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192.168.102.0/24</a:t>
            </a:r>
            <a:endParaRPr lang="en-US" sz="800" dirty="0"/>
          </a:p>
        </p:txBody>
      </p:sp>
      <p:grpSp>
        <p:nvGrpSpPr>
          <p:cNvPr id="412" name="Group 411"/>
          <p:cNvGrpSpPr/>
          <p:nvPr/>
        </p:nvGrpSpPr>
        <p:grpSpPr>
          <a:xfrm>
            <a:off x="1909826" y="3136671"/>
            <a:ext cx="810864" cy="257003"/>
            <a:chOff x="8995606" y="4566776"/>
            <a:chExt cx="1080870" cy="342582"/>
          </a:xfrm>
        </p:grpSpPr>
        <p:pic>
          <p:nvPicPr>
            <p:cNvPr id="413" name="Picture 8" descr="ICON_Server_flat_Q4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23279" y="4566776"/>
              <a:ext cx="953197" cy="24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14" name="Group 413"/>
            <p:cNvGrpSpPr/>
            <p:nvPr/>
          </p:nvGrpSpPr>
          <p:grpSpPr>
            <a:xfrm>
              <a:off x="9264303" y="4617525"/>
              <a:ext cx="649270" cy="175236"/>
              <a:chOff x="1763020" y="-371630"/>
              <a:chExt cx="851242" cy="235121"/>
            </a:xfrm>
          </p:grpSpPr>
          <p:pic>
            <p:nvPicPr>
              <p:cNvPr id="421" name="NSX Router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69342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422" name="NSX vSwitch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63020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423" name="NSX Firewall" title="NSX Firewall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79141" y="-371630"/>
                <a:ext cx="235121" cy="235121"/>
              </a:xfrm>
              <a:prstGeom prst="rect">
                <a:avLst/>
              </a:prstGeom>
            </p:spPr>
          </p:pic>
        </p:grpSp>
        <p:grpSp>
          <p:nvGrpSpPr>
            <p:cNvPr id="415" name="Group 414"/>
            <p:cNvGrpSpPr/>
            <p:nvPr/>
          </p:nvGrpSpPr>
          <p:grpSpPr>
            <a:xfrm>
              <a:off x="8995606" y="4667087"/>
              <a:ext cx="953197" cy="242271"/>
              <a:chOff x="9124829" y="4850517"/>
              <a:chExt cx="953197" cy="242271"/>
            </a:xfrm>
          </p:grpSpPr>
          <p:pic>
            <p:nvPicPr>
              <p:cNvPr id="416" name="Picture 8" descr="ICON_Server_flat_Q408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124829" y="4850517"/>
                <a:ext cx="953197" cy="242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17" name="Group 416"/>
              <p:cNvGrpSpPr/>
              <p:nvPr/>
            </p:nvGrpSpPr>
            <p:grpSpPr>
              <a:xfrm>
                <a:off x="9249207" y="4874024"/>
                <a:ext cx="649270" cy="175236"/>
                <a:chOff x="1763020" y="-371630"/>
                <a:chExt cx="851242" cy="235121"/>
              </a:xfrm>
            </p:grpSpPr>
            <p:pic>
              <p:nvPicPr>
                <p:cNvPr id="418" name="NSX Router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069342" y="-371630"/>
                  <a:ext cx="235121" cy="235121"/>
                </a:xfrm>
                <a:prstGeom prst="rect">
                  <a:avLst/>
                </a:prstGeom>
              </p:spPr>
            </p:pic>
            <p:pic>
              <p:nvPicPr>
                <p:cNvPr id="419" name="NSX vSwitch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763020" y="-371630"/>
                  <a:ext cx="235121" cy="235121"/>
                </a:xfrm>
                <a:prstGeom prst="rect">
                  <a:avLst/>
                </a:prstGeom>
              </p:spPr>
            </p:pic>
            <p:pic>
              <p:nvPicPr>
                <p:cNvPr id="420" name="NSX Firewall" title="NSX Firewall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79141" y="-371630"/>
                  <a:ext cx="235121" cy="235121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424" name="Straight Connector 423"/>
          <p:cNvCxnSpPr/>
          <p:nvPr/>
        </p:nvCxnSpPr>
        <p:spPr>
          <a:xfrm flipV="1">
            <a:off x="2281995" y="2900566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2329366" y="3367116"/>
            <a:ext cx="7246" cy="253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V="1">
            <a:off x="2444799" y="3357575"/>
            <a:ext cx="7246" cy="38797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ctangle 428"/>
          <p:cNvSpPr/>
          <p:nvPr/>
        </p:nvSpPr>
        <p:spPr>
          <a:xfrm>
            <a:off x="1821280" y="2942584"/>
            <a:ext cx="1087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Management Cluster</a:t>
            </a:r>
            <a:endParaRPr lang="en-US" sz="800" dirty="0"/>
          </a:p>
        </p:txBody>
      </p:sp>
      <p:sp>
        <p:nvSpPr>
          <p:cNvPr id="430" name="Rectangle 429"/>
          <p:cNvSpPr/>
          <p:nvPr/>
        </p:nvSpPr>
        <p:spPr>
          <a:xfrm>
            <a:off x="2852537" y="2949370"/>
            <a:ext cx="1087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VIO Compute Cluster</a:t>
            </a:r>
            <a:endParaRPr lang="en-US" sz="800" dirty="0"/>
          </a:p>
        </p:txBody>
      </p:sp>
      <p:sp>
        <p:nvSpPr>
          <p:cNvPr id="431" name="Rectangle 430"/>
          <p:cNvSpPr/>
          <p:nvPr/>
        </p:nvSpPr>
        <p:spPr>
          <a:xfrm>
            <a:off x="3944878" y="2957224"/>
            <a:ext cx="1087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VIO Edge Cluster</a:t>
            </a:r>
            <a:endParaRPr lang="en-US" sz="800" dirty="0"/>
          </a:p>
        </p:txBody>
      </p:sp>
      <p:sp>
        <p:nvSpPr>
          <p:cNvPr id="432" name="Rectangle 431"/>
          <p:cNvSpPr/>
          <p:nvPr/>
        </p:nvSpPr>
        <p:spPr>
          <a:xfrm>
            <a:off x="4846695" y="2963197"/>
            <a:ext cx="1087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VCD Resource Cluster</a:t>
            </a:r>
            <a:endParaRPr lang="en-US" sz="8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994949" y="3235933"/>
            <a:ext cx="715084" cy="181750"/>
            <a:chOff x="9124829" y="4850517"/>
            <a:chExt cx="953197" cy="242271"/>
          </a:xfrm>
        </p:grpSpPr>
        <p:pic>
          <p:nvPicPr>
            <p:cNvPr id="170" name="Picture 8" descr="ICON_Server_flat_Q4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24829" y="4850517"/>
              <a:ext cx="953197" cy="24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1" name="Group 170"/>
            <p:cNvGrpSpPr/>
            <p:nvPr/>
          </p:nvGrpSpPr>
          <p:grpSpPr>
            <a:xfrm>
              <a:off x="9249207" y="4874024"/>
              <a:ext cx="649270" cy="175236"/>
              <a:chOff x="1763020" y="-371630"/>
              <a:chExt cx="851242" cy="235121"/>
            </a:xfrm>
          </p:grpSpPr>
          <p:pic>
            <p:nvPicPr>
              <p:cNvPr id="172" name="NSX Router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69342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173" name="NSX vSwitch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63020" y="-371630"/>
                <a:ext cx="235121" cy="235121"/>
              </a:xfrm>
              <a:prstGeom prst="rect">
                <a:avLst/>
              </a:prstGeom>
            </p:spPr>
          </p:pic>
          <p:pic>
            <p:nvPicPr>
              <p:cNvPr id="174" name="NSX Firewall" title="NSX Firewall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79141" y="-371630"/>
                <a:ext cx="235121" cy="235121"/>
              </a:xfrm>
              <a:prstGeom prst="rect">
                <a:avLst/>
              </a:prstGeom>
            </p:spPr>
          </p:pic>
        </p:grpSp>
      </p:grpSp>
      <p:cxnSp>
        <p:nvCxnSpPr>
          <p:cNvPr id="438" name="Straight Arrow Connector 437"/>
          <p:cNvCxnSpPr>
            <a:stCxn id="437" idx="2"/>
          </p:cNvCxnSpPr>
          <p:nvPr/>
        </p:nvCxnSpPr>
        <p:spPr>
          <a:xfrm flipH="1">
            <a:off x="2576323" y="2780364"/>
            <a:ext cx="593092" cy="33597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/>
          <p:cNvCxnSpPr>
            <a:stCxn id="437" idx="2"/>
          </p:cNvCxnSpPr>
          <p:nvPr/>
        </p:nvCxnSpPr>
        <p:spPr>
          <a:xfrm>
            <a:off x="3169415" y="2780364"/>
            <a:ext cx="29578" cy="33663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437" idx="2"/>
          </p:cNvCxnSpPr>
          <p:nvPr/>
        </p:nvCxnSpPr>
        <p:spPr>
          <a:xfrm>
            <a:off x="3169415" y="2780364"/>
            <a:ext cx="1019970" cy="24799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8" name="Group 447"/>
          <p:cNvGrpSpPr/>
          <p:nvPr/>
        </p:nvGrpSpPr>
        <p:grpSpPr>
          <a:xfrm>
            <a:off x="2809907" y="2203623"/>
            <a:ext cx="1388341" cy="586690"/>
            <a:chOff x="2809907" y="2203623"/>
            <a:chExt cx="1388341" cy="586690"/>
          </a:xfrm>
        </p:grpSpPr>
        <p:grpSp>
          <p:nvGrpSpPr>
            <p:cNvPr id="433" name="Group 432"/>
            <p:cNvGrpSpPr/>
            <p:nvPr/>
          </p:nvGrpSpPr>
          <p:grpSpPr>
            <a:xfrm>
              <a:off x="2809907" y="2203623"/>
              <a:ext cx="1388341" cy="586690"/>
              <a:chOff x="242898" y="1405031"/>
              <a:chExt cx="1388341" cy="586690"/>
            </a:xfrm>
          </p:grpSpPr>
          <p:sp>
            <p:nvSpPr>
              <p:cNvPr id="434" name="TextBox 433"/>
              <p:cNvSpPr txBox="1"/>
              <p:nvPr/>
            </p:nvSpPr>
            <p:spPr>
              <a:xfrm>
                <a:off x="891934" y="1418349"/>
                <a:ext cx="73930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750" kern="0" dirty="0">
                    <a:solidFill>
                      <a:sysClr val="windowText" lastClr="000000"/>
                    </a:solidFill>
                  </a:rPr>
                  <a:t> NSX Manager</a:t>
                </a:r>
              </a:p>
              <a:p>
                <a:pPr algn="ctr">
                  <a:defRPr/>
                </a:pPr>
                <a:r>
                  <a:rPr lang="en-US" sz="750" kern="0" dirty="0" smtClean="0">
                    <a:solidFill>
                      <a:sysClr val="windowText" lastClr="000000"/>
                    </a:solidFill>
                  </a:rPr>
                  <a:t>10.0.1.60</a:t>
                </a:r>
                <a:endParaRPr lang="en-US" sz="750" kern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435" name="Picture 4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468" y="1774837"/>
                <a:ext cx="222578" cy="216884"/>
              </a:xfrm>
              <a:prstGeom prst="rect">
                <a:avLst/>
              </a:prstGeom>
            </p:spPr>
          </p:pic>
          <p:sp>
            <p:nvSpPr>
              <p:cNvPr id="436" name="TextBox 435"/>
              <p:cNvSpPr txBox="1"/>
              <p:nvPr/>
            </p:nvSpPr>
            <p:spPr>
              <a:xfrm>
                <a:off x="242898" y="1405031"/>
                <a:ext cx="78899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750" kern="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750" kern="0" dirty="0" err="1">
                    <a:solidFill>
                      <a:sysClr val="windowText" lastClr="000000"/>
                    </a:solidFill>
                  </a:rPr>
                  <a:t>vCenter</a:t>
                </a:r>
                <a:r>
                  <a:rPr lang="en-US" sz="750" kern="0" dirty="0">
                    <a:solidFill>
                      <a:sysClr val="windowText" lastClr="000000"/>
                    </a:solidFill>
                  </a:rPr>
                  <a:t> Server</a:t>
                </a:r>
              </a:p>
              <a:p>
                <a:pPr algn="ctr">
                  <a:defRPr/>
                </a:pPr>
                <a:r>
                  <a:rPr lang="en-US" sz="750" kern="0" dirty="0" smtClean="0">
                    <a:solidFill>
                      <a:sysClr val="windowText" lastClr="000000"/>
                    </a:solidFill>
                  </a:rPr>
                  <a:t>10.0.1.50</a:t>
                </a:r>
                <a:endParaRPr lang="en-US" sz="750" kern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437" name="Picture 4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117" y="1764888"/>
                <a:ext cx="222578" cy="216884"/>
              </a:xfrm>
              <a:prstGeom prst="rect">
                <a:avLst/>
              </a:prstGeom>
            </p:spPr>
          </p:pic>
        </p:grpSp>
        <p:sp>
          <p:nvSpPr>
            <p:cNvPr id="447" name="TextBox 446"/>
            <p:cNvSpPr txBox="1"/>
            <p:nvPr/>
          </p:nvSpPr>
          <p:spPr>
            <a:xfrm>
              <a:off x="3074769" y="2421499"/>
              <a:ext cx="902811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750" kern="0" dirty="0" smtClean="0">
                  <a:solidFill>
                    <a:sysClr val="windowText" lastClr="000000"/>
                  </a:solidFill>
                </a:rPr>
                <a:t>(For mgmt. &amp; VIO)</a:t>
              </a:r>
              <a:endParaRPr lang="en-US" sz="75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4363328" y="2203999"/>
            <a:ext cx="1388341" cy="576741"/>
            <a:chOff x="2809907" y="2203623"/>
            <a:chExt cx="1388341" cy="576741"/>
          </a:xfrm>
        </p:grpSpPr>
        <p:grpSp>
          <p:nvGrpSpPr>
            <p:cNvPr id="450" name="Group 449"/>
            <p:cNvGrpSpPr/>
            <p:nvPr/>
          </p:nvGrpSpPr>
          <p:grpSpPr>
            <a:xfrm>
              <a:off x="2809907" y="2203623"/>
              <a:ext cx="1388341" cy="576741"/>
              <a:chOff x="242898" y="1405031"/>
              <a:chExt cx="1388341" cy="576741"/>
            </a:xfrm>
          </p:grpSpPr>
          <p:sp>
            <p:nvSpPr>
              <p:cNvPr id="452" name="TextBox 451"/>
              <p:cNvSpPr txBox="1"/>
              <p:nvPr/>
            </p:nvSpPr>
            <p:spPr>
              <a:xfrm>
                <a:off x="891934" y="1418349"/>
                <a:ext cx="73930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750" kern="0" dirty="0">
                    <a:solidFill>
                      <a:sysClr val="windowText" lastClr="000000"/>
                    </a:solidFill>
                  </a:rPr>
                  <a:t> NSX Manager</a:t>
                </a:r>
              </a:p>
              <a:p>
                <a:pPr algn="ctr">
                  <a:defRPr/>
                </a:pPr>
                <a:r>
                  <a:rPr lang="en-US" sz="750" kern="0" dirty="0" smtClean="0">
                    <a:solidFill>
                      <a:sysClr val="windowText" lastClr="000000"/>
                    </a:solidFill>
                  </a:rPr>
                  <a:t>10.0.1.61</a:t>
                </a:r>
                <a:endParaRPr lang="en-US" sz="750" kern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453" name="Picture 45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468" y="1763617"/>
                <a:ext cx="222578" cy="216884"/>
              </a:xfrm>
              <a:prstGeom prst="rect">
                <a:avLst/>
              </a:prstGeom>
            </p:spPr>
          </p:pic>
          <p:sp>
            <p:nvSpPr>
              <p:cNvPr id="454" name="TextBox 453"/>
              <p:cNvSpPr txBox="1"/>
              <p:nvPr/>
            </p:nvSpPr>
            <p:spPr>
              <a:xfrm>
                <a:off x="242898" y="1405031"/>
                <a:ext cx="78899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750" kern="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750" kern="0" dirty="0" err="1">
                    <a:solidFill>
                      <a:sysClr val="windowText" lastClr="000000"/>
                    </a:solidFill>
                  </a:rPr>
                  <a:t>vCenter</a:t>
                </a:r>
                <a:r>
                  <a:rPr lang="en-US" sz="750" kern="0" dirty="0">
                    <a:solidFill>
                      <a:sysClr val="windowText" lastClr="000000"/>
                    </a:solidFill>
                  </a:rPr>
                  <a:t> Server</a:t>
                </a:r>
              </a:p>
              <a:p>
                <a:pPr algn="ctr">
                  <a:defRPr/>
                </a:pPr>
                <a:r>
                  <a:rPr lang="en-US" sz="750" kern="0" dirty="0" smtClean="0">
                    <a:solidFill>
                      <a:sysClr val="windowText" lastClr="000000"/>
                    </a:solidFill>
                  </a:rPr>
                  <a:t>10.0.1.51</a:t>
                </a:r>
                <a:endParaRPr lang="en-US" sz="750" kern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455" name="Picture 45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117" y="1764888"/>
                <a:ext cx="222578" cy="216884"/>
              </a:xfrm>
              <a:prstGeom prst="rect">
                <a:avLst/>
              </a:prstGeom>
            </p:spPr>
          </p:pic>
        </p:grpSp>
        <p:sp>
          <p:nvSpPr>
            <p:cNvPr id="451" name="TextBox 450"/>
            <p:cNvSpPr txBox="1"/>
            <p:nvPr/>
          </p:nvSpPr>
          <p:spPr>
            <a:xfrm>
              <a:off x="3246288" y="2421499"/>
              <a:ext cx="559770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750" kern="0" dirty="0" smtClean="0">
                  <a:solidFill>
                    <a:sysClr val="windowText" lastClr="000000"/>
                  </a:solidFill>
                </a:rPr>
                <a:t>(For VCD)</a:t>
              </a:r>
              <a:endParaRPr lang="en-US" sz="750" kern="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456" name="Straight Arrow Connector 455"/>
          <p:cNvCxnSpPr>
            <a:stCxn id="455" idx="2"/>
          </p:cNvCxnSpPr>
          <p:nvPr/>
        </p:nvCxnSpPr>
        <p:spPr>
          <a:xfrm>
            <a:off x="4722836" y="2780740"/>
            <a:ext cx="444592" cy="36528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ectangle 458"/>
          <p:cNvSpPr/>
          <p:nvPr/>
        </p:nvSpPr>
        <p:spPr>
          <a:xfrm>
            <a:off x="2799569" y="2215897"/>
            <a:ext cx="1386194" cy="5767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Straight Arrow Connector 459"/>
          <p:cNvCxnSpPr/>
          <p:nvPr/>
        </p:nvCxnSpPr>
        <p:spPr>
          <a:xfrm flipH="1">
            <a:off x="2728723" y="2932764"/>
            <a:ext cx="593092" cy="33597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/>
          <p:nvPr/>
        </p:nvCxnSpPr>
        <p:spPr>
          <a:xfrm>
            <a:off x="3321815" y="2932764"/>
            <a:ext cx="29578" cy="33663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/>
          <p:cNvSpPr/>
          <p:nvPr/>
        </p:nvSpPr>
        <p:spPr>
          <a:xfrm>
            <a:off x="4395603" y="2223415"/>
            <a:ext cx="1386194" cy="5767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373"/>
          <p:cNvSpPr txBox="1">
            <a:spLocks/>
          </p:cNvSpPr>
          <p:nvPr/>
        </p:nvSpPr>
        <p:spPr>
          <a:xfrm>
            <a:off x="461021" y="355124"/>
            <a:ext cx="8229600" cy="4111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VIO Setup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92" name="Group 291"/>
          <p:cNvGrpSpPr/>
          <p:nvPr/>
        </p:nvGrpSpPr>
        <p:grpSpPr>
          <a:xfrm>
            <a:off x="0" y="973330"/>
            <a:ext cx="9139472" cy="5637782"/>
            <a:chOff x="0" y="973330"/>
            <a:chExt cx="9139472" cy="5637782"/>
          </a:xfrm>
        </p:grpSpPr>
        <p:pic>
          <p:nvPicPr>
            <p:cNvPr id="4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5531"/>
              <a:ext cx="9139472" cy="4975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Rectangle 149"/>
            <p:cNvSpPr/>
            <p:nvPr/>
          </p:nvSpPr>
          <p:spPr>
            <a:xfrm>
              <a:off x="3848112" y="973330"/>
              <a:ext cx="2079990" cy="954107"/>
            </a:xfrm>
            <a:prstGeom prst="rect">
              <a:avLst/>
            </a:prstGeom>
            <a:ln>
              <a:solidFill>
                <a:srgbClr val="C00000"/>
              </a:solidFill>
              <a:prstDash val="dashDot"/>
            </a:ln>
          </p:spPr>
          <p:txBody>
            <a:bodyPr wrap="square">
              <a:spAutoFit/>
            </a:bodyPr>
            <a:lstStyle/>
            <a:p>
              <a:r>
                <a:rPr lang="en-US" sz="800" b="1" u="sng" dirty="0" smtClean="0">
                  <a:solidFill>
                    <a:srgbClr val="C00000"/>
                  </a:solidFill>
                </a:rPr>
                <a:t>API Entry Point:</a:t>
              </a:r>
            </a:p>
            <a:p>
              <a:endParaRPr lang="en-US" sz="800" dirty="0" smtClean="0">
                <a:solidFill>
                  <a:srgbClr val="C00000"/>
                </a:solidFill>
              </a:endParaRPr>
            </a:p>
            <a:p>
              <a:r>
                <a:rPr lang="en-US" sz="800" dirty="0" err="1" smtClean="0">
                  <a:solidFill>
                    <a:srgbClr val="C00000"/>
                  </a:solidFill>
                </a:rPr>
                <a:t>Vio.shdemo.local</a:t>
              </a:r>
              <a:endParaRPr lang="en-US" sz="800" dirty="0" smtClean="0">
                <a:solidFill>
                  <a:srgbClr val="C00000"/>
                </a:solidFill>
              </a:endParaRPr>
            </a:p>
            <a:p>
              <a:r>
                <a:rPr lang="en-US" sz="800" dirty="0" smtClean="0">
                  <a:solidFill>
                    <a:srgbClr val="C00000"/>
                  </a:solidFill>
                </a:rPr>
                <a:t>10.2.0.10</a:t>
              </a:r>
            </a:p>
            <a:p>
              <a:r>
                <a:rPr lang="en-US" sz="800" dirty="0" smtClean="0">
                  <a:solidFill>
                    <a:srgbClr val="C00000"/>
                  </a:solidFill>
                  <a:hlinkClick r:id="rId3"/>
                </a:rPr>
                <a:t>Username: </a:t>
              </a:r>
              <a:r>
                <a:rPr lang="en-US" sz="800" dirty="0" err="1" smtClean="0">
                  <a:solidFill>
                    <a:srgbClr val="C00000"/>
                  </a:solidFill>
                  <a:hlinkClick r:id="rId3"/>
                </a:rPr>
                <a:t>vio-admin@shdemo.local</a:t>
              </a:r>
              <a:endParaRPr lang="en-US" sz="800" dirty="0" smtClean="0">
                <a:solidFill>
                  <a:srgbClr val="C00000"/>
                </a:solidFill>
              </a:endParaRPr>
            </a:p>
            <a:p>
              <a:r>
                <a:rPr lang="en-US" sz="800" dirty="0" smtClean="0">
                  <a:solidFill>
                    <a:srgbClr val="C00000"/>
                  </a:solidFill>
                </a:rPr>
                <a:t>Password:   VMware1!</a:t>
              </a:r>
            </a:p>
            <a:p>
              <a:endParaRPr lang="en-US" sz="8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7446370" y="2061192"/>
              <a:ext cx="9268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rgbClr val="C00000"/>
                  </a:solidFill>
                </a:rPr>
                <a:t>VIOAPI_VLAN </a:t>
              </a:r>
              <a:r>
                <a:rPr lang="en-US" sz="800" dirty="0">
                  <a:solidFill>
                    <a:srgbClr val="C00000"/>
                  </a:solidFill>
                </a:rPr>
                <a:t>300</a:t>
              </a:r>
            </a:p>
            <a:p>
              <a:r>
                <a:rPr lang="en-US" sz="800" dirty="0" smtClean="0">
                  <a:solidFill>
                    <a:srgbClr val="C00000"/>
                  </a:solidFill>
                </a:rPr>
                <a:t>10.2.0.0/24</a:t>
              </a:r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7446370" y="2930438"/>
              <a:ext cx="10246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rgbClr val="C00000"/>
                  </a:solidFill>
                </a:rPr>
                <a:t>Mgmt-02_VLAN 105</a:t>
              </a:r>
            </a:p>
            <a:p>
              <a:r>
                <a:rPr lang="en-US" sz="800" dirty="0" smtClean="0">
                  <a:solidFill>
                    <a:srgbClr val="C00000"/>
                  </a:solidFill>
                </a:rPr>
                <a:t>10.0.5.0/24</a:t>
              </a:r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5408796" y="3809172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.74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5408796" y="4270837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.75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2269356" y="3818678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.77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2269356" y="4280343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.78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678120" y="3908474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.70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2443442" y="3158752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.83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3665488" y="3158752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.84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6396411" y="4746020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.86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470170" y="2576743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.11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3639641" y="2601019"/>
              <a:ext cx="348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.12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5340" y="973330"/>
            <a:ext cx="3070176" cy="1138773"/>
          </a:xfrm>
          <a:prstGeom prst="rect">
            <a:avLst/>
          </a:prstGeom>
          <a:ln>
            <a:solidFill>
              <a:srgbClr val="C0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1000" u="sng" dirty="0" smtClean="0">
                <a:solidFill>
                  <a:srgbClr val="C00000"/>
                </a:solidFill>
              </a:rPr>
              <a:t>Other Info:</a:t>
            </a:r>
          </a:p>
          <a:p>
            <a:endParaRPr lang="en-US" sz="1000" u="sng" dirty="0" smtClean="0">
              <a:solidFill>
                <a:srgbClr val="C00000"/>
              </a:solidFill>
            </a:endParaRPr>
          </a:p>
          <a:p>
            <a:r>
              <a:rPr lang="en-US" sz="800" dirty="0" smtClean="0">
                <a:solidFill>
                  <a:srgbClr val="C00000"/>
                </a:solidFill>
              </a:rPr>
              <a:t>Nava </a:t>
            </a:r>
            <a:r>
              <a:rPr lang="en-US" sz="800" dirty="0" err="1" smtClean="0">
                <a:solidFill>
                  <a:srgbClr val="C00000"/>
                </a:solidFill>
              </a:rPr>
              <a:t>vCenter</a:t>
            </a:r>
            <a:r>
              <a:rPr lang="en-US" sz="800" dirty="0" smtClean="0">
                <a:solidFill>
                  <a:srgbClr val="C00000"/>
                </a:solidFill>
              </a:rPr>
              <a:t>:             10.0.1.50</a:t>
            </a:r>
          </a:p>
          <a:p>
            <a:r>
              <a:rPr lang="en-US" sz="800" dirty="0" smtClean="0">
                <a:solidFill>
                  <a:srgbClr val="C00000"/>
                </a:solidFill>
              </a:rPr>
              <a:t>Neutron NSX </a:t>
            </a:r>
            <a:r>
              <a:rPr lang="en-US" sz="800" dirty="0" err="1" smtClean="0">
                <a:solidFill>
                  <a:srgbClr val="C00000"/>
                </a:solidFill>
              </a:rPr>
              <a:t>mgr</a:t>
            </a:r>
            <a:r>
              <a:rPr lang="en-US" sz="800" dirty="0" smtClean="0">
                <a:solidFill>
                  <a:srgbClr val="C00000"/>
                </a:solidFill>
              </a:rPr>
              <a:t>:     10.0.1.60</a:t>
            </a:r>
          </a:p>
          <a:p>
            <a:r>
              <a:rPr lang="en-US" sz="800" kern="0" dirty="0">
                <a:solidFill>
                  <a:srgbClr val="C00000"/>
                </a:solidFill>
              </a:rPr>
              <a:t>LDAP/DNS/NTP:         10.0.1.20</a:t>
            </a:r>
          </a:p>
          <a:p>
            <a:r>
              <a:rPr lang="en-US" sz="800" dirty="0" smtClean="0">
                <a:solidFill>
                  <a:srgbClr val="C00000"/>
                </a:solidFill>
              </a:rPr>
              <a:t>External network:      </a:t>
            </a:r>
            <a:r>
              <a:rPr lang="en-US" sz="800" kern="0" dirty="0" smtClean="0">
                <a:solidFill>
                  <a:srgbClr val="C00000"/>
                </a:solidFill>
              </a:rPr>
              <a:t>VIO-External-01_VLAN301</a:t>
            </a:r>
          </a:p>
          <a:p>
            <a:endParaRPr lang="en-US" sz="800" dirty="0" smtClean="0">
              <a:solidFill>
                <a:srgbClr val="C00000"/>
              </a:solidFill>
            </a:endParaRPr>
          </a:p>
          <a:p>
            <a:endParaRPr lang="en-US" sz="800" dirty="0" smtClean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08796" y="4702096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.76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43458" y="3818678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.81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43458" y="4280343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.82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0034" y="4992241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.79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50034" y="5453906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.80</a:t>
            </a:r>
            <a:endParaRPr lang="en-US" sz="10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66772"/>
              </p:ext>
            </p:extLst>
          </p:nvPr>
        </p:nvGraphicFramePr>
        <p:xfrm>
          <a:off x="-2599679" y="1382744"/>
          <a:ext cx="2578100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8100"/>
              </a:tblGrid>
              <a:tr h="1828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Create Network Service Template consisting of Network Functions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- Create Network Service A – 1 x Server, 1 x FW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- Create Network Service B – 2 x Servers, 2 x FW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- Create Network Service C – 2 x Servers, 2 x FW, 1 x LB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- Create Network Service D - 1 x Server, 1 x FW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1280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Modify Network Service Template to add or remove Network Functions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- Modify Network Service A – Add 1 x Server, 1 x FW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- Modify Network Service B – Remove 1 x FW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- Modify Network Service D – Add 1 x LB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Delete Network Service Template to add or remove Network Functions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- Delete Network Service 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Assignment of service to 1 or more tenants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Assign Network Service A – Tenant A,B &amp;C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Assign Network Service B – Tenant A&amp;B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Assign Network Service C – Tenant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7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 bwMode="auto">
          <a:xfrm>
            <a:off x="241269" y="1040236"/>
            <a:ext cx="1372133" cy="15131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518162" y="1140692"/>
            <a:ext cx="642086" cy="6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50323" y="1141917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Shape 373"/>
          <p:cNvSpPr txBox="1">
            <a:spLocks/>
          </p:cNvSpPr>
          <p:nvPr/>
        </p:nvSpPr>
        <p:spPr>
          <a:xfrm>
            <a:off x="461021" y="355124"/>
            <a:ext cx="8229600" cy="4111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Modification and assignment of Service Template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7651"/>
              </p:ext>
            </p:extLst>
          </p:nvPr>
        </p:nvGraphicFramePr>
        <p:xfrm>
          <a:off x="-3347193" y="1415981"/>
          <a:ext cx="3235775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5775"/>
              </a:tblGrid>
              <a:tr h="1828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Create Network Service Template consisting of Network Functions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Create Network Service A – 1 x Server, 1 x FW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Create Network Service B – 2 x Servers, 2 x FW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Create Network Service C – 2 x Servers, 2 x FW, 1 x LB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Create Network Service D - 1 x Server, 1 x FW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1280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Modify Network Service Template to add or remove Network Functions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Modify Network Service A – Add 1 x Server, 1 x FW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Modify Network Service B – Remove 1 x FW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Modify Network Service D – Add 1 x LB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Delete Network Service Template to add or remove Network Functions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- Delete Network Service 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Assignment of service to 1 or more tenants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Assign Network Service A – Tenant A,B &amp;C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Assign Network Service B – Tenant A&amp;B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Assign Network Service C – Tenant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cxnSp>
        <p:nvCxnSpPr>
          <p:cNvPr id="78" name="Straight Connector 77"/>
          <p:cNvCxnSpPr/>
          <p:nvPr/>
        </p:nvCxnSpPr>
        <p:spPr>
          <a:xfrm flipV="1">
            <a:off x="450095" y="1882840"/>
            <a:ext cx="1028042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701" y="1606986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0" y="1465331"/>
            <a:ext cx="253615" cy="253615"/>
          </a:xfrm>
          <a:prstGeom prst="rect">
            <a:avLst/>
          </a:prstGeom>
        </p:spPr>
      </p:pic>
      <p:pic>
        <p:nvPicPr>
          <p:cNvPr id="91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16" y="2022379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Connector 93"/>
          <p:cNvCxnSpPr/>
          <p:nvPr/>
        </p:nvCxnSpPr>
        <p:spPr>
          <a:xfrm>
            <a:off x="610426" y="1899452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92815" y="2314061"/>
            <a:ext cx="10294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Service Template A: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3112043" y="1152961"/>
            <a:ext cx="1020212" cy="1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344204" y="1148325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3043976" y="1889248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47582" y="1613394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11" y="1471739"/>
            <a:ext cx="253615" cy="253615"/>
          </a:xfrm>
          <a:prstGeom prst="rect">
            <a:avLst/>
          </a:prstGeom>
        </p:spPr>
      </p:pic>
      <p:pic>
        <p:nvPicPr>
          <p:cNvPr id="114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97" y="2028787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Straight Connector 114"/>
          <p:cNvCxnSpPr/>
          <p:nvPr/>
        </p:nvCxnSpPr>
        <p:spPr>
          <a:xfrm>
            <a:off x="3204307" y="190586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654273" y="1872783"/>
            <a:ext cx="1106534" cy="493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791109" y="1445601"/>
            <a:ext cx="997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Add 1 x Server, </a:t>
            </a:r>
            <a:endParaRPr lang="en-US" sz="1000" dirty="0" smtClean="0"/>
          </a:p>
          <a:p>
            <a:pPr algn="ctr"/>
            <a:r>
              <a:rPr lang="en-US" sz="1000" dirty="0" smtClean="0"/>
              <a:t>1 </a:t>
            </a:r>
            <a:r>
              <a:rPr lang="en-US" sz="1000" dirty="0"/>
              <a:t>x FW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87294" y="2238941"/>
            <a:ext cx="10246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Service Template B: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7792430" y="1147100"/>
            <a:ext cx="642086" cy="6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24591" y="1148325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7724363" y="1896393"/>
            <a:ext cx="300228" cy="27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027969" y="1613394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184" y="2028787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8" name="Straight Connector 137"/>
          <p:cNvCxnSpPr/>
          <p:nvPr/>
        </p:nvCxnSpPr>
        <p:spPr>
          <a:xfrm>
            <a:off x="7884694" y="190586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86" y="2015071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Connector 139"/>
          <p:cNvCxnSpPr/>
          <p:nvPr/>
        </p:nvCxnSpPr>
        <p:spPr>
          <a:xfrm>
            <a:off x="8424296" y="1892144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288897" y="1556372"/>
            <a:ext cx="10230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Remove </a:t>
            </a:r>
            <a:r>
              <a:rPr lang="en-US" sz="1000" dirty="0"/>
              <a:t>1 x FW</a:t>
            </a:r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6330883" y="1867018"/>
            <a:ext cx="1106534" cy="493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 bwMode="auto">
          <a:xfrm>
            <a:off x="4885808" y="2762410"/>
            <a:ext cx="1372133" cy="1554679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 flipV="1">
            <a:off x="5162701" y="2904406"/>
            <a:ext cx="642086" cy="6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394862" y="2905631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5094634" y="3646554"/>
            <a:ext cx="1028042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398240" y="3370700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7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69" y="3229045"/>
            <a:ext cx="253615" cy="253615"/>
          </a:xfrm>
          <a:prstGeom prst="rect">
            <a:avLst/>
          </a:prstGeom>
        </p:spPr>
      </p:pic>
      <p:pic>
        <p:nvPicPr>
          <p:cNvPr id="178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55" y="3786093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9" name="Straight Connector 178"/>
          <p:cNvCxnSpPr/>
          <p:nvPr/>
        </p:nvCxnSpPr>
        <p:spPr>
          <a:xfrm>
            <a:off x="5254965" y="3663166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6256777" y="3304071"/>
            <a:ext cx="10230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Remove </a:t>
            </a:r>
            <a:r>
              <a:rPr lang="en-US" sz="1000" dirty="0"/>
              <a:t>1 x FW</a:t>
            </a:r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6298763" y="3614717"/>
            <a:ext cx="1106534" cy="493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 bwMode="auto">
          <a:xfrm>
            <a:off x="7437417" y="2775078"/>
            <a:ext cx="1372133" cy="15405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 flipV="1">
            <a:off x="7714310" y="2902964"/>
            <a:ext cx="642086" cy="6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946471" y="2904189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7646243" y="3645112"/>
            <a:ext cx="1028042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949849" y="3369258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7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78" y="3227603"/>
            <a:ext cx="253615" cy="253615"/>
          </a:xfrm>
          <a:prstGeom prst="rect">
            <a:avLst/>
          </a:prstGeom>
        </p:spPr>
      </p:pic>
      <p:pic>
        <p:nvPicPr>
          <p:cNvPr id="188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64" y="3784651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/>
          <p:cNvCxnSpPr/>
          <p:nvPr/>
        </p:nvCxnSpPr>
        <p:spPr>
          <a:xfrm>
            <a:off x="7806574" y="3661724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0" name="NSX Load-balanc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50829" y="3297387"/>
            <a:ext cx="266036" cy="252905"/>
          </a:xfrm>
          <a:prstGeom prst="rect">
            <a:avLst/>
          </a:prstGeom>
        </p:spPr>
      </p:pic>
      <p:cxnSp>
        <p:nvCxnSpPr>
          <p:cNvPr id="191" name="Straight Connector 190"/>
          <p:cNvCxnSpPr/>
          <p:nvPr/>
        </p:nvCxnSpPr>
        <p:spPr>
          <a:xfrm>
            <a:off x="8516251" y="352365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298763" y="4078099"/>
            <a:ext cx="1031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Service Template D: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70940"/>
              </p:ext>
            </p:extLst>
          </p:nvPr>
        </p:nvGraphicFramePr>
        <p:xfrm>
          <a:off x="1581064" y="4514263"/>
          <a:ext cx="6096000" cy="127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938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Tenant 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Tenant</a:t>
                      </a:r>
                      <a:r>
                        <a:rPr lang="en-US" sz="1000" baseline="0" dirty="0" smtClean="0"/>
                        <a:t> 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Tenant</a:t>
                      </a:r>
                      <a:r>
                        <a:rPr lang="en-US" sz="1000" baseline="0" dirty="0" smtClean="0"/>
                        <a:t> C</a:t>
                      </a:r>
                      <a:endParaRPr lang="en-US" sz="1000" dirty="0"/>
                    </a:p>
                  </a:txBody>
                  <a:tcPr/>
                </a:tc>
              </a:tr>
              <a:tr h="293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Service Template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A, 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A, C</a:t>
                      </a:r>
                      <a:endParaRPr lang="en-US" sz="1000" dirty="0"/>
                    </a:p>
                  </a:txBody>
                  <a:tcPr/>
                </a:tc>
              </a:tr>
              <a:tr h="3611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range (mgmt.)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172.1.1.0/24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172.1.2.0/24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172.1.3.0/24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172.1.4.0/24</a:t>
                      </a:r>
                      <a:endParaRPr lang="en-US" sz="1000" dirty="0"/>
                    </a:p>
                  </a:txBody>
                  <a:tcPr/>
                </a:tc>
              </a:tr>
              <a:tr h="293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 range (VNF)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10.1.1.0/24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10.2.2.0/24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10.3.3.0/24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Straight Connector 91"/>
          <p:cNvCxnSpPr/>
          <p:nvPr/>
        </p:nvCxnSpPr>
        <p:spPr>
          <a:xfrm>
            <a:off x="3871058" y="1152961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70830" y="1893884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874436" y="1618030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65" y="1476375"/>
            <a:ext cx="253615" cy="253615"/>
          </a:xfrm>
          <a:prstGeom prst="rect">
            <a:avLst/>
          </a:prstGeom>
        </p:spPr>
      </p:pic>
      <p:pic>
        <p:nvPicPr>
          <p:cNvPr id="97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51" y="2033423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Straight Connector 100"/>
          <p:cNvCxnSpPr/>
          <p:nvPr/>
        </p:nvCxnSpPr>
        <p:spPr>
          <a:xfrm>
            <a:off x="3731161" y="1910496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138221" y="1160106"/>
            <a:ext cx="1020212" cy="1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370382" y="1155470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070154" y="1896393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373760" y="1620539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9" y="1478884"/>
            <a:ext cx="253615" cy="253615"/>
          </a:xfrm>
          <a:prstGeom prst="rect">
            <a:avLst/>
          </a:prstGeom>
        </p:spPr>
      </p:pic>
      <p:pic>
        <p:nvPicPr>
          <p:cNvPr id="120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5" y="2035932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Connector 120"/>
          <p:cNvCxnSpPr/>
          <p:nvPr/>
        </p:nvCxnSpPr>
        <p:spPr>
          <a:xfrm>
            <a:off x="5230485" y="1913005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897236" y="1160106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597008" y="1901029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900614" y="1625175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43" y="1483520"/>
            <a:ext cx="253615" cy="253615"/>
          </a:xfrm>
          <a:prstGeom prst="rect">
            <a:avLst/>
          </a:prstGeom>
        </p:spPr>
      </p:pic>
      <p:pic>
        <p:nvPicPr>
          <p:cNvPr id="126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29" y="2040568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Straight Connector 126"/>
          <p:cNvCxnSpPr/>
          <p:nvPr/>
        </p:nvCxnSpPr>
        <p:spPr>
          <a:xfrm>
            <a:off x="5757339" y="1917641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079785" y="1619490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98" y="1471739"/>
            <a:ext cx="253615" cy="253615"/>
          </a:xfrm>
          <a:prstGeom prst="rect">
            <a:avLst/>
          </a:prstGeom>
        </p:spPr>
      </p:pic>
      <p:cxnSp>
        <p:nvCxnSpPr>
          <p:cNvPr id="129" name="Straight Connector 128"/>
          <p:cNvCxnSpPr/>
          <p:nvPr/>
        </p:nvCxnSpPr>
        <p:spPr>
          <a:xfrm flipV="1">
            <a:off x="8083164" y="1893644"/>
            <a:ext cx="533701" cy="415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 bwMode="auto">
          <a:xfrm>
            <a:off x="1286397" y="2708233"/>
            <a:ext cx="2298024" cy="1585310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1563290" y="3061583"/>
            <a:ext cx="1520194" cy="5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795451" y="3062282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495223" y="3803205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1798829" y="3527351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4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58" y="3385696"/>
            <a:ext cx="253615" cy="253615"/>
          </a:xfrm>
          <a:prstGeom prst="rect">
            <a:avLst/>
          </a:prstGeom>
        </p:spPr>
      </p:pic>
      <p:pic>
        <p:nvPicPr>
          <p:cNvPr id="195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044" y="3942744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6" name="Straight Connector 195"/>
          <p:cNvCxnSpPr/>
          <p:nvPr/>
        </p:nvCxnSpPr>
        <p:spPr>
          <a:xfrm>
            <a:off x="1655554" y="3819817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322305" y="3066918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2022077" y="3807841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325683" y="3531987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12" y="3390332"/>
            <a:ext cx="253615" cy="253615"/>
          </a:xfrm>
          <a:prstGeom prst="rect">
            <a:avLst/>
          </a:prstGeom>
        </p:spPr>
      </p:pic>
      <p:pic>
        <p:nvPicPr>
          <p:cNvPr id="201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898" y="3947380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Straight Connector 201"/>
          <p:cNvCxnSpPr/>
          <p:nvPr/>
        </p:nvCxnSpPr>
        <p:spPr>
          <a:xfrm>
            <a:off x="2182408" y="3824453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 bwMode="auto">
          <a:xfrm>
            <a:off x="2935378" y="1040236"/>
            <a:ext cx="1372133" cy="1513140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 bwMode="auto">
          <a:xfrm>
            <a:off x="4949413" y="1040236"/>
            <a:ext cx="1372133" cy="1513140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 bwMode="auto">
          <a:xfrm>
            <a:off x="7445688" y="1016365"/>
            <a:ext cx="1372133" cy="1513140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37859" y="2730056"/>
            <a:ext cx="266036" cy="335474"/>
            <a:chOff x="2643103" y="3275067"/>
            <a:chExt cx="266036" cy="335474"/>
          </a:xfrm>
        </p:grpSpPr>
        <p:pic>
          <p:nvPicPr>
            <p:cNvPr id="168" name="NSX Load-balancer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643103" y="3275067"/>
              <a:ext cx="266036" cy="252905"/>
            </a:xfrm>
            <a:prstGeom prst="rect">
              <a:avLst/>
            </a:prstGeom>
          </p:spPr>
        </p:pic>
        <p:cxnSp>
          <p:nvCxnSpPr>
            <p:cNvPr id="170" name="Straight Connector 169"/>
            <p:cNvCxnSpPr/>
            <p:nvPr/>
          </p:nvCxnSpPr>
          <p:spPr>
            <a:xfrm>
              <a:off x="2808525" y="3501330"/>
              <a:ext cx="0" cy="10921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2490025" y="4024724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Service Template C: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373"/>
          <p:cNvSpPr txBox="1">
            <a:spLocks/>
          </p:cNvSpPr>
          <p:nvPr/>
        </p:nvSpPr>
        <p:spPr>
          <a:xfrm>
            <a:off x="461021" y="355124"/>
            <a:ext cx="8229600" cy="4111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Service Deployment &amp; Modification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 flipV="1">
            <a:off x="2567536" y="2673604"/>
            <a:ext cx="5785094" cy="81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372741" y="2666852"/>
            <a:ext cx="1" cy="734354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endCxn id="432" idx="0"/>
          </p:cNvCxnSpPr>
          <p:nvPr/>
        </p:nvCxnSpPr>
        <p:spPr>
          <a:xfrm>
            <a:off x="4828839" y="2674071"/>
            <a:ext cx="1" cy="595296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885241" y="2591320"/>
            <a:ext cx="5052857" cy="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623486" y="2421876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VIO-External-01_VLAN301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265148" y="2602392"/>
            <a:ext cx="1343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VCD-External-01_VLAN201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5913885" y="2065198"/>
            <a:ext cx="911" cy="511229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002312" y="2155623"/>
            <a:ext cx="911" cy="511229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 rot="10800000" flipH="1" flipV="1">
            <a:off x="5772619" y="1282628"/>
            <a:ext cx="3246812" cy="1182763"/>
            <a:chOff x="517022" y="1736539"/>
            <a:chExt cx="4021763" cy="1016600"/>
          </a:xfrm>
        </p:grpSpPr>
        <p:sp>
          <p:nvSpPr>
            <p:cNvPr id="206" name="Cloud 205"/>
            <p:cNvSpPr/>
            <p:nvPr/>
          </p:nvSpPr>
          <p:spPr>
            <a:xfrm>
              <a:off x="517022" y="1736539"/>
              <a:ext cx="4021763" cy="101660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37">
                <a:lnSpc>
                  <a:spcPct val="90000"/>
                </a:lnSpc>
                <a:spcBef>
                  <a:spcPts val="300"/>
                </a:spcBef>
              </a:pPr>
              <a:endParaRPr lang="en-US" sz="800" dirty="0">
                <a:solidFill>
                  <a:srgbClr val="FFFFFF"/>
                </a:solidFill>
                <a:latin typeface="Dual 300" panose="02000503020000020004" pitchFamily="2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059793" y="1784219"/>
              <a:ext cx="643735" cy="302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>
                <a:lnSpc>
                  <a:spcPct val="90000"/>
                </a:lnSpc>
                <a:spcBef>
                  <a:spcPts val="300"/>
                </a:spcBef>
              </a:pPr>
              <a:r>
                <a:rPr lang="en-US" sz="800" dirty="0">
                  <a:solidFill>
                    <a:srgbClr val="898989"/>
                  </a:solidFill>
                  <a:latin typeface="Cooper Black" panose="0208090404030B020404" pitchFamily="18" charset="0"/>
                </a:rPr>
                <a:t>VCS</a:t>
              </a:r>
            </a:p>
            <a:p>
              <a:pPr algn="ctr" defTabSz="914377">
                <a:lnSpc>
                  <a:spcPct val="90000"/>
                </a:lnSpc>
                <a:spcBef>
                  <a:spcPts val="300"/>
                </a:spcBef>
              </a:pPr>
              <a:r>
                <a:rPr lang="en-US" sz="800" dirty="0">
                  <a:solidFill>
                    <a:srgbClr val="898989"/>
                  </a:solidFill>
                  <a:latin typeface="Cooper Black" panose="0208090404030B020404" pitchFamily="18" charset="0"/>
                </a:rPr>
                <a:t>Fabric</a:t>
              </a:r>
            </a:p>
          </p:txBody>
        </p:sp>
      </p:grpSp>
      <p:grpSp>
        <p:nvGrpSpPr>
          <p:cNvPr id="208" name="Group 207"/>
          <p:cNvGrpSpPr>
            <a:grpSpLocks noChangeAspect="1"/>
          </p:cNvGrpSpPr>
          <p:nvPr/>
        </p:nvGrpSpPr>
        <p:grpSpPr>
          <a:xfrm flipH="1" flipV="1">
            <a:off x="7857971" y="1909295"/>
            <a:ext cx="299167" cy="298184"/>
            <a:chOff x="5469160" y="2716355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209" name="Freeform 48"/>
            <p:cNvSpPr>
              <a:spLocks noChangeArrowheads="1"/>
            </p:cNvSpPr>
            <p:nvPr/>
          </p:nvSpPr>
          <p:spPr bwMode="auto">
            <a:xfrm>
              <a:off x="5469160" y="2716355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210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211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212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213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214" name="Group 213"/>
          <p:cNvGrpSpPr>
            <a:grpSpLocks noChangeAspect="1"/>
          </p:cNvGrpSpPr>
          <p:nvPr/>
        </p:nvGrpSpPr>
        <p:grpSpPr>
          <a:xfrm flipH="1" flipV="1">
            <a:off x="6993828" y="1386398"/>
            <a:ext cx="430652" cy="343502"/>
            <a:chOff x="8283907" y="1365185"/>
            <a:chExt cx="659342" cy="413558"/>
          </a:xfrm>
          <a:solidFill>
            <a:schemeClr val="tx1"/>
          </a:solidFill>
        </p:grpSpPr>
        <p:sp>
          <p:nvSpPr>
            <p:cNvPr id="215" name="Freeform 10"/>
            <p:cNvSpPr>
              <a:spLocks noChangeArrowheads="1"/>
            </p:cNvSpPr>
            <p:nvPr/>
          </p:nvSpPr>
          <p:spPr bwMode="auto">
            <a:xfrm>
              <a:off x="8283907" y="1365185"/>
              <a:ext cx="659342" cy="413558"/>
            </a:xfrm>
            <a:custGeom>
              <a:avLst/>
              <a:gdLst>
                <a:gd name="T0" fmla="*/ 2692 w 2719"/>
                <a:gd name="T1" fmla="*/ 249 h 1705"/>
                <a:gd name="T2" fmla="*/ 2514 w 2719"/>
                <a:gd name="T3" fmla="*/ 189 h 1705"/>
                <a:gd name="T4" fmla="*/ 2328 w 2719"/>
                <a:gd name="T5" fmla="*/ 126 h 1705"/>
                <a:gd name="T6" fmla="*/ 2142 w 2719"/>
                <a:gd name="T7" fmla="*/ 63 h 1705"/>
                <a:gd name="T8" fmla="*/ 1953 w 2719"/>
                <a:gd name="T9" fmla="*/ 0 h 1705"/>
                <a:gd name="T10" fmla="*/ 2136 w 2719"/>
                <a:gd name="T11" fmla="*/ 74 h 1705"/>
                <a:gd name="T12" fmla="*/ 2320 w 2719"/>
                <a:gd name="T13" fmla="*/ 148 h 1705"/>
                <a:gd name="T14" fmla="*/ 2503 w 2719"/>
                <a:gd name="T15" fmla="*/ 223 h 1705"/>
                <a:gd name="T16" fmla="*/ 2394 w 2719"/>
                <a:gd name="T17" fmla="*/ 246 h 1705"/>
                <a:gd name="T18" fmla="*/ 2277 w 2719"/>
                <a:gd name="T19" fmla="*/ 246 h 1705"/>
                <a:gd name="T20" fmla="*/ 2028 w 2719"/>
                <a:gd name="T21" fmla="*/ 243 h 1705"/>
                <a:gd name="T22" fmla="*/ 1695 w 2719"/>
                <a:gd name="T23" fmla="*/ 240 h 1705"/>
                <a:gd name="T24" fmla="*/ 1031 w 2719"/>
                <a:gd name="T25" fmla="*/ 240 h 1705"/>
                <a:gd name="T26" fmla="*/ 699 w 2719"/>
                <a:gd name="T27" fmla="*/ 240 h 1705"/>
                <a:gd name="T28" fmla="*/ 177 w 2719"/>
                <a:gd name="T29" fmla="*/ 240 h 1705"/>
                <a:gd name="T30" fmla="*/ 223 w 2719"/>
                <a:gd name="T31" fmla="*/ 223 h 1705"/>
                <a:gd name="T32" fmla="*/ 498 w 2719"/>
                <a:gd name="T33" fmla="*/ 111 h 1705"/>
                <a:gd name="T34" fmla="*/ 678 w 2719"/>
                <a:gd name="T35" fmla="*/ 37 h 1705"/>
                <a:gd name="T36" fmla="*/ 676 w 2719"/>
                <a:gd name="T37" fmla="*/ 31 h 1705"/>
                <a:gd name="T38" fmla="*/ 489 w 2719"/>
                <a:gd name="T39" fmla="*/ 94 h 1705"/>
                <a:gd name="T40" fmla="*/ 398 w 2719"/>
                <a:gd name="T41" fmla="*/ 126 h 1705"/>
                <a:gd name="T42" fmla="*/ 63 w 2719"/>
                <a:gd name="T43" fmla="*/ 240 h 1705"/>
                <a:gd name="T44" fmla="*/ 31 w 2719"/>
                <a:gd name="T45" fmla="*/ 240 h 1705"/>
                <a:gd name="T46" fmla="*/ 31 w 2719"/>
                <a:gd name="T47" fmla="*/ 240 h 1705"/>
                <a:gd name="T48" fmla="*/ 8 w 2719"/>
                <a:gd name="T49" fmla="*/ 249 h 1705"/>
                <a:gd name="T50" fmla="*/ 0 w 2719"/>
                <a:gd name="T51" fmla="*/ 274 h 1705"/>
                <a:gd name="T52" fmla="*/ 3 w 2719"/>
                <a:gd name="T53" fmla="*/ 1675 h 1705"/>
                <a:gd name="T54" fmla="*/ 3 w 2719"/>
                <a:gd name="T55" fmla="*/ 1675 h 1705"/>
                <a:gd name="T56" fmla="*/ 6 w 2719"/>
                <a:gd name="T57" fmla="*/ 1687 h 1705"/>
                <a:gd name="T58" fmla="*/ 20 w 2719"/>
                <a:gd name="T59" fmla="*/ 1701 h 1705"/>
                <a:gd name="T60" fmla="*/ 174 w 2719"/>
                <a:gd name="T61" fmla="*/ 1704 h 1705"/>
                <a:gd name="T62" fmla="*/ 607 w 2719"/>
                <a:gd name="T63" fmla="*/ 1701 h 1705"/>
                <a:gd name="T64" fmla="*/ 1180 w 2719"/>
                <a:gd name="T65" fmla="*/ 1695 h 1705"/>
                <a:gd name="T66" fmla="*/ 1756 w 2719"/>
                <a:gd name="T67" fmla="*/ 1687 h 1705"/>
                <a:gd name="T68" fmla="*/ 2328 w 2719"/>
                <a:gd name="T69" fmla="*/ 1675 h 1705"/>
                <a:gd name="T70" fmla="*/ 1756 w 2719"/>
                <a:gd name="T71" fmla="*/ 1664 h 1705"/>
                <a:gd name="T72" fmla="*/ 1180 w 2719"/>
                <a:gd name="T73" fmla="*/ 1658 h 1705"/>
                <a:gd name="T74" fmla="*/ 607 w 2719"/>
                <a:gd name="T75" fmla="*/ 1652 h 1705"/>
                <a:gd name="T76" fmla="*/ 174 w 2719"/>
                <a:gd name="T77" fmla="*/ 1647 h 1705"/>
                <a:gd name="T78" fmla="*/ 66 w 2719"/>
                <a:gd name="T79" fmla="*/ 973 h 1705"/>
                <a:gd name="T80" fmla="*/ 363 w 2719"/>
                <a:gd name="T81" fmla="*/ 306 h 1705"/>
                <a:gd name="T82" fmla="*/ 999 w 2719"/>
                <a:gd name="T83" fmla="*/ 306 h 1705"/>
                <a:gd name="T84" fmla="*/ 1363 w 2719"/>
                <a:gd name="T85" fmla="*/ 306 h 1705"/>
                <a:gd name="T86" fmla="*/ 1861 w 2719"/>
                <a:gd name="T87" fmla="*/ 306 h 1705"/>
                <a:gd name="T88" fmla="*/ 2194 w 2719"/>
                <a:gd name="T89" fmla="*/ 303 h 1705"/>
                <a:gd name="T90" fmla="*/ 2360 w 2719"/>
                <a:gd name="T91" fmla="*/ 300 h 1705"/>
                <a:gd name="T92" fmla="*/ 2669 w 2719"/>
                <a:gd name="T93" fmla="*/ 297 h 1705"/>
                <a:gd name="T94" fmla="*/ 2672 w 2719"/>
                <a:gd name="T95" fmla="*/ 624 h 1705"/>
                <a:gd name="T96" fmla="*/ 2678 w 2719"/>
                <a:gd name="T97" fmla="*/ 973 h 1705"/>
                <a:gd name="T98" fmla="*/ 2684 w 2719"/>
                <a:gd name="T99" fmla="*/ 1326 h 1705"/>
                <a:gd name="T100" fmla="*/ 2692 w 2719"/>
                <a:gd name="T101" fmla="*/ 1675 h 1705"/>
                <a:gd name="T102" fmla="*/ 2701 w 2719"/>
                <a:gd name="T103" fmla="*/ 1326 h 1705"/>
                <a:gd name="T104" fmla="*/ 2706 w 2719"/>
                <a:gd name="T105" fmla="*/ 973 h 1705"/>
                <a:gd name="T106" fmla="*/ 2712 w 2719"/>
                <a:gd name="T107" fmla="*/ 624 h 1705"/>
                <a:gd name="T108" fmla="*/ 2718 w 2719"/>
                <a:gd name="T109" fmla="*/ 274 h 1705"/>
                <a:gd name="T110" fmla="*/ 2718 w 2719"/>
                <a:gd name="T111" fmla="*/ 274 h 1705"/>
                <a:gd name="T112" fmla="*/ 2709 w 2719"/>
                <a:gd name="T113" fmla="*/ 257 h 1705"/>
                <a:gd name="T114" fmla="*/ 2692 w 2719"/>
                <a:gd name="T115" fmla="*/ 249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5">
                  <a:moveTo>
                    <a:pt x="2692" y="249"/>
                  </a:moveTo>
                  <a:lnTo>
                    <a:pt x="2692" y="249"/>
                  </a:lnTo>
                  <a:lnTo>
                    <a:pt x="2689" y="249"/>
                  </a:lnTo>
                  <a:lnTo>
                    <a:pt x="2514" y="189"/>
                  </a:lnTo>
                  <a:lnTo>
                    <a:pt x="2514" y="189"/>
                  </a:lnTo>
                  <a:lnTo>
                    <a:pt x="2328" y="126"/>
                  </a:lnTo>
                  <a:lnTo>
                    <a:pt x="2234" y="94"/>
                  </a:lnTo>
                  <a:lnTo>
                    <a:pt x="2142" y="63"/>
                  </a:lnTo>
                  <a:lnTo>
                    <a:pt x="2048" y="31"/>
                  </a:lnTo>
                  <a:lnTo>
                    <a:pt x="1953" y="0"/>
                  </a:lnTo>
                  <a:lnTo>
                    <a:pt x="2045" y="37"/>
                  </a:lnTo>
                  <a:lnTo>
                    <a:pt x="2136" y="74"/>
                  </a:lnTo>
                  <a:lnTo>
                    <a:pt x="2228" y="111"/>
                  </a:lnTo>
                  <a:lnTo>
                    <a:pt x="2320" y="148"/>
                  </a:lnTo>
                  <a:lnTo>
                    <a:pt x="2320" y="148"/>
                  </a:lnTo>
                  <a:lnTo>
                    <a:pt x="2503" y="223"/>
                  </a:lnTo>
                  <a:lnTo>
                    <a:pt x="2569" y="249"/>
                  </a:lnTo>
                  <a:lnTo>
                    <a:pt x="2394" y="246"/>
                  </a:lnTo>
                  <a:lnTo>
                    <a:pt x="2360" y="246"/>
                  </a:lnTo>
                  <a:lnTo>
                    <a:pt x="2277" y="246"/>
                  </a:lnTo>
                  <a:lnTo>
                    <a:pt x="2194" y="243"/>
                  </a:lnTo>
                  <a:lnTo>
                    <a:pt x="2028" y="243"/>
                  </a:lnTo>
                  <a:lnTo>
                    <a:pt x="1861" y="240"/>
                  </a:lnTo>
                  <a:lnTo>
                    <a:pt x="1695" y="240"/>
                  </a:lnTo>
                  <a:lnTo>
                    <a:pt x="1363" y="240"/>
                  </a:lnTo>
                  <a:lnTo>
                    <a:pt x="1031" y="240"/>
                  </a:lnTo>
                  <a:lnTo>
                    <a:pt x="999" y="240"/>
                  </a:lnTo>
                  <a:lnTo>
                    <a:pt x="699" y="240"/>
                  </a:lnTo>
                  <a:lnTo>
                    <a:pt x="363" y="240"/>
                  </a:lnTo>
                  <a:lnTo>
                    <a:pt x="177" y="240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407" y="148"/>
                  </a:lnTo>
                  <a:lnTo>
                    <a:pt x="498" y="111"/>
                  </a:lnTo>
                  <a:lnTo>
                    <a:pt x="590" y="74"/>
                  </a:lnTo>
                  <a:lnTo>
                    <a:pt x="678" y="37"/>
                  </a:lnTo>
                  <a:lnTo>
                    <a:pt x="770" y="0"/>
                  </a:lnTo>
                  <a:lnTo>
                    <a:pt x="676" y="31"/>
                  </a:lnTo>
                  <a:lnTo>
                    <a:pt x="584" y="63"/>
                  </a:lnTo>
                  <a:lnTo>
                    <a:pt x="489" y="94"/>
                  </a:lnTo>
                  <a:lnTo>
                    <a:pt x="398" y="126"/>
                  </a:lnTo>
                  <a:lnTo>
                    <a:pt x="398" y="126"/>
                  </a:lnTo>
                  <a:lnTo>
                    <a:pt x="212" y="189"/>
                  </a:lnTo>
                  <a:lnTo>
                    <a:pt x="63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20" y="243"/>
                  </a:lnTo>
                  <a:lnTo>
                    <a:pt x="8" y="249"/>
                  </a:lnTo>
                  <a:lnTo>
                    <a:pt x="3" y="260"/>
                  </a:lnTo>
                  <a:lnTo>
                    <a:pt x="0" y="274"/>
                  </a:lnTo>
                  <a:lnTo>
                    <a:pt x="0" y="973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6" y="1687"/>
                  </a:lnTo>
                  <a:lnTo>
                    <a:pt x="11" y="1695"/>
                  </a:lnTo>
                  <a:lnTo>
                    <a:pt x="20" y="1701"/>
                  </a:lnTo>
                  <a:lnTo>
                    <a:pt x="31" y="1704"/>
                  </a:lnTo>
                  <a:lnTo>
                    <a:pt x="174" y="1704"/>
                  </a:lnTo>
                  <a:lnTo>
                    <a:pt x="321" y="1704"/>
                  </a:lnTo>
                  <a:lnTo>
                    <a:pt x="607" y="1701"/>
                  </a:lnTo>
                  <a:lnTo>
                    <a:pt x="893" y="1698"/>
                  </a:lnTo>
                  <a:lnTo>
                    <a:pt x="1180" y="1695"/>
                  </a:lnTo>
                  <a:lnTo>
                    <a:pt x="1466" y="1689"/>
                  </a:lnTo>
                  <a:lnTo>
                    <a:pt x="1756" y="1687"/>
                  </a:lnTo>
                  <a:lnTo>
                    <a:pt x="2042" y="1681"/>
                  </a:lnTo>
                  <a:lnTo>
                    <a:pt x="2328" y="1675"/>
                  </a:lnTo>
                  <a:lnTo>
                    <a:pt x="2042" y="1669"/>
                  </a:lnTo>
                  <a:lnTo>
                    <a:pt x="1756" y="1664"/>
                  </a:lnTo>
                  <a:lnTo>
                    <a:pt x="1466" y="1661"/>
                  </a:lnTo>
                  <a:lnTo>
                    <a:pt x="1180" y="1658"/>
                  </a:lnTo>
                  <a:lnTo>
                    <a:pt x="893" y="1652"/>
                  </a:lnTo>
                  <a:lnTo>
                    <a:pt x="607" y="1652"/>
                  </a:lnTo>
                  <a:lnTo>
                    <a:pt x="321" y="1650"/>
                  </a:lnTo>
                  <a:lnTo>
                    <a:pt x="174" y="1647"/>
                  </a:lnTo>
                  <a:lnTo>
                    <a:pt x="60" y="1647"/>
                  </a:lnTo>
                  <a:lnTo>
                    <a:pt x="66" y="973"/>
                  </a:lnTo>
                  <a:lnTo>
                    <a:pt x="66" y="306"/>
                  </a:lnTo>
                  <a:lnTo>
                    <a:pt x="363" y="306"/>
                  </a:lnTo>
                  <a:lnTo>
                    <a:pt x="699" y="306"/>
                  </a:lnTo>
                  <a:lnTo>
                    <a:pt x="999" y="306"/>
                  </a:lnTo>
                  <a:lnTo>
                    <a:pt x="1031" y="306"/>
                  </a:lnTo>
                  <a:lnTo>
                    <a:pt x="1363" y="306"/>
                  </a:lnTo>
                  <a:lnTo>
                    <a:pt x="1695" y="306"/>
                  </a:lnTo>
                  <a:lnTo>
                    <a:pt x="1861" y="306"/>
                  </a:lnTo>
                  <a:lnTo>
                    <a:pt x="2028" y="303"/>
                  </a:lnTo>
                  <a:lnTo>
                    <a:pt x="2194" y="303"/>
                  </a:lnTo>
                  <a:lnTo>
                    <a:pt x="2277" y="300"/>
                  </a:lnTo>
                  <a:lnTo>
                    <a:pt x="2360" y="300"/>
                  </a:lnTo>
                  <a:lnTo>
                    <a:pt x="2394" y="300"/>
                  </a:lnTo>
                  <a:lnTo>
                    <a:pt x="2669" y="297"/>
                  </a:lnTo>
                  <a:lnTo>
                    <a:pt x="2669" y="449"/>
                  </a:lnTo>
                  <a:lnTo>
                    <a:pt x="2672" y="624"/>
                  </a:lnTo>
                  <a:lnTo>
                    <a:pt x="2672" y="624"/>
                  </a:lnTo>
                  <a:lnTo>
                    <a:pt x="2678" y="973"/>
                  </a:lnTo>
                  <a:lnTo>
                    <a:pt x="2678" y="973"/>
                  </a:lnTo>
                  <a:lnTo>
                    <a:pt x="2684" y="1326"/>
                  </a:lnTo>
                  <a:lnTo>
                    <a:pt x="2689" y="1500"/>
                  </a:lnTo>
                  <a:lnTo>
                    <a:pt x="2692" y="1675"/>
                  </a:lnTo>
                  <a:lnTo>
                    <a:pt x="2698" y="1500"/>
                  </a:lnTo>
                  <a:lnTo>
                    <a:pt x="2701" y="1326"/>
                  </a:lnTo>
                  <a:lnTo>
                    <a:pt x="2701" y="1326"/>
                  </a:lnTo>
                  <a:lnTo>
                    <a:pt x="2706" y="973"/>
                  </a:lnTo>
                  <a:lnTo>
                    <a:pt x="2706" y="973"/>
                  </a:lnTo>
                  <a:lnTo>
                    <a:pt x="2712" y="624"/>
                  </a:lnTo>
                  <a:lnTo>
                    <a:pt x="2715" y="449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5" y="263"/>
                  </a:lnTo>
                  <a:lnTo>
                    <a:pt x="2709" y="257"/>
                  </a:lnTo>
                  <a:lnTo>
                    <a:pt x="2703" y="252"/>
                  </a:lnTo>
                  <a:lnTo>
                    <a:pt x="2692" y="2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8445209" y="1428749"/>
              <a:ext cx="344374" cy="344373"/>
              <a:chOff x="8383289" y="1310409"/>
              <a:chExt cx="462715" cy="462714"/>
            </a:xfrm>
            <a:grpFill/>
          </p:grpSpPr>
          <p:sp>
            <p:nvSpPr>
              <p:cNvPr id="217" name="Freeform 11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8 w 493"/>
                  <a:gd name="T3" fmla="*/ 307 h 539"/>
                  <a:gd name="T4" fmla="*/ 66 w 493"/>
                  <a:gd name="T5" fmla="*/ 304 h 539"/>
                  <a:gd name="T6" fmla="*/ 146 w 493"/>
                  <a:gd name="T7" fmla="*/ 301 h 539"/>
                  <a:gd name="T8" fmla="*/ 149 w 493"/>
                  <a:gd name="T9" fmla="*/ 301 h 539"/>
                  <a:gd name="T10" fmla="*/ 151 w 493"/>
                  <a:gd name="T11" fmla="*/ 403 h 539"/>
                  <a:gd name="T12" fmla="*/ 160 w 493"/>
                  <a:gd name="T13" fmla="*/ 523 h 539"/>
                  <a:gd name="T14" fmla="*/ 163 w 493"/>
                  <a:gd name="T15" fmla="*/ 523 h 539"/>
                  <a:gd name="T16" fmla="*/ 169 w 493"/>
                  <a:gd name="T17" fmla="*/ 403 h 539"/>
                  <a:gd name="T18" fmla="*/ 175 w 493"/>
                  <a:gd name="T19" fmla="*/ 292 h 539"/>
                  <a:gd name="T20" fmla="*/ 154 w 493"/>
                  <a:gd name="T21" fmla="*/ 272 h 539"/>
                  <a:gd name="T22" fmla="*/ 146 w 493"/>
                  <a:gd name="T23" fmla="*/ 272 h 539"/>
                  <a:gd name="T24" fmla="*/ 123 w 493"/>
                  <a:gd name="T25" fmla="*/ 272 h 539"/>
                  <a:gd name="T26" fmla="*/ 54 w 493"/>
                  <a:gd name="T27" fmla="*/ 269 h 539"/>
                  <a:gd name="T28" fmla="*/ 169 w 493"/>
                  <a:gd name="T29" fmla="*/ 140 h 539"/>
                  <a:gd name="T30" fmla="*/ 246 w 493"/>
                  <a:gd name="T31" fmla="*/ 55 h 539"/>
                  <a:gd name="T32" fmla="*/ 275 w 493"/>
                  <a:gd name="T33" fmla="*/ 89 h 539"/>
                  <a:gd name="T34" fmla="*/ 409 w 493"/>
                  <a:gd name="T35" fmla="*/ 238 h 539"/>
                  <a:gd name="T36" fmla="*/ 429 w 493"/>
                  <a:gd name="T37" fmla="*/ 269 h 539"/>
                  <a:gd name="T38" fmla="*/ 349 w 493"/>
                  <a:gd name="T39" fmla="*/ 272 h 539"/>
                  <a:gd name="T40" fmla="*/ 341 w 493"/>
                  <a:gd name="T41" fmla="*/ 272 h 539"/>
                  <a:gd name="T42" fmla="*/ 321 w 493"/>
                  <a:gd name="T43" fmla="*/ 292 h 539"/>
                  <a:gd name="T44" fmla="*/ 321 w 493"/>
                  <a:gd name="T45" fmla="*/ 301 h 539"/>
                  <a:gd name="T46" fmla="*/ 321 w 493"/>
                  <a:gd name="T47" fmla="*/ 309 h 539"/>
                  <a:gd name="T48" fmla="*/ 329 w 493"/>
                  <a:gd name="T49" fmla="*/ 474 h 539"/>
                  <a:gd name="T50" fmla="*/ 335 w 493"/>
                  <a:gd name="T51" fmla="*/ 538 h 539"/>
                  <a:gd name="T52" fmla="*/ 338 w 493"/>
                  <a:gd name="T53" fmla="*/ 474 h 539"/>
                  <a:gd name="T54" fmla="*/ 346 w 493"/>
                  <a:gd name="T55" fmla="*/ 309 h 539"/>
                  <a:gd name="T56" fmla="*/ 358 w 493"/>
                  <a:gd name="T57" fmla="*/ 301 h 539"/>
                  <a:gd name="T58" fmla="*/ 429 w 493"/>
                  <a:gd name="T59" fmla="*/ 304 h 539"/>
                  <a:gd name="T60" fmla="*/ 470 w 493"/>
                  <a:gd name="T61" fmla="*/ 307 h 539"/>
                  <a:gd name="T62" fmla="*/ 481 w 493"/>
                  <a:gd name="T63" fmla="*/ 304 h 539"/>
                  <a:gd name="T64" fmla="*/ 492 w 493"/>
                  <a:gd name="T65" fmla="*/ 286 h 539"/>
                  <a:gd name="T66" fmla="*/ 492 w 493"/>
                  <a:gd name="T67" fmla="*/ 278 h 539"/>
                  <a:gd name="T68" fmla="*/ 441 w 493"/>
                  <a:gd name="T69" fmla="*/ 209 h 539"/>
                  <a:gd name="T70" fmla="*/ 309 w 493"/>
                  <a:gd name="T71" fmla="*/ 57 h 539"/>
                  <a:gd name="T72" fmla="*/ 275 w 493"/>
                  <a:gd name="T73" fmla="*/ 14 h 539"/>
                  <a:gd name="T74" fmla="*/ 272 w 493"/>
                  <a:gd name="T75" fmla="*/ 11 h 539"/>
                  <a:gd name="T76" fmla="*/ 243 w 493"/>
                  <a:gd name="T77" fmla="*/ 0 h 539"/>
                  <a:gd name="T78" fmla="*/ 215 w 493"/>
                  <a:gd name="T79" fmla="*/ 20 h 539"/>
                  <a:gd name="T80" fmla="*/ 180 w 493"/>
                  <a:gd name="T81" fmla="*/ 57 h 539"/>
                  <a:gd name="T82" fmla="*/ 49 w 493"/>
                  <a:gd name="T83" fmla="*/ 212 h 539"/>
                  <a:gd name="T84" fmla="*/ 6 w 493"/>
                  <a:gd name="T85" fmla="*/ 266 h 539"/>
                  <a:gd name="T86" fmla="*/ 3 w 493"/>
                  <a:gd name="T87" fmla="*/ 272 h 539"/>
                  <a:gd name="T88" fmla="*/ 6 w 493"/>
                  <a:gd name="T89" fmla="*/ 298 h 539"/>
                  <a:gd name="T90" fmla="*/ 149 w 493"/>
                  <a:gd name="T91" fmla="*/ 301 h 539"/>
                  <a:gd name="T92" fmla="*/ 346 w 493"/>
                  <a:gd name="T93" fmla="*/ 301 h 539"/>
                  <a:gd name="T94" fmla="*/ 467 w 493"/>
                  <a:gd name="T95" fmla="*/ 26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lnTo>
                      <a:pt x="146" y="301"/>
                    </a:lnTo>
                    <a:lnTo>
                      <a:pt x="149" y="301"/>
                    </a:lnTo>
                    <a:close/>
                    <a:moveTo>
                      <a:pt x="346" y="301"/>
                    </a:moveTo>
                    <a:lnTo>
                      <a:pt x="346" y="301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25" y="269"/>
                    </a:moveTo>
                    <a:lnTo>
                      <a:pt x="25" y="2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18" name="Freeform 12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5 w 493"/>
                  <a:gd name="T3" fmla="*/ 307 h 539"/>
                  <a:gd name="T4" fmla="*/ 37 w 493"/>
                  <a:gd name="T5" fmla="*/ 307 h 539"/>
                  <a:gd name="T6" fmla="*/ 66 w 493"/>
                  <a:gd name="T7" fmla="*/ 304 h 539"/>
                  <a:gd name="T8" fmla="*/ 137 w 493"/>
                  <a:gd name="T9" fmla="*/ 304 h 539"/>
                  <a:gd name="T10" fmla="*/ 146 w 493"/>
                  <a:gd name="T11" fmla="*/ 301 h 539"/>
                  <a:gd name="T12" fmla="*/ 149 w 493"/>
                  <a:gd name="T13" fmla="*/ 309 h 539"/>
                  <a:gd name="T14" fmla="*/ 151 w 493"/>
                  <a:gd name="T15" fmla="*/ 403 h 539"/>
                  <a:gd name="T16" fmla="*/ 160 w 493"/>
                  <a:gd name="T17" fmla="*/ 523 h 539"/>
                  <a:gd name="T18" fmla="*/ 160 w 493"/>
                  <a:gd name="T19" fmla="*/ 538 h 539"/>
                  <a:gd name="T20" fmla="*/ 166 w 493"/>
                  <a:gd name="T21" fmla="*/ 474 h 539"/>
                  <a:gd name="T22" fmla="*/ 169 w 493"/>
                  <a:gd name="T23" fmla="*/ 403 h 539"/>
                  <a:gd name="T24" fmla="*/ 175 w 493"/>
                  <a:gd name="T25" fmla="*/ 304 h 539"/>
                  <a:gd name="T26" fmla="*/ 166 w 493"/>
                  <a:gd name="T27" fmla="*/ 281 h 539"/>
                  <a:gd name="T28" fmla="*/ 154 w 493"/>
                  <a:gd name="T29" fmla="*/ 272 h 539"/>
                  <a:gd name="T30" fmla="*/ 146 w 493"/>
                  <a:gd name="T31" fmla="*/ 272 h 539"/>
                  <a:gd name="T32" fmla="*/ 123 w 493"/>
                  <a:gd name="T33" fmla="*/ 272 h 539"/>
                  <a:gd name="T34" fmla="*/ 66 w 493"/>
                  <a:gd name="T35" fmla="*/ 269 h 539"/>
                  <a:gd name="T36" fmla="*/ 80 w 493"/>
                  <a:gd name="T37" fmla="*/ 241 h 539"/>
                  <a:gd name="T38" fmla="*/ 169 w 493"/>
                  <a:gd name="T39" fmla="*/ 140 h 539"/>
                  <a:gd name="T40" fmla="*/ 238 w 493"/>
                  <a:gd name="T41" fmla="*/ 63 h 539"/>
                  <a:gd name="T42" fmla="*/ 252 w 493"/>
                  <a:gd name="T43" fmla="*/ 63 h 539"/>
                  <a:gd name="T44" fmla="*/ 321 w 493"/>
                  <a:gd name="T45" fmla="*/ 138 h 539"/>
                  <a:gd name="T46" fmla="*/ 409 w 493"/>
                  <a:gd name="T47" fmla="*/ 238 h 539"/>
                  <a:gd name="T48" fmla="*/ 429 w 493"/>
                  <a:gd name="T49" fmla="*/ 269 h 539"/>
                  <a:gd name="T50" fmla="*/ 372 w 493"/>
                  <a:gd name="T51" fmla="*/ 272 h 539"/>
                  <a:gd name="T52" fmla="*/ 346 w 493"/>
                  <a:gd name="T53" fmla="*/ 272 h 539"/>
                  <a:gd name="T54" fmla="*/ 341 w 493"/>
                  <a:gd name="T55" fmla="*/ 272 h 539"/>
                  <a:gd name="T56" fmla="*/ 321 w 493"/>
                  <a:gd name="T57" fmla="*/ 292 h 539"/>
                  <a:gd name="T58" fmla="*/ 321 w 493"/>
                  <a:gd name="T59" fmla="*/ 298 h 539"/>
                  <a:gd name="T60" fmla="*/ 321 w 493"/>
                  <a:gd name="T61" fmla="*/ 301 h 539"/>
                  <a:gd name="T62" fmla="*/ 321 w 493"/>
                  <a:gd name="T63" fmla="*/ 309 h 539"/>
                  <a:gd name="T64" fmla="*/ 326 w 493"/>
                  <a:gd name="T65" fmla="*/ 403 h 539"/>
                  <a:gd name="T66" fmla="*/ 332 w 493"/>
                  <a:gd name="T67" fmla="*/ 523 h 539"/>
                  <a:gd name="T68" fmla="*/ 335 w 493"/>
                  <a:gd name="T69" fmla="*/ 538 h 539"/>
                  <a:gd name="T70" fmla="*/ 338 w 493"/>
                  <a:gd name="T71" fmla="*/ 474 h 539"/>
                  <a:gd name="T72" fmla="*/ 343 w 493"/>
                  <a:gd name="T73" fmla="*/ 403 h 539"/>
                  <a:gd name="T74" fmla="*/ 346 w 493"/>
                  <a:gd name="T75" fmla="*/ 301 h 539"/>
                  <a:gd name="T76" fmla="*/ 358 w 493"/>
                  <a:gd name="T77" fmla="*/ 301 h 539"/>
                  <a:gd name="T78" fmla="*/ 429 w 493"/>
                  <a:gd name="T79" fmla="*/ 304 h 539"/>
                  <a:gd name="T80" fmla="*/ 467 w 493"/>
                  <a:gd name="T81" fmla="*/ 307 h 539"/>
                  <a:gd name="T82" fmla="*/ 475 w 493"/>
                  <a:gd name="T83" fmla="*/ 304 h 539"/>
                  <a:gd name="T84" fmla="*/ 487 w 493"/>
                  <a:gd name="T85" fmla="*/ 298 h 539"/>
                  <a:gd name="T86" fmla="*/ 492 w 493"/>
                  <a:gd name="T87" fmla="*/ 286 h 539"/>
                  <a:gd name="T88" fmla="*/ 492 w 493"/>
                  <a:gd name="T89" fmla="*/ 278 h 539"/>
                  <a:gd name="T90" fmla="*/ 481 w 493"/>
                  <a:gd name="T91" fmla="*/ 261 h 539"/>
                  <a:gd name="T92" fmla="*/ 441 w 493"/>
                  <a:gd name="T93" fmla="*/ 209 h 539"/>
                  <a:gd name="T94" fmla="*/ 309 w 493"/>
                  <a:gd name="T95" fmla="*/ 57 h 539"/>
                  <a:gd name="T96" fmla="*/ 278 w 493"/>
                  <a:gd name="T97" fmla="*/ 17 h 539"/>
                  <a:gd name="T98" fmla="*/ 272 w 493"/>
                  <a:gd name="T99" fmla="*/ 11 h 539"/>
                  <a:gd name="T100" fmla="*/ 266 w 493"/>
                  <a:gd name="T101" fmla="*/ 9 h 539"/>
                  <a:gd name="T102" fmla="*/ 243 w 493"/>
                  <a:gd name="T103" fmla="*/ 0 h 539"/>
                  <a:gd name="T104" fmla="*/ 220 w 493"/>
                  <a:gd name="T105" fmla="*/ 11 h 539"/>
                  <a:gd name="T106" fmla="*/ 203 w 493"/>
                  <a:gd name="T107" fmla="*/ 32 h 539"/>
                  <a:gd name="T108" fmla="*/ 135 w 493"/>
                  <a:gd name="T109" fmla="*/ 112 h 539"/>
                  <a:gd name="T110" fmla="*/ 49 w 493"/>
                  <a:gd name="T111" fmla="*/ 212 h 539"/>
                  <a:gd name="T112" fmla="*/ 6 w 493"/>
                  <a:gd name="T113" fmla="*/ 264 h 539"/>
                  <a:gd name="T114" fmla="*/ 6 w 493"/>
                  <a:gd name="T115" fmla="*/ 266 h 539"/>
                  <a:gd name="T116" fmla="*/ 0 w 493"/>
                  <a:gd name="T117" fmla="*/ 278 h 539"/>
                  <a:gd name="T118" fmla="*/ 6 w 493"/>
                  <a:gd name="T119" fmla="*/ 29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19" name="Freeform 13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0" name="Freeform 14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3 w 4"/>
                  <a:gd name="T1" fmla="*/ 0 h 1"/>
                  <a:gd name="T2" fmla="*/ 3 w 4"/>
                  <a:gd name="T3" fmla="*/ 0 h 1"/>
                  <a:gd name="T4" fmla="*/ 0 w 4"/>
                  <a:gd name="T5" fmla="*/ 0 h 1"/>
                  <a:gd name="T6" fmla="*/ 3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1" name="Freeform 15"/>
              <p:cNvSpPr>
                <a:spLocks noChangeArrowheads="1"/>
              </p:cNvSpPr>
              <p:nvPr/>
            </p:nvSpPr>
            <p:spPr bwMode="auto">
              <a:xfrm>
                <a:off x="8638691" y="1383075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2" name="Freeform 16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3" name="Freeform 17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4" name="Freeform 18"/>
              <p:cNvSpPr>
                <a:spLocks noChangeArrowheads="1"/>
              </p:cNvSpPr>
              <p:nvPr/>
            </p:nvSpPr>
            <p:spPr bwMode="auto">
              <a:xfrm>
                <a:off x="8560681" y="1375595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5" name="Freeform 19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0 w 540"/>
                  <a:gd name="T3" fmla="*/ 161 h 494"/>
                  <a:gd name="T4" fmla="*/ 64 w 540"/>
                  <a:gd name="T5" fmla="*/ 166 h 494"/>
                  <a:gd name="T6" fmla="*/ 238 w 540"/>
                  <a:gd name="T7" fmla="*/ 175 h 494"/>
                  <a:gd name="T8" fmla="*/ 261 w 540"/>
                  <a:gd name="T9" fmla="*/ 166 h 494"/>
                  <a:gd name="T10" fmla="*/ 267 w 540"/>
                  <a:gd name="T11" fmla="*/ 152 h 494"/>
                  <a:gd name="T12" fmla="*/ 270 w 540"/>
                  <a:gd name="T13" fmla="*/ 138 h 494"/>
                  <a:gd name="T14" fmla="*/ 270 w 540"/>
                  <a:gd name="T15" fmla="*/ 66 h 494"/>
                  <a:gd name="T16" fmla="*/ 301 w 540"/>
                  <a:gd name="T17" fmla="*/ 84 h 494"/>
                  <a:gd name="T18" fmla="*/ 450 w 540"/>
                  <a:gd name="T19" fmla="*/ 215 h 494"/>
                  <a:gd name="T20" fmla="*/ 479 w 540"/>
                  <a:gd name="T21" fmla="*/ 252 h 494"/>
                  <a:gd name="T22" fmla="*/ 401 w 540"/>
                  <a:gd name="T23" fmla="*/ 321 h 494"/>
                  <a:gd name="T24" fmla="*/ 272 w 540"/>
                  <a:gd name="T25" fmla="*/ 439 h 494"/>
                  <a:gd name="T26" fmla="*/ 270 w 540"/>
                  <a:gd name="T27" fmla="*/ 373 h 494"/>
                  <a:gd name="T28" fmla="*/ 267 w 540"/>
                  <a:gd name="T29" fmla="*/ 347 h 494"/>
                  <a:gd name="T30" fmla="*/ 261 w 540"/>
                  <a:gd name="T31" fmla="*/ 330 h 494"/>
                  <a:gd name="T32" fmla="*/ 244 w 540"/>
                  <a:gd name="T33" fmla="*/ 321 h 494"/>
                  <a:gd name="T34" fmla="*/ 238 w 540"/>
                  <a:gd name="T35" fmla="*/ 321 h 494"/>
                  <a:gd name="T36" fmla="*/ 138 w 540"/>
                  <a:gd name="T37" fmla="*/ 327 h 494"/>
                  <a:gd name="T38" fmla="*/ 17 w 540"/>
                  <a:gd name="T39" fmla="*/ 333 h 494"/>
                  <a:gd name="T40" fmla="*/ 17 w 540"/>
                  <a:gd name="T41" fmla="*/ 336 h 494"/>
                  <a:gd name="T42" fmla="*/ 138 w 540"/>
                  <a:gd name="T43" fmla="*/ 344 h 494"/>
                  <a:gd name="T44" fmla="*/ 238 w 540"/>
                  <a:gd name="T45" fmla="*/ 347 h 494"/>
                  <a:gd name="T46" fmla="*/ 238 w 540"/>
                  <a:gd name="T47" fmla="*/ 373 h 494"/>
                  <a:gd name="T48" fmla="*/ 235 w 540"/>
                  <a:gd name="T49" fmla="*/ 459 h 494"/>
                  <a:gd name="T50" fmla="*/ 235 w 540"/>
                  <a:gd name="T51" fmla="*/ 476 h 494"/>
                  <a:gd name="T52" fmla="*/ 244 w 540"/>
                  <a:gd name="T53" fmla="*/ 490 h 494"/>
                  <a:gd name="T54" fmla="*/ 258 w 540"/>
                  <a:gd name="T55" fmla="*/ 493 h 494"/>
                  <a:gd name="T56" fmla="*/ 281 w 540"/>
                  <a:gd name="T57" fmla="*/ 482 h 494"/>
                  <a:gd name="T58" fmla="*/ 433 w 540"/>
                  <a:gd name="T59" fmla="*/ 356 h 494"/>
                  <a:gd name="T60" fmla="*/ 510 w 540"/>
                  <a:gd name="T61" fmla="*/ 290 h 494"/>
                  <a:gd name="T62" fmla="*/ 527 w 540"/>
                  <a:gd name="T63" fmla="*/ 273 h 494"/>
                  <a:gd name="T64" fmla="*/ 533 w 540"/>
                  <a:gd name="T65" fmla="*/ 270 h 494"/>
                  <a:gd name="T66" fmla="*/ 536 w 540"/>
                  <a:gd name="T67" fmla="*/ 229 h 494"/>
                  <a:gd name="T68" fmla="*/ 507 w 540"/>
                  <a:gd name="T69" fmla="*/ 204 h 494"/>
                  <a:gd name="T70" fmla="*/ 430 w 540"/>
                  <a:gd name="T71" fmla="*/ 138 h 494"/>
                  <a:gd name="T72" fmla="*/ 275 w 540"/>
                  <a:gd name="T73" fmla="*/ 9 h 494"/>
                  <a:gd name="T74" fmla="*/ 275 w 540"/>
                  <a:gd name="T75" fmla="*/ 6 h 494"/>
                  <a:gd name="T76" fmla="*/ 253 w 540"/>
                  <a:gd name="T77" fmla="*/ 0 h 494"/>
                  <a:gd name="T78" fmla="*/ 238 w 540"/>
                  <a:gd name="T79" fmla="*/ 15 h 494"/>
                  <a:gd name="T80" fmla="*/ 235 w 540"/>
                  <a:gd name="T81" fmla="*/ 26 h 494"/>
                  <a:gd name="T82" fmla="*/ 235 w 540"/>
                  <a:gd name="T83" fmla="*/ 66 h 494"/>
                  <a:gd name="T84" fmla="*/ 238 w 540"/>
                  <a:gd name="T85" fmla="*/ 138 h 494"/>
                  <a:gd name="T86" fmla="*/ 238 w 540"/>
                  <a:gd name="T87" fmla="*/ 149 h 494"/>
                  <a:gd name="T88" fmla="*/ 138 w 540"/>
                  <a:gd name="T89" fmla="*/ 152 h 494"/>
                  <a:gd name="T90" fmla="*/ 272 w 540"/>
                  <a:gd name="T91" fmla="*/ 467 h 494"/>
                  <a:gd name="T92" fmla="*/ 272 w 540"/>
                  <a:gd name="T93" fmla="*/ 26 h 494"/>
                  <a:gd name="T94" fmla="*/ 238 w 540"/>
                  <a:gd name="T95" fmla="*/ 14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  <a:close/>
                    <a:moveTo>
                      <a:pt x="238" y="347"/>
                    </a:moveTo>
                    <a:lnTo>
                      <a:pt x="238" y="34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26"/>
                    </a:moveTo>
                    <a:lnTo>
                      <a:pt x="272" y="26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6" name="Freeform 20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17 w 540"/>
                  <a:gd name="T3" fmla="*/ 161 h 494"/>
                  <a:gd name="T4" fmla="*/ 17 w 540"/>
                  <a:gd name="T5" fmla="*/ 164 h 494"/>
                  <a:gd name="T6" fmla="*/ 64 w 540"/>
                  <a:gd name="T7" fmla="*/ 166 h 494"/>
                  <a:gd name="T8" fmla="*/ 232 w 540"/>
                  <a:gd name="T9" fmla="*/ 175 h 494"/>
                  <a:gd name="T10" fmla="*/ 250 w 540"/>
                  <a:gd name="T11" fmla="*/ 175 h 494"/>
                  <a:gd name="T12" fmla="*/ 264 w 540"/>
                  <a:gd name="T13" fmla="*/ 161 h 494"/>
                  <a:gd name="T14" fmla="*/ 267 w 540"/>
                  <a:gd name="T15" fmla="*/ 152 h 494"/>
                  <a:gd name="T16" fmla="*/ 270 w 540"/>
                  <a:gd name="T17" fmla="*/ 138 h 494"/>
                  <a:gd name="T18" fmla="*/ 270 w 540"/>
                  <a:gd name="T19" fmla="*/ 124 h 494"/>
                  <a:gd name="T20" fmla="*/ 272 w 540"/>
                  <a:gd name="T21" fmla="*/ 55 h 494"/>
                  <a:gd name="T22" fmla="*/ 301 w 540"/>
                  <a:gd name="T23" fmla="*/ 84 h 494"/>
                  <a:gd name="T24" fmla="*/ 450 w 540"/>
                  <a:gd name="T25" fmla="*/ 215 h 494"/>
                  <a:gd name="T26" fmla="*/ 487 w 540"/>
                  <a:gd name="T27" fmla="*/ 247 h 494"/>
                  <a:gd name="T28" fmla="*/ 453 w 540"/>
                  <a:gd name="T29" fmla="*/ 276 h 494"/>
                  <a:gd name="T30" fmla="*/ 401 w 540"/>
                  <a:gd name="T31" fmla="*/ 321 h 494"/>
                  <a:gd name="T32" fmla="*/ 272 w 540"/>
                  <a:gd name="T33" fmla="*/ 439 h 494"/>
                  <a:gd name="T34" fmla="*/ 270 w 540"/>
                  <a:gd name="T35" fmla="*/ 430 h 494"/>
                  <a:gd name="T36" fmla="*/ 270 w 540"/>
                  <a:gd name="T37" fmla="*/ 358 h 494"/>
                  <a:gd name="T38" fmla="*/ 267 w 540"/>
                  <a:gd name="T39" fmla="*/ 347 h 494"/>
                  <a:gd name="T40" fmla="*/ 264 w 540"/>
                  <a:gd name="T41" fmla="*/ 336 h 494"/>
                  <a:gd name="T42" fmla="*/ 250 w 540"/>
                  <a:gd name="T43" fmla="*/ 321 h 494"/>
                  <a:gd name="T44" fmla="*/ 241 w 540"/>
                  <a:gd name="T45" fmla="*/ 321 h 494"/>
                  <a:gd name="T46" fmla="*/ 238 w 540"/>
                  <a:gd name="T47" fmla="*/ 321 h 494"/>
                  <a:gd name="T48" fmla="*/ 232 w 540"/>
                  <a:gd name="T49" fmla="*/ 321 h 494"/>
                  <a:gd name="T50" fmla="*/ 64 w 540"/>
                  <a:gd name="T51" fmla="*/ 330 h 494"/>
                  <a:gd name="T52" fmla="*/ 17 w 540"/>
                  <a:gd name="T53" fmla="*/ 333 h 494"/>
                  <a:gd name="T54" fmla="*/ 17 w 540"/>
                  <a:gd name="T55" fmla="*/ 336 h 494"/>
                  <a:gd name="T56" fmla="*/ 64 w 540"/>
                  <a:gd name="T57" fmla="*/ 339 h 494"/>
                  <a:gd name="T58" fmla="*/ 232 w 540"/>
                  <a:gd name="T59" fmla="*/ 347 h 494"/>
                  <a:gd name="T60" fmla="*/ 238 w 540"/>
                  <a:gd name="T61" fmla="*/ 350 h 494"/>
                  <a:gd name="T62" fmla="*/ 238 w 540"/>
                  <a:gd name="T63" fmla="*/ 373 h 494"/>
                  <a:gd name="T64" fmla="*/ 235 w 540"/>
                  <a:gd name="T65" fmla="*/ 430 h 494"/>
                  <a:gd name="T66" fmla="*/ 235 w 540"/>
                  <a:gd name="T67" fmla="*/ 470 h 494"/>
                  <a:gd name="T68" fmla="*/ 235 w 540"/>
                  <a:gd name="T69" fmla="*/ 476 h 494"/>
                  <a:gd name="T70" fmla="*/ 244 w 540"/>
                  <a:gd name="T71" fmla="*/ 490 h 494"/>
                  <a:gd name="T72" fmla="*/ 258 w 540"/>
                  <a:gd name="T73" fmla="*/ 493 h 494"/>
                  <a:gd name="T74" fmla="*/ 264 w 540"/>
                  <a:gd name="T75" fmla="*/ 493 h 494"/>
                  <a:gd name="T76" fmla="*/ 281 w 540"/>
                  <a:gd name="T77" fmla="*/ 482 h 494"/>
                  <a:gd name="T78" fmla="*/ 433 w 540"/>
                  <a:gd name="T79" fmla="*/ 356 h 494"/>
                  <a:gd name="T80" fmla="*/ 484 w 540"/>
                  <a:gd name="T81" fmla="*/ 313 h 494"/>
                  <a:gd name="T82" fmla="*/ 525 w 540"/>
                  <a:gd name="T83" fmla="*/ 276 h 494"/>
                  <a:gd name="T84" fmla="*/ 530 w 540"/>
                  <a:gd name="T85" fmla="*/ 273 h 494"/>
                  <a:gd name="T86" fmla="*/ 533 w 540"/>
                  <a:gd name="T87" fmla="*/ 270 h 494"/>
                  <a:gd name="T88" fmla="*/ 539 w 540"/>
                  <a:gd name="T89" fmla="*/ 244 h 494"/>
                  <a:gd name="T90" fmla="*/ 522 w 540"/>
                  <a:gd name="T91" fmla="*/ 215 h 494"/>
                  <a:gd name="T92" fmla="*/ 482 w 540"/>
                  <a:gd name="T93" fmla="*/ 181 h 494"/>
                  <a:gd name="T94" fmla="*/ 430 w 540"/>
                  <a:gd name="T95" fmla="*/ 138 h 494"/>
                  <a:gd name="T96" fmla="*/ 278 w 540"/>
                  <a:gd name="T97" fmla="*/ 9 h 494"/>
                  <a:gd name="T98" fmla="*/ 275 w 540"/>
                  <a:gd name="T99" fmla="*/ 6 h 494"/>
                  <a:gd name="T100" fmla="*/ 270 w 540"/>
                  <a:gd name="T101" fmla="*/ 3 h 494"/>
                  <a:gd name="T102" fmla="*/ 253 w 540"/>
                  <a:gd name="T103" fmla="*/ 0 h 494"/>
                  <a:gd name="T104" fmla="*/ 241 w 540"/>
                  <a:gd name="T105" fmla="*/ 6 h 494"/>
                  <a:gd name="T106" fmla="*/ 235 w 540"/>
                  <a:gd name="T107" fmla="*/ 23 h 494"/>
                  <a:gd name="T108" fmla="*/ 235 w 540"/>
                  <a:gd name="T109" fmla="*/ 29 h 494"/>
                  <a:gd name="T110" fmla="*/ 235 w 540"/>
                  <a:gd name="T111" fmla="*/ 66 h 494"/>
                  <a:gd name="T112" fmla="*/ 238 w 540"/>
                  <a:gd name="T113" fmla="*/ 124 h 494"/>
                  <a:gd name="T114" fmla="*/ 238 w 540"/>
                  <a:gd name="T115" fmla="*/ 147 h 494"/>
                  <a:gd name="T116" fmla="*/ 238 w 540"/>
                  <a:gd name="T117" fmla="*/ 149 h 494"/>
                  <a:gd name="T118" fmla="*/ 138 w 540"/>
                  <a:gd name="T119" fmla="*/ 15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7" name="Freeform 21"/>
              <p:cNvSpPr>
                <a:spLocks noChangeArrowheads="1"/>
              </p:cNvSpPr>
              <p:nvPr/>
            </p:nvSpPr>
            <p:spPr bwMode="auto">
              <a:xfrm>
                <a:off x="8773337" y="1565810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8" name="Freeform 22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29" name="Freeform 23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0" name="Freeform 24"/>
              <p:cNvSpPr>
                <a:spLocks noChangeArrowheads="1"/>
              </p:cNvSpPr>
              <p:nvPr/>
            </p:nvSpPr>
            <p:spPr bwMode="auto">
              <a:xfrm>
                <a:off x="8780818" y="1487801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1" name="Freeform 25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2" name="Freeform 26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3" name="Freeform 27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43 w 496"/>
                  <a:gd name="T1" fmla="*/ 269 h 540"/>
                  <a:gd name="T2" fmla="*/ 154 w 496"/>
                  <a:gd name="T3" fmla="*/ 267 h 540"/>
                  <a:gd name="T4" fmla="*/ 172 w 496"/>
                  <a:gd name="T5" fmla="*/ 249 h 540"/>
                  <a:gd name="T6" fmla="*/ 175 w 496"/>
                  <a:gd name="T7" fmla="*/ 241 h 540"/>
                  <a:gd name="T8" fmla="*/ 175 w 496"/>
                  <a:gd name="T9" fmla="*/ 232 h 540"/>
                  <a:gd name="T10" fmla="*/ 163 w 496"/>
                  <a:gd name="T11" fmla="*/ 63 h 540"/>
                  <a:gd name="T12" fmla="*/ 160 w 496"/>
                  <a:gd name="T13" fmla="*/ 0 h 540"/>
                  <a:gd name="T14" fmla="*/ 154 w 496"/>
                  <a:gd name="T15" fmla="*/ 63 h 540"/>
                  <a:gd name="T16" fmla="*/ 146 w 496"/>
                  <a:gd name="T17" fmla="*/ 232 h 540"/>
                  <a:gd name="T18" fmla="*/ 138 w 496"/>
                  <a:gd name="T19" fmla="*/ 238 h 540"/>
                  <a:gd name="T20" fmla="*/ 66 w 496"/>
                  <a:gd name="T21" fmla="*/ 235 h 540"/>
                  <a:gd name="T22" fmla="*/ 26 w 496"/>
                  <a:gd name="T23" fmla="*/ 235 h 540"/>
                  <a:gd name="T24" fmla="*/ 14 w 496"/>
                  <a:gd name="T25" fmla="*/ 238 h 540"/>
                  <a:gd name="T26" fmla="*/ 0 w 496"/>
                  <a:gd name="T27" fmla="*/ 255 h 540"/>
                  <a:gd name="T28" fmla="*/ 3 w 496"/>
                  <a:gd name="T29" fmla="*/ 264 h 540"/>
                  <a:gd name="T30" fmla="*/ 52 w 496"/>
                  <a:gd name="T31" fmla="*/ 330 h 540"/>
                  <a:gd name="T32" fmla="*/ 183 w 496"/>
                  <a:gd name="T33" fmla="*/ 484 h 540"/>
                  <a:gd name="T34" fmla="*/ 220 w 496"/>
                  <a:gd name="T35" fmla="*/ 527 h 540"/>
                  <a:gd name="T36" fmla="*/ 223 w 496"/>
                  <a:gd name="T37" fmla="*/ 530 h 540"/>
                  <a:gd name="T38" fmla="*/ 252 w 496"/>
                  <a:gd name="T39" fmla="*/ 539 h 540"/>
                  <a:gd name="T40" fmla="*/ 281 w 496"/>
                  <a:gd name="T41" fmla="*/ 521 h 540"/>
                  <a:gd name="T42" fmla="*/ 312 w 496"/>
                  <a:gd name="T43" fmla="*/ 481 h 540"/>
                  <a:gd name="T44" fmla="*/ 444 w 496"/>
                  <a:gd name="T45" fmla="*/ 330 h 540"/>
                  <a:gd name="T46" fmla="*/ 487 w 496"/>
                  <a:gd name="T47" fmla="*/ 275 h 540"/>
                  <a:gd name="T48" fmla="*/ 492 w 496"/>
                  <a:gd name="T49" fmla="*/ 269 h 540"/>
                  <a:gd name="T50" fmla="*/ 487 w 496"/>
                  <a:gd name="T51" fmla="*/ 241 h 540"/>
                  <a:gd name="T52" fmla="*/ 470 w 496"/>
                  <a:gd name="T53" fmla="*/ 235 h 540"/>
                  <a:gd name="T54" fmla="*/ 458 w 496"/>
                  <a:gd name="T55" fmla="*/ 235 h 540"/>
                  <a:gd name="T56" fmla="*/ 369 w 496"/>
                  <a:gd name="T57" fmla="*/ 238 h 540"/>
                  <a:gd name="T58" fmla="*/ 346 w 496"/>
                  <a:gd name="T59" fmla="*/ 238 h 540"/>
                  <a:gd name="T60" fmla="*/ 346 w 496"/>
                  <a:gd name="T61" fmla="*/ 232 h 540"/>
                  <a:gd name="T62" fmla="*/ 338 w 496"/>
                  <a:gd name="T63" fmla="*/ 63 h 540"/>
                  <a:gd name="T64" fmla="*/ 332 w 496"/>
                  <a:gd name="T65" fmla="*/ 0 h 540"/>
                  <a:gd name="T66" fmla="*/ 329 w 496"/>
                  <a:gd name="T67" fmla="*/ 63 h 540"/>
                  <a:gd name="T68" fmla="*/ 318 w 496"/>
                  <a:gd name="T69" fmla="*/ 232 h 540"/>
                  <a:gd name="T70" fmla="*/ 321 w 496"/>
                  <a:gd name="T71" fmla="*/ 249 h 540"/>
                  <a:gd name="T72" fmla="*/ 338 w 496"/>
                  <a:gd name="T73" fmla="*/ 267 h 540"/>
                  <a:gd name="T74" fmla="*/ 355 w 496"/>
                  <a:gd name="T75" fmla="*/ 269 h 540"/>
                  <a:gd name="T76" fmla="*/ 427 w 496"/>
                  <a:gd name="T77" fmla="*/ 272 h 540"/>
                  <a:gd name="T78" fmla="*/ 412 w 496"/>
                  <a:gd name="T79" fmla="*/ 301 h 540"/>
                  <a:gd name="T80" fmla="*/ 278 w 496"/>
                  <a:gd name="T81" fmla="*/ 450 h 540"/>
                  <a:gd name="T82" fmla="*/ 241 w 496"/>
                  <a:gd name="T83" fmla="*/ 479 h 540"/>
                  <a:gd name="T84" fmla="*/ 172 w 496"/>
                  <a:gd name="T85" fmla="*/ 401 h 540"/>
                  <a:gd name="T86" fmla="*/ 54 w 496"/>
                  <a:gd name="T87" fmla="*/ 272 h 540"/>
                  <a:gd name="T88" fmla="*/ 123 w 496"/>
                  <a:gd name="T89" fmla="*/ 269 h 540"/>
                  <a:gd name="T90" fmla="*/ 28 w 496"/>
                  <a:gd name="T91" fmla="*/ 272 h 540"/>
                  <a:gd name="T92" fmla="*/ 26 w 496"/>
                  <a:gd name="T93" fmla="*/ 272 h 540"/>
                  <a:gd name="T94" fmla="*/ 346 w 496"/>
                  <a:gd name="T95" fmla="*/ 238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  <a:close/>
                    <a:moveTo>
                      <a:pt x="146" y="238"/>
                    </a:moveTo>
                    <a:lnTo>
                      <a:pt x="146" y="238"/>
                    </a:lnTo>
                    <a:close/>
                    <a:moveTo>
                      <a:pt x="26" y="272"/>
                    </a:moveTo>
                    <a:lnTo>
                      <a:pt x="28" y="272"/>
                    </a:lnTo>
                    <a:lnTo>
                      <a:pt x="28" y="272"/>
                    </a:lnTo>
                    <a:lnTo>
                      <a:pt x="26" y="272"/>
                    </a:lnTo>
                    <a:close/>
                    <a:moveTo>
                      <a:pt x="28" y="272"/>
                    </a:moveTo>
                    <a:lnTo>
                      <a:pt x="26" y="272"/>
                    </a:lnTo>
                    <a:lnTo>
                      <a:pt x="28" y="272"/>
                    </a:lnTo>
                    <a:close/>
                    <a:moveTo>
                      <a:pt x="467" y="272"/>
                    </a:moveTo>
                    <a:lnTo>
                      <a:pt x="467" y="272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4" name="Freeform 28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38 w 496"/>
                  <a:gd name="T1" fmla="*/ 269 h 540"/>
                  <a:gd name="T2" fmla="*/ 146 w 496"/>
                  <a:gd name="T3" fmla="*/ 269 h 540"/>
                  <a:gd name="T4" fmla="*/ 160 w 496"/>
                  <a:gd name="T5" fmla="*/ 264 h 540"/>
                  <a:gd name="T6" fmla="*/ 172 w 496"/>
                  <a:gd name="T7" fmla="*/ 249 h 540"/>
                  <a:gd name="T8" fmla="*/ 175 w 496"/>
                  <a:gd name="T9" fmla="*/ 241 h 540"/>
                  <a:gd name="T10" fmla="*/ 175 w 496"/>
                  <a:gd name="T11" fmla="*/ 238 h 540"/>
                  <a:gd name="T12" fmla="*/ 175 w 496"/>
                  <a:gd name="T13" fmla="*/ 232 h 540"/>
                  <a:gd name="T14" fmla="*/ 163 w 496"/>
                  <a:gd name="T15" fmla="*/ 63 h 540"/>
                  <a:gd name="T16" fmla="*/ 160 w 496"/>
                  <a:gd name="T17" fmla="*/ 17 h 540"/>
                  <a:gd name="T18" fmla="*/ 157 w 496"/>
                  <a:gd name="T19" fmla="*/ 17 h 540"/>
                  <a:gd name="T20" fmla="*/ 154 w 496"/>
                  <a:gd name="T21" fmla="*/ 63 h 540"/>
                  <a:gd name="T22" fmla="*/ 146 w 496"/>
                  <a:gd name="T23" fmla="*/ 232 h 540"/>
                  <a:gd name="T24" fmla="*/ 143 w 496"/>
                  <a:gd name="T25" fmla="*/ 238 h 540"/>
                  <a:gd name="T26" fmla="*/ 123 w 496"/>
                  <a:gd name="T27" fmla="*/ 238 h 540"/>
                  <a:gd name="T28" fmla="*/ 66 w 496"/>
                  <a:gd name="T29" fmla="*/ 235 h 540"/>
                  <a:gd name="T30" fmla="*/ 26 w 496"/>
                  <a:gd name="T31" fmla="*/ 235 h 540"/>
                  <a:gd name="T32" fmla="*/ 20 w 496"/>
                  <a:gd name="T33" fmla="*/ 235 h 540"/>
                  <a:gd name="T34" fmla="*/ 6 w 496"/>
                  <a:gd name="T35" fmla="*/ 243 h 540"/>
                  <a:gd name="T36" fmla="*/ 0 w 496"/>
                  <a:gd name="T37" fmla="*/ 258 h 540"/>
                  <a:gd name="T38" fmla="*/ 3 w 496"/>
                  <a:gd name="T39" fmla="*/ 264 h 540"/>
                  <a:gd name="T40" fmla="*/ 11 w 496"/>
                  <a:gd name="T41" fmla="*/ 281 h 540"/>
                  <a:gd name="T42" fmla="*/ 138 w 496"/>
                  <a:gd name="T43" fmla="*/ 432 h 540"/>
                  <a:gd name="T44" fmla="*/ 183 w 496"/>
                  <a:gd name="T45" fmla="*/ 484 h 540"/>
                  <a:gd name="T46" fmla="*/ 220 w 496"/>
                  <a:gd name="T47" fmla="*/ 527 h 540"/>
                  <a:gd name="T48" fmla="*/ 223 w 496"/>
                  <a:gd name="T49" fmla="*/ 530 h 540"/>
                  <a:gd name="T50" fmla="*/ 226 w 496"/>
                  <a:gd name="T51" fmla="*/ 533 h 540"/>
                  <a:gd name="T52" fmla="*/ 252 w 496"/>
                  <a:gd name="T53" fmla="*/ 539 h 540"/>
                  <a:gd name="T54" fmla="*/ 281 w 496"/>
                  <a:gd name="T55" fmla="*/ 521 h 540"/>
                  <a:gd name="T56" fmla="*/ 312 w 496"/>
                  <a:gd name="T57" fmla="*/ 481 h 540"/>
                  <a:gd name="T58" fmla="*/ 358 w 496"/>
                  <a:gd name="T59" fmla="*/ 430 h 540"/>
                  <a:gd name="T60" fmla="*/ 484 w 496"/>
                  <a:gd name="T61" fmla="*/ 281 h 540"/>
                  <a:gd name="T62" fmla="*/ 487 w 496"/>
                  <a:gd name="T63" fmla="*/ 275 h 540"/>
                  <a:gd name="T64" fmla="*/ 492 w 496"/>
                  <a:gd name="T65" fmla="*/ 269 h 540"/>
                  <a:gd name="T66" fmla="*/ 492 w 496"/>
                  <a:gd name="T67" fmla="*/ 252 h 540"/>
                  <a:gd name="T68" fmla="*/ 487 w 496"/>
                  <a:gd name="T69" fmla="*/ 241 h 540"/>
                  <a:gd name="T70" fmla="*/ 470 w 496"/>
                  <a:gd name="T71" fmla="*/ 235 h 540"/>
                  <a:gd name="T72" fmla="*/ 464 w 496"/>
                  <a:gd name="T73" fmla="*/ 235 h 540"/>
                  <a:gd name="T74" fmla="*/ 427 w 496"/>
                  <a:gd name="T75" fmla="*/ 235 h 540"/>
                  <a:gd name="T76" fmla="*/ 369 w 496"/>
                  <a:gd name="T77" fmla="*/ 238 h 540"/>
                  <a:gd name="T78" fmla="*/ 346 w 496"/>
                  <a:gd name="T79" fmla="*/ 238 h 540"/>
                  <a:gd name="T80" fmla="*/ 346 w 496"/>
                  <a:gd name="T81" fmla="*/ 238 h 540"/>
                  <a:gd name="T82" fmla="*/ 341 w 496"/>
                  <a:gd name="T83" fmla="*/ 138 h 540"/>
                  <a:gd name="T84" fmla="*/ 338 w 496"/>
                  <a:gd name="T85" fmla="*/ 63 h 540"/>
                  <a:gd name="T86" fmla="*/ 332 w 496"/>
                  <a:gd name="T87" fmla="*/ 0 h 540"/>
                  <a:gd name="T88" fmla="*/ 332 w 496"/>
                  <a:gd name="T89" fmla="*/ 17 h 540"/>
                  <a:gd name="T90" fmla="*/ 324 w 496"/>
                  <a:gd name="T91" fmla="*/ 138 h 540"/>
                  <a:gd name="T92" fmla="*/ 318 w 496"/>
                  <a:gd name="T93" fmla="*/ 238 h 540"/>
                  <a:gd name="T94" fmla="*/ 321 w 496"/>
                  <a:gd name="T95" fmla="*/ 249 h 540"/>
                  <a:gd name="T96" fmla="*/ 338 w 496"/>
                  <a:gd name="T97" fmla="*/ 267 h 540"/>
                  <a:gd name="T98" fmla="*/ 346 w 496"/>
                  <a:gd name="T99" fmla="*/ 269 h 540"/>
                  <a:gd name="T100" fmla="*/ 355 w 496"/>
                  <a:gd name="T101" fmla="*/ 269 h 540"/>
                  <a:gd name="T102" fmla="*/ 427 w 496"/>
                  <a:gd name="T103" fmla="*/ 272 h 540"/>
                  <a:gd name="T104" fmla="*/ 438 w 496"/>
                  <a:gd name="T105" fmla="*/ 272 h 540"/>
                  <a:gd name="T106" fmla="*/ 324 w 496"/>
                  <a:gd name="T107" fmla="*/ 401 h 540"/>
                  <a:gd name="T108" fmla="*/ 278 w 496"/>
                  <a:gd name="T109" fmla="*/ 450 h 540"/>
                  <a:gd name="T110" fmla="*/ 241 w 496"/>
                  <a:gd name="T111" fmla="*/ 479 h 540"/>
                  <a:gd name="T112" fmla="*/ 218 w 496"/>
                  <a:gd name="T113" fmla="*/ 453 h 540"/>
                  <a:gd name="T114" fmla="*/ 83 w 496"/>
                  <a:gd name="T115" fmla="*/ 304 h 540"/>
                  <a:gd name="T116" fmla="*/ 54 w 496"/>
                  <a:gd name="T117" fmla="*/ 272 h 540"/>
                  <a:gd name="T118" fmla="*/ 123 w 496"/>
                  <a:gd name="T119" fmla="*/ 269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5" name="Freeform 29"/>
              <p:cNvSpPr>
                <a:spLocks noChangeArrowheads="1"/>
              </p:cNvSpPr>
              <p:nvPr/>
            </p:nvSpPr>
            <p:spPr bwMode="auto">
              <a:xfrm>
                <a:off x="8589534" y="1700457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6" name="Freeform 30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0 w 3"/>
                  <a:gd name="T1" fmla="*/ 0 h 1"/>
                  <a:gd name="T2" fmla="*/ 2 w 3"/>
                  <a:gd name="T3" fmla="*/ 0 h 1"/>
                  <a:gd name="T4" fmla="*/ 2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7" name="Freeform 31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8" name="Freeform 32"/>
              <p:cNvSpPr>
                <a:spLocks noChangeArrowheads="1"/>
              </p:cNvSpPr>
              <p:nvPr/>
            </p:nvSpPr>
            <p:spPr bwMode="auto">
              <a:xfrm>
                <a:off x="8667544" y="1707937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39" name="Freeform 33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0" name="Freeform 34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1" name="Freeform 35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111 w 539"/>
                  <a:gd name="T3" fmla="*/ 358 h 496"/>
                  <a:gd name="T4" fmla="*/ 263 w 539"/>
                  <a:gd name="T5" fmla="*/ 487 h 496"/>
                  <a:gd name="T6" fmla="*/ 266 w 539"/>
                  <a:gd name="T7" fmla="*/ 489 h 496"/>
                  <a:gd name="T8" fmla="*/ 289 w 539"/>
                  <a:gd name="T9" fmla="*/ 492 h 496"/>
                  <a:gd name="T10" fmla="*/ 303 w 539"/>
                  <a:gd name="T11" fmla="*/ 481 h 496"/>
                  <a:gd name="T12" fmla="*/ 306 w 539"/>
                  <a:gd name="T13" fmla="*/ 467 h 496"/>
                  <a:gd name="T14" fmla="*/ 303 w 539"/>
                  <a:gd name="T15" fmla="*/ 426 h 496"/>
                  <a:gd name="T16" fmla="*/ 300 w 539"/>
                  <a:gd name="T17" fmla="*/ 355 h 496"/>
                  <a:gd name="T18" fmla="*/ 300 w 539"/>
                  <a:gd name="T19" fmla="*/ 346 h 496"/>
                  <a:gd name="T20" fmla="*/ 403 w 539"/>
                  <a:gd name="T21" fmla="*/ 341 h 496"/>
                  <a:gd name="T22" fmla="*/ 521 w 539"/>
                  <a:gd name="T23" fmla="*/ 335 h 496"/>
                  <a:gd name="T24" fmla="*/ 521 w 539"/>
                  <a:gd name="T25" fmla="*/ 332 h 496"/>
                  <a:gd name="T26" fmla="*/ 403 w 539"/>
                  <a:gd name="T27" fmla="*/ 323 h 496"/>
                  <a:gd name="T28" fmla="*/ 303 w 539"/>
                  <a:gd name="T29" fmla="*/ 317 h 496"/>
                  <a:gd name="T30" fmla="*/ 274 w 539"/>
                  <a:gd name="T31" fmla="*/ 332 h 496"/>
                  <a:gd name="T32" fmla="*/ 271 w 539"/>
                  <a:gd name="T33" fmla="*/ 346 h 496"/>
                  <a:gd name="T34" fmla="*/ 271 w 539"/>
                  <a:gd name="T35" fmla="*/ 369 h 496"/>
                  <a:gd name="T36" fmla="*/ 269 w 539"/>
                  <a:gd name="T37" fmla="*/ 441 h 496"/>
                  <a:gd name="T38" fmla="*/ 140 w 539"/>
                  <a:gd name="T39" fmla="*/ 323 h 496"/>
                  <a:gd name="T40" fmla="*/ 63 w 539"/>
                  <a:gd name="T41" fmla="*/ 254 h 496"/>
                  <a:gd name="T42" fmla="*/ 85 w 539"/>
                  <a:gd name="T43" fmla="*/ 217 h 496"/>
                  <a:gd name="T44" fmla="*/ 237 w 539"/>
                  <a:gd name="T45" fmla="*/ 83 h 496"/>
                  <a:gd name="T46" fmla="*/ 269 w 539"/>
                  <a:gd name="T47" fmla="*/ 65 h 496"/>
                  <a:gd name="T48" fmla="*/ 271 w 539"/>
                  <a:gd name="T49" fmla="*/ 137 h 496"/>
                  <a:gd name="T50" fmla="*/ 271 w 539"/>
                  <a:gd name="T51" fmla="*/ 154 h 496"/>
                  <a:gd name="T52" fmla="*/ 292 w 539"/>
                  <a:gd name="T53" fmla="*/ 171 h 496"/>
                  <a:gd name="T54" fmla="*/ 297 w 539"/>
                  <a:gd name="T55" fmla="*/ 174 h 496"/>
                  <a:gd name="T56" fmla="*/ 303 w 539"/>
                  <a:gd name="T57" fmla="*/ 174 h 496"/>
                  <a:gd name="T58" fmla="*/ 403 w 539"/>
                  <a:gd name="T59" fmla="*/ 168 h 496"/>
                  <a:gd name="T60" fmla="*/ 521 w 539"/>
                  <a:gd name="T61" fmla="*/ 160 h 496"/>
                  <a:gd name="T62" fmla="*/ 521 w 539"/>
                  <a:gd name="T63" fmla="*/ 157 h 496"/>
                  <a:gd name="T64" fmla="*/ 403 w 539"/>
                  <a:gd name="T65" fmla="*/ 151 h 496"/>
                  <a:gd name="T66" fmla="*/ 300 w 539"/>
                  <a:gd name="T67" fmla="*/ 143 h 496"/>
                  <a:gd name="T68" fmla="*/ 303 w 539"/>
                  <a:gd name="T69" fmla="*/ 123 h 496"/>
                  <a:gd name="T70" fmla="*/ 306 w 539"/>
                  <a:gd name="T71" fmla="*/ 28 h 496"/>
                  <a:gd name="T72" fmla="*/ 303 w 539"/>
                  <a:gd name="T73" fmla="*/ 20 h 496"/>
                  <a:gd name="T74" fmla="*/ 286 w 539"/>
                  <a:gd name="T75" fmla="*/ 0 h 496"/>
                  <a:gd name="T76" fmla="*/ 277 w 539"/>
                  <a:gd name="T77" fmla="*/ 2 h 496"/>
                  <a:gd name="T78" fmla="*/ 257 w 539"/>
                  <a:gd name="T79" fmla="*/ 11 h 496"/>
                  <a:gd name="T80" fmla="*/ 108 w 539"/>
                  <a:gd name="T81" fmla="*/ 140 h 496"/>
                  <a:gd name="T82" fmla="*/ 17 w 539"/>
                  <a:gd name="T83" fmla="*/ 217 h 496"/>
                  <a:gd name="T84" fmla="*/ 11 w 539"/>
                  <a:gd name="T85" fmla="*/ 223 h 496"/>
                  <a:gd name="T86" fmla="*/ 2 w 539"/>
                  <a:gd name="T87" fmla="*/ 237 h 496"/>
                  <a:gd name="T88" fmla="*/ 11 w 539"/>
                  <a:gd name="T89" fmla="*/ 275 h 496"/>
                  <a:gd name="T90" fmla="*/ 300 w 539"/>
                  <a:gd name="T91" fmla="*/ 346 h 496"/>
                  <a:gd name="T92" fmla="*/ 269 w 539"/>
                  <a:gd name="T93" fmla="*/ 467 h 496"/>
                  <a:gd name="T94" fmla="*/ 269 w 539"/>
                  <a:gd name="T95" fmla="*/ 28 h 496"/>
                  <a:gd name="T96" fmla="*/ 269 w 539"/>
                  <a:gd name="T97" fmla="*/ 2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269" y="467"/>
                    </a:moveTo>
                    <a:lnTo>
                      <a:pt x="269" y="469"/>
                    </a:lnTo>
                    <a:lnTo>
                      <a:pt x="269" y="469"/>
                    </a:lnTo>
                    <a:lnTo>
                      <a:pt x="269" y="467"/>
                    </a:lnTo>
                    <a:close/>
                    <a:moveTo>
                      <a:pt x="300" y="146"/>
                    </a:moveTo>
                    <a:lnTo>
                      <a:pt x="300" y="146"/>
                    </a:lnTo>
                    <a:close/>
                    <a:moveTo>
                      <a:pt x="269" y="28"/>
                    </a:moveTo>
                    <a:lnTo>
                      <a:pt x="269" y="28"/>
                    </a:lnTo>
                    <a:close/>
                    <a:moveTo>
                      <a:pt x="269" y="25"/>
                    </a:moveTo>
                    <a:lnTo>
                      <a:pt x="269" y="28"/>
                    </a:lnTo>
                    <a:lnTo>
                      <a:pt x="269" y="28"/>
                    </a:lnTo>
                    <a:lnTo>
                      <a:pt x="269" y="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2" name="Freeform 36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57 w 539"/>
                  <a:gd name="T3" fmla="*/ 312 h 496"/>
                  <a:gd name="T4" fmla="*/ 211 w 539"/>
                  <a:gd name="T5" fmla="*/ 443 h 496"/>
                  <a:gd name="T6" fmla="*/ 263 w 539"/>
                  <a:gd name="T7" fmla="*/ 487 h 496"/>
                  <a:gd name="T8" fmla="*/ 266 w 539"/>
                  <a:gd name="T9" fmla="*/ 489 h 496"/>
                  <a:gd name="T10" fmla="*/ 271 w 539"/>
                  <a:gd name="T11" fmla="*/ 492 h 496"/>
                  <a:gd name="T12" fmla="*/ 289 w 539"/>
                  <a:gd name="T13" fmla="*/ 492 h 496"/>
                  <a:gd name="T14" fmla="*/ 303 w 539"/>
                  <a:gd name="T15" fmla="*/ 481 h 496"/>
                  <a:gd name="T16" fmla="*/ 306 w 539"/>
                  <a:gd name="T17" fmla="*/ 469 h 496"/>
                  <a:gd name="T18" fmla="*/ 306 w 539"/>
                  <a:gd name="T19" fmla="*/ 458 h 496"/>
                  <a:gd name="T20" fmla="*/ 303 w 539"/>
                  <a:gd name="T21" fmla="*/ 426 h 496"/>
                  <a:gd name="T22" fmla="*/ 300 w 539"/>
                  <a:gd name="T23" fmla="*/ 355 h 496"/>
                  <a:gd name="T24" fmla="*/ 300 w 539"/>
                  <a:gd name="T25" fmla="*/ 346 h 496"/>
                  <a:gd name="T26" fmla="*/ 309 w 539"/>
                  <a:gd name="T27" fmla="*/ 346 h 496"/>
                  <a:gd name="T28" fmla="*/ 403 w 539"/>
                  <a:gd name="T29" fmla="*/ 341 h 496"/>
                  <a:gd name="T30" fmla="*/ 521 w 539"/>
                  <a:gd name="T31" fmla="*/ 335 h 496"/>
                  <a:gd name="T32" fmla="*/ 538 w 539"/>
                  <a:gd name="T33" fmla="*/ 332 h 496"/>
                  <a:gd name="T34" fmla="*/ 475 w 539"/>
                  <a:gd name="T35" fmla="*/ 329 h 496"/>
                  <a:gd name="T36" fmla="*/ 403 w 539"/>
                  <a:gd name="T37" fmla="*/ 323 h 496"/>
                  <a:gd name="T38" fmla="*/ 303 w 539"/>
                  <a:gd name="T39" fmla="*/ 317 h 496"/>
                  <a:gd name="T40" fmla="*/ 280 w 539"/>
                  <a:gd name="T41" fmla="*/ 326 h 496"/>
                  <a:gd name="T42" fmla="*/ 271 w 539"/>
                  <a:gd name="T43" fmla="*/ 338 h 496"/>
                  <a:gd name="T44" fmla="*/ 271 w 539"/>
                  <a:gd name="T45" fmla="*/ 349 h 496"/>
                  <a:gd name="T46" fmla="*/ 271 w 539"/>
                  <a:gd name="T47" fmla="*/ 369 h 496"/>
                  <a:gd name="T48" fmla="*/ 269 w 539"/>
                  <a:gd name="T49" fmla="*/ 426 h 496"/>
                  <a:gd name="T50" fmla="*/ 240 w 539"/>
                  <a:gd name="T51" fmla="*/ 412 h 496"/>
                  <a:gd name="T52" fmla="*/ 140 w 539"/>
                  <a:gd name="T53" fmla="*/ 323 h 496"/>
                  <a:gd name="T54" fmla="*/ 63 w 539"/>
                  <a:gd name="T55" fmla="*/ 254 h 496"/>
                  <a:gd name="T56" fmla="*/ 60 w 539"/>
                  <a:gd name="T57" fmla="*/ 240 h 496"/>
                  <a:gd name="T58" fmla="*/ 137 w 539"/>
                  <a:gd name="T59" fmla="*/ 171 h 496"/>
                  <a:gd name="T60" fmla="*/ 237 w 539"/>
                  <a:gd name="T61" fmla="*/ 83 h 496"/>
                  <a:gd name="T62" fmla="*/ 269 w 539"/>
                  <a:gd name="T63" fmla="*/ 65 h 496"/>
                  <a:gd name="T64" fmla="*/ 271 w 539"/>
                  <a:gd name="T65" fmla="*/ 123 h 496"/>
                  <a:gd name="T66" fmla="*/ 271 w 539"/>
                  <a:gd name="T67" fmla="*/ 146 h 496"/>
                  <a:gd name="T68" fmla="*/ 271 w 539"/>
                  <a:gd name="T69" fmla="*/ 154 h 496"/>
                  <a:gd name="T70" fmla="*/ 292 w 539"/>
                  <a:gd name="T71" fmla="*/ 171 h 496"/>
                  <a:gd name="T72" fmla="*/ 297 w 539"/>
                  <a:gd name="T73" fmla="*/ 174 h 496"/>
                  <a:gd name="T74" fmla="*/ 300 w 539"/>
                  <a:gd name="T75" fmla="*/ 174 h 496"/>
                  <a:gd name="T76" fmla="*/ 309 w 539"/>
                  <a:gd name="T77" fmla="*/ 174 h 496"/>
                  <a:gd name="T78" fmla="*/ 403 w 539"/>
                  <a:gd name="T79" fmla="*/ 168 h 496"/>
                  <a:gd name="T80" fmla="*/ 521 w 539"/>
                  <a:gd name="T81" fmla="*/ 160 h 496"/>
                  <a:gd name="T82" fmla="*/ 538 w 539"/>
                  <a:gd name="T83" fmla="*/ 160 h 496"/>
                  <a:gd name="T84" fmla="*/ 475 w 539"/>
                  <a:gd name="T85" fmla="*/ 154 h 496"/>
                  <a:gd name="T86" fmla="*/ 403 w 539"/>
                  <a:gd name="T87" fmla="*/ 151 h 496"/>
                  <a:gd name="T88" fmla="*/ 300 w 539"/>
                  <a:gd name="T89" fmla="*/ 146 h 496"/>
                  <a:gd name="T90" fmla="*/ 300 w 539"/>
                  <a:gd name="T91" fmla="*/ 137 h 496"/>
                  <a:gd name="T92" fmla="*/ 303 w 539"/>
                  <a:gd name="T93" fmla="*/ 65 h 496"/>
                  <a:gd name="T94" fmla="*/ 306 w 539"/>
                  <a:gd name="T95" fmla="*/ 28 h 496"/>
                  <a:gd name="T96" fmla="*/ 303 w 539"/>
                  <a:gd name="T97" fmla="*/ 20 h 496"/>
                  <a:gd name="T98" fmla="*/ 297 w 539"/>
                  <a:gd name="T99" fmla="*/ 5 h 496"/>
                  <a:gd name="T100" fmla="*/ 286 w 539"/>
                  <a:gd name="T101" fmla="*/ 0 h 496"/>
                  <a:gd name="T102" fmla="*/ 277 w 539"/>
                  <a:gd name="T103" fmla="*/ 2 h 496"/>
                  <a:gd name="T104" fmla="*/ 257 w 539"/>
                  <a:gd name="T105" fmla="*/ 11 h 496"/>
                  <a:gd name="T106" fmla="*/ 208 w 539"/>
                  <a:gd name="T107" fmla="*/ 54 h 496"/>
                  <a:gd name="T108" fmla="*/ 57 w 539"/>
                  <a:gd name="T109" fmla="*/ 183 h 496"/>
                  <a:gd name="T110" fmla="*/ 17 w 539"/>
                  <a:gd name="T111" fmla="*/ 217 h 496"/>
                  <a:gd name="T112" fmla="*/ 11 w 539"/>
                  <a:gd name="T113" fmla="*/ 223 h 496"/>
                  <a:gd name="T114" fmla="*/ 8 w 539"/>
                  <a:gd name="T115" fmla="*/ 226 h 496"/>
                  <a:gd name="T116" fmla="*/ 0 w 539"/>
                  <a:gd name="T117" fmla="*/ 252 h 496"/>
                  <a:gd name="T118" fmla="*/ 11 w 539"/>
                  <a:gd name="T119" fmla="*/ 27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3" name="Freeform 37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4" name="Freeform 38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5" name="Freeform 39"/>
              <p:cNvSpPr>
                <a:spLocks noChangeArrowheads="1"/>
              </p:cNvSpPr>
              <p:nvPr/>
            </p:nvSpPr>
            <p:spPr bwMode="auto">
              <a:xfrm>
                <a:off x="8448475" y="1594663"/>
                <a:ext cx="1069" cy="1069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2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6" name="Freeform 40"/>
              <p:cNvSpPr>
                <a:spLocks noChangeArrowheads="1"/>
              </p:cNvSpPr>
              <p:nvPr/>
            </p:nvSpPr>
            <p:spPr bwMode="auto">
              <a:xfrm>
                <a:off x="8455956" y="1516654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7" name="Freeform 41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8" name="Freeform 42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3 h 4"/>
                  <a:gd name="T4" fmla="*/ 0 w 1"/>
                  <a:gd name="T5" fmla="*/ 3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49" name="Freeform 43"/>
              <p:cNvSpPr>
                <a:spLocks noChangeArrowheads="1"/>
              </p:cNvSpPr>
              <p:nvPr/>
            </p:nvSpPr>
            <p:spPr bwMode="auto">
              <a:xfrm>
                <a:off x="8464505" y="1390556"/>
                <a:ext cx="84421" cy="84421"/>
              </a:xfrm>
              <a:custGeom>
                <a:avLst/>
                <a:gdLst>
                  <a:gd name="T0" fmla="*/ 0 w 347"/>
                  <a:gd name="T1" fmla="*/ 55 h 350"/>
                  <a:gd name="T2" fmla="*/ 5 w 347"/>
                  <a:gd name="T3" fmla="*/ 128 h 350"/>
                  <a:gd name="T4" fmla="*/ 14 w 347"/>
                  <a:gd name="T5" fmla="*/ 226 h 350"/>
                  <a:gd name="T6" fmla="*/ 17 w 347"/>
                  <a:gd name="T7" fmla="*/ 246 h 350"/>
                  <a:gd name="T8" fmla="*/ 17 w 347"/>
                  <a:gd name="T9" fmla="*/ 246 h 350"/>
                  <a:gd name="T10" fmla="*/ 20 w 347"/>
                  <a:gd name="T11" fmla="*/ 254 h 350"/>
                  <a:gd name="T12" fmla="*/ 28 w 347"/>
                  <a:gd name="T13" fmla="*/ 266 h 350"/>
                  <a:gd name="T14" fmla="*/ 46 w 347"/>
                  <a:gd name="T15" fmla="*/ 269 h 350"/>
                  <a:gd name="T16" fmla="*/ 54 w 347"/>
                  <a:gd name="T17" fmla="*/ 266 h 350"/>
                  <a:gd name="T18" fmla="*/ 68 w 347"/>
                  <a:gd name="T19" fmla="*/ 252 h 350"/>
                  <a:gd name="T20" fmla="*/ 97 w 347"/>
                  <a:gd name="T21" fmla="*/ 220 h 350"/>
                  <a:gd name="T22" fmla="*/ 109 w 347"/>
                  <a:gd name="T23" fmla="*/ 211 h 350"/>
                  <a:gd name="T24" fmla="*/ 137 w 347"/>
                  <a:gd name="T25" fmla="*/ 237 h 350"/>
                  <a:gd name="T26" fmla="*/ 232 w 347"/>
                  <a:gd name="T27" fmla="*/ 317 h 350"/>
                  <a:gd name="T28" fmla="*/ 257 w 347"/>
                  <a:gd name="T29" fmla="*/ 340 h 350"/>
                  <a:gd name="T30" fmla="*/ 260 w 347"/>
                  <a:gd name="T31" fmla="*/ 337 h 350"/>
                  <a:gd name="T32" fmla="*/ 237 w 347"/>
                  <a:gd name="T33" fmla="*/ 312 h 350"/>
                  <a:gd name="T34" fmla="*/ 157 w 347"/>
                  <a:gd name="T35" fmla="*/ 220 h 350"/>
                  <a:gd name="T36" fmla="*/ 128 w 347"/>
                  <a:gd name="T37" fmla="*/ 186 h 350"/>
                  <a:gd name="T38" fmla="*/ 123 w 347"/>
                  <a:gd name="T39" fmla="*/ 183 h 350"/>
                  <a:gd name="T40" fmla="*/ 109 w 347"/>
                  <a:gd name="T41" fmla="*/ 177 h 350"/>
                  <a:gd name="T42" fmla="*/ 91 w 347"/>
                  <a:gd name="T43" fmla="*/ 180 h 350"/>
                  <a:gd name="T44" fmla="*/ 85 w 347"/>
                  <a:gd name="T45" fmla="*/ 183 h 350"/>
                  <a:gd name="T46" fmla="*/ 74 w 347"/>
                  <a:gd name="T47" fmla="*/ 194 h 350"/>
                  <a:gd name="T48" fmla="*/ 54 w 347"/>
                  <a:gd name="T49" fmla="*/ 211 h 350"/>
                  <a:gd name="T50" fmla="*/ 48 w 347"/>
                  <a:gd name="T51" fmla="*/ 77 h 350"/>
                  <a:gd name="T52" fmla="*/ 46 w 347"/>
                  <a:gd name="T53" fmla="*/ 49 h 350"/>
                  <a:gd name="T54" fmla="*/ 71 w 347"/>
                  <a:gd name="T55" fmla="*/ 49 h 350"/>
                  <a:gd name="T56" fmla="*/ 123 w 347"/>
                  <a:gd name="T57" fmla="*/ 55 h 350"/>
                  <a:gd name="T58" fmla="*/ 194 w 347"/>
                  <a:gd name="T59" fmla="*/ 74 h 350"/>
                  <a:gd name="T60" fmla="*/ 183 w 347"/>
                  <a:gd name="T61" fmla="*/ 85 h 350"/>
                  <a:gd name="T62" fmla="*/ 177 w 347"/>
                  <a:gd name="T63" fmla="*/ 97 h 350"/>
                  <a:gd name="T64" fmla="*/ 180 w 347"/>
                  <a:gd name="T65" fmla="*/ 120 h 350"/>
                  <a:gd name="T66" fmla="*/ 186 w 347"/>
                  <a:gd name="T67" fmla="*/ 128 h 350"/>
                  <a:gd name="T68" fmla="*/ 217 w 347"/>
                  <a:gd name="T69" fmla="*/ 157 h 350"/>
                  <a:gd name="T70" fmla="*/ 272 w 347"/>
                  <a:gd name="T71" fmla="*/ 203 h 350"/>
                  <a:gd name="T72" fmla="*/ 337 w 347"/>
                  <a:gd name="T73" fmla="*/ 260 h 350"/>
                  <a:gd name="T74" fmla="*/ 346 w 347"/>
                  <a:gd name="T75" fmla="*/ 266 h 350"/>
                  <a:gd name="T76" fmla="*/ 318 w 347"/>
                  <a:gd name="T77" fmla="*/ 231 h 350"/>
                  <a:gd name="T78" fmla="*/ 283 w 347"/>
                  <a:gd name="T79" fmla="*/ 191 h 350"/>
                  <a:gd name="T80" fmla="*/ 211 w 347"/>
                  <a:gd name="T81" fmla="*/ 108 h 350"/>
                  <a:gd name="T82" fmla="*/ 211 w 347"/>
                  <a:gd name="T83" fmla="*/ 105 h 350"/>
                  <a:gd name="T84" fmla="*/ 252 w 347"/>
                  <a:gd name="T85" fmla="*/ 69 h 350"/>
                  <a:gd name="T86" fmla="*/ 260 w 347"/>
                  <a:gd name="T87" fmla="*/ 63 h 350"/>
                  <a:gd name="T88" fmla="*/ 260 w 347"/>
                  <a:gd name="T89" fmla="*/ 61 h 350"/>
                  <a:gd name="T90" fmla="*/ 266 w 347"/>
                  <a:gd name="T91" fmla="*/ 52 h 350"/>
                  <a:gd name="T92" fmla="*/ 269 w 347"/>
                  <a:gd name="T93" fmla="*/ 38 h 350"/>
                  <a:gd name="T94" fmla="*/ 260 w 347"/>
                  <a:gd name="T95" fmla="*/ 23 h 350"/>
                  <a:gd name="T96" fmla="*/ 249 w 347"/>
                  <a:gd name="T97" fmla="*/ 20 h 350"/>
                  <a:gd name="T98" fmla="*/ 235 w 347"/>
                  <a:gd name="T99" fmla="*/ 17 h 350"/>
                  <a:gd name="T100" fmla="*/ 223 w 347"/>
                  <a:gd name="T101" fmla="*/ 17 h 350"/>
                  <a:gd name="T102" fmla="*/ 74 w 347"/>
                  <a:gd name="T103" fmla="*/ 3 h 350"/>
                  <a:gd name="T104" fmla="*/ 37 w 347"/>
                  <a:gd name="T105" fmla="*/ 0 h 350"/>
                  <a:gd name="T106" fmla="*/ 34 w 347"/>
                  <a:gd name="T107" fmla="*/ 0 h 350"/>
                  <a:gd name="T108" fmla="*/ 22 w 347"/>
                  <a:gd name="T109" fmla="*/ 3 h 350"/>
                  <a:gd name="T110" fmla="*/ 8 w 347"/>
                  <a:gd name="T111" fmla="*/ 12 h 350"/>
                  <a:gd name="T112" fmla="*/ 0 w 347"/>
                  <a:gd name="T113" fmla="*/ 29 h 350"/>
                  <a:gd name="T114" fmla="*/ 0 w 347"/>
                  <a:gd name="T115" fmla="*/ 43 h 350"/>
                  <a:gd name="T116" fmla="*/ 209 w 347"/>
                  <a:gd name="T117" fmla="*/ 105 h 350"/>
                  <a:gd name="T118" fmla="*/ 232 w 347"/>
                  <a:gd name="T119" fmla="*/ 35 h 350"/>
                  <a:gd name="T120" fmla="*/ 232 w 347"/>
                  <a:gd name="T121" fmla="*/ 35 h 350"/>
                  <a:gd name="T122" fmla="*/ 232 w 347"/>
                  <a:gd name="T123" fmla="*/ 3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7" h="350">
                    <a:moveTo>
                      <a:pt x="0" y="43"/>
                    </a:moveTo>
                    <a:lnTo>
                      <a:pt x="0" y="55"/>
                    </a:lnTo>
                    <a:lnTo>
                      <a:pt x="0" y="55"/>
                    </a:lnTo>
                    <a:lnTo>
                      <a:pt x="2" y="79"/>
                    </a:lnTo>
                    <a:lnTo>
                      <a:pt x="2" y="79"/>
                    </a:lnTo>
                    <a:lnTo>
                      <a:pt x="5" y="128"/>
                    </a:lnTo>
                    <a:lnTo>
                      <a:pt x="5" y="128"/>
                    </a:lnTo>
                    <a:lnTo>
                      <a:pt x="14" y="226"/>
                    </a:lnTo>
                    <a:lnTo>
                      <a:pt x="14" y="226"/>
                    </a:lnTo>
                    <a:lnTo>
                      <a:pt x="14" y="237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52"/>
                    </a:lnTo>
                    <a:lnTo>
                      <a:pt x="17" y="252"/>
                    </a:lnTo>
                    <a:lnTo>
                      <a:pt x="20" y="254"/>
                    </a:lnTo>
                    <a:lnTo>
                      <a:pt x="20" y="254"/>
                    </a:lnTo>
                    <a:lnTo>
                      <a:pt x="22" y="260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37" y="269"/>
                    </a:lnTo>
                    <a:lnTo>
                      <a:pt x="46" y="269"/>
                    </a:lnTo>
                    <a:lnTo>
                      <a:pt x="46" y="269"/>
                    </a:lnTo>
                    <a:lnTo>
                      <a:pt x="54" y="266"/>
                    </a:lnTo>
                    <a:lnTo>
                      <a:pt x="54" y="26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68" y="252"/>
                    </a:lnTo>
                    <a:lnTo>
                      <a:pt x="68" y="252"/>
                    </a:lnTo>
                    <a:lnTo>
                      <a:pt x="97" y="220"/>
                    </a:lnTo>
                    <a:lnTo>
                      <a:pt x="97" y="220"/>
                    </a:lnTo>
                    <a:lnTo>
                      <a:pt x="106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37" y="237"/>
                    </a:lnTo>
                    <a:lnTo>
                      <a:pt x="137" y="237"/>
                    </a:lnTo>
                    <a:lnTo>
                      <a:pt x="189" y="283"/>
                    </a:lnTo>
                    <a:lnTo>
                      <a:pt x="189" y="283"/>
                    </a:lnTo>
                    <a:lnTo>
                      <a:pt x="232" y="317"/>
                    </a:lnTo>
                    <a:lnTo>
                      <a:pt x="232" y="317"/>
                    </a:lnTo>
                    <a:lnTo>
                      <a:pt x="257" y="340"/>
                    </a:lnTo>
                    <a:lnTo>
                      <a:pt x="257" y="340"/>
                    </a:lnTo>
                    <a:lnTo>
                      <a:pt x="266" y="349"/>
                    </a:lnTo>
                    <a:lnTo>
                      <a:pt x="266" y="349"/>
                    </a:lnTo>
                    <a:lnTo>
                      <a:pt x="260" y="337"/>
                    </a:lnTo>
                    <a:lnTo>
                      <a:pt x="260" y="337"/>
                    </a:lnTo>
                    <a:lnTo>
                      <a:pt x="237" y="312"/>
                    </a:lnTo>
                    <a:lnTo>
                      <a:pt x="237" y="312"/>
                    </a:lnTo>
                    <a:lnTo>
                      <a:pt x="203" y="271"/>
                    </a:lnTo>
                    <a:lnTo>
                      <a:pt x="203" y="271"/>
                    </a:lnTo>
                    <a:lnTo>
                      <a:pt x="157" y="220"/>
                    </a:lnTo>
                    <a:lnTo>
                      <a:pt x="157" y="220"/>
                    </a:lnTo>
                    <a:lnTo>
                      <a:pt x="131" y="189"/>
                    </a:lnTo>
                    <a:lnTo>
                      <a:pt x="128" y="186"/>
                    </a:lnTo>
                    <a:lnTo>
                      <a:pt x="126" y="183"/>
                    </a:lnTo>
                    <a:lnTo>
                      <a:pt x="123" y="183"/>
                    </a:lnTo>
                    <a:lnTo>
                      <a:pt x="123" y="183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09" y="177"/>
                    </a:lnTo>
                    <a:lnTo>
                      <a:pt x="97" y="177"/>
                    </a:lnTo>
                    <a:lnTo>
                      <a:pt x="97" y="177"/>
                    </a:lnTo>
                    <a:lnTo>
                      <a:pt x="91" y="180"/>
                    </a:lnTo>
                    <a:lnTo>
                      <a:pt x="91" y="180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83" y="189"/>
                    </a:lnTo>
                    <a:lnTo>
                      <a:pt x="83" y="189"/>
                    </a:lnTo>
                    <a:lnTo>
                      <a:pt x="74" y="194"/>
                    </a:lnTo>
                    <a:lnTo>
                      <a:pt x="74" y="194"/>
                    </a:lnTo>
                    <a:lnTo>
                      <a:pt x="54" y="211"/>
                    </a:lnTo>
                    <a:lnTo>
                      <a:pt x="54" y="211"/>
                    </a:lnTo>
                    <a:lnTo>
                      <a:pt x="51" y="126"/>
                    </a:lnTo>
                    <a:lnTo>
                      <a:pt x="51" y="126"/>
                    </a:lnTo>
                    <a:lnTo>
                      <a:pt x="48" y="77"/>
                    </a:lnTo>
                    <a:lnTo>
                      <a:pt x="48" y="77"/>
                    </a:lnTo>
                    <a:lnTo>
                      <a:pt x="46" y="52"/>
                    </a:lnTo>
                    <a:lnTo>
                      <a:pt x="46" y="49"/>
                    </a:lnTo>
                    <a:lnTo>
                      <a:pt x="48" y="49"/>
                    </a:lnTo>
                    <a:lnTo>
                      <a:pt x="48" y="49"/>
                    </a:lnTo>
                    <a:lnTo>
                      <a:pt x="71" y="49"/>
                    </a:lnTo>
                    <a:lnTo>
                      <a:pt x="71" y="49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211" y="58"/>
                    </a:lnTo>
                    <a:lnTo>
                      <a:pt x="211" y="58"/>
                    </a:lnTo>
                    <a:lnTo>
                      <a:pt x="194" y="74"/>
                    </a:lnTo>
                    <a:lnTo>
                      <a:pt x="194" y="74"/>
                    </a:lnTo>
                    <a:lnTo>
                      <a:pt x="189" y="82"/>
                    </a:lnTo>
                    <a:lnTo>
                      <a:pt x="183" y="85"/>
                    </a:lnTo>
                    <a:lnTo>
                      <a:pt x="183" y="85"/>
                    </a:lnTo>
                    <a:lnTo>
                      <a:pt x="177" y="97"/>
                    </a:lnTo>
                    <a:lnTo>
                      <a:pt x="177" y="97"/>
                    </a:lnTo>
                    <a:lnTo>
                      <a:pt x="177" y="108"/>
                    </a:lnTo>
                    <a:lnTo>
                      <a:pt x="180" y="120"/>
                    </a:lnTo>
                    <a:lnTo>
                      <a:pt x="180" y="120"/>
                    </a:lnTo>
                    <a:lnTo>
                      <a:pt x="183" y="126"/>
                    </a:lnTo>
                    <a:lnTo>
                      <a:pt x="183" y="126"/>
                    </a:lnTo>
                    <a:lnTo>
                      <a:pt x="186" y="128"/>
                    </a:lnTo>
                    <a:lnTo>
                      <a:pt x="189" y="131"/>
                    </a:lnTo>
                    <a:lnTo>
                      <a:pt x="189" y="131"/>
                    </a:lnTo>
                    <a:lnTo>
                      <a:pt x="217" y="157"/>
                    </a:lnTo>
                    <a:lnTo>
                      <a:pt x="217" y="157"/>
                    </a:lnTo>
                    <a:lnTo>
                      <a:pt x="272" y="203"/>
                    </a:lnTo>
                    <a:lnTo>
                      <a:pt x="272" y="203"/>
                    </a:lnTo>
                    <a:lnTo>
                      <a:pt x="312" y="237"/>
                    </a:lnTo>
                    <a:lnTo>
                      <a:pt x="312" y="237"/>
                    </a:lnTo>
                    <a:lnTo>
                      <a:pt x="337" y="260"/>
                    </a:lnTo>
                    <a:lnTo>
                      <a:pt x="337" y="260"/>
                    </a:lnTo>
                    <a:lnTo>
                      <a:pt x="346" y="266"/>
                    </a:lnTo>
                    <a:lnTo>
                      <a:pt x="346" y="266"/>
                    </a:lnTo>
                    <a:lnTo>
                      <a:pt x="340" y="257"/>
                    </a:lnTo>
                    <a:lnTo>
                      <a:pt x="340" y="257"/>
                    </a:lnTo>
                    <a:lnTo>
                      <a:pt x="318" y="231"/>
                    </a:lnTo>
                    <a:lnTo>
                      <a:pt x="318" y="231"/>
                    </a:lnTo>
                    <a:lnTo>
                      <a:pt x="283" y="191"/>
                    </a:lnTo>
                    <a:lnTo>
                      <a:pt x="283" y="191"/>
                    </a:lnTo>
                    <a:lnTo>
                      <a:pt x="237" y="140"/>
                    </a:lnTo>
                    <a:lnTo>
                      <a:pt x="237" y="140"/>
                    </a:lnTo>
                    <a:lnTo>
                      <a:pt x="211" y="108"/>
                    </a:lnTo>
                    <a:lnTo>
                      <a:pt x="209" y="108"/>
                    </a:lnTo>
                    <a:lnTo>
                      <a:pt x="211" y="105"/>
                    </a:lnTo>
                    <a:lnTo>
                      <a:pt x="211" y="105"/>
                    </a:lnTo>
                    <a:lnTo>
                      <a:pt x="220" y="100"/>
                    </a:lnTo>
                    <a:lnTo>
                      <a:pt x="220" y="100"/>
                    </a:lnTo>
                    <a:lnTo>
                      <a:pt x="252" y="69"/>
                    </a:lnTo>
                    <a:lnTo>
                      <a:pt x="257" y="66"/>
                    </a:lnTo>
                    <a:lnTo>
                      <a:pt x="257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6" y="52"/>
                    </a:lnTo>
                    <a:lnTo>
                      <a:pt x="266" y="52"/>
                    </a:lnTo>
                    <a:lnTo>
                      <a:pt x="269" y="46"/>
                    </a:lnTo>
                    <a:lnTo>
                      <a:pt x="269" y="38"/>
                    </a:lnTo>
                    <a:lnTo>
                      <a:pt x="269" y="38"/>
                    </a:lnTo>
                    <a:lnTo>
                      <a:pt x="263" y="29"/>
                    </a:lnTo>
                    <a:lnTo>
                      <a:pt x="260" y="23"/>
                    </a:lnTo>
                    <a:lnTo>
                      <a:pt x="260" y="23"/>
                    </a:lnTo>
                    <a:lnTo>
                      <a:pt x="249" y="20"/>
                    </a:lnTo>
                    <a:lnTo>
                      <a:pt x="249" y="20"/>
                    </a:lnTo>
                    <a:lnTo>
                      <a:pt x="243" y="17"/>
                    </a:lnTo>
                    <a:lnTo>
                      <a:pt x="240" y="17"/>
                    </a:lnTo>
                    <a:lnTo>
                      <a:pt x="235" y="17"/>
                    </a:lnTo>
                    <a:lnTo>
                      <a:pt x="235" y="17"/>
                    </a:lnTo>
                    <a:lnTo>
                      <a:pt x="223" y="17"/>
                    </a:lnTo>
                    <a:lnTo>
                      <a:pt x="223" y="17"/>
                    </a:lnTo>
                    <a:lnTo>
                      <a:pt x="126" y="9"/>
                    </a:lnTo>
                    <a:lnTo>
                      <a:pt x="126" y="9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51" y="3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2" y="2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38"/>
                    </a:lnTo>
                    <a:lnTo>
                      <a:pt x="0" y="43"/>
                    </a:lnTo>
                    <a:close/>
                    <a:moveTo>
                      <a:pt x="106" y="208"/>
                    </a:moveTo>
                    <a:lnTo>
                      <a:pt x="106" y="208"/>
                    </a:lnTo>
                    <a:close/>
                    <a:moveTo>
                      <a:pt x="209" y="105"/>
                    </a:moveTo>
                    <a:lnTo>
                      <a:pt x="209" y="105"/>
                    </a:lnTo>
                    <a:close/>
                    <a:moveTo>
                      <a:pt x="232" y="35"/>
                    </a:move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8"/>
                    </a:lnTo>
                    <a:lnTo>
                      <a:pt x="232" y="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50" name="Freeform 44"/>
              <p:cNvSpPr>
                <a:spLocks noChangeArrowheads="1"/>
              </p:cNvSpPr>
              <p:nvPr/>
            </p:nvSpPr>
            <p:spPr bwMode="auto">
              <a:xfrm>
                <a:off x="8681436" y="1391624"/>
                <a:ext cx="84422" cy="84422"/>
              </a:xfrm>
              <a:custGeom>
                <a:avLst/>
                <a:gdLst>
                  <a:gd name="T0" fmla="*/ 77 w 348"/>
                  <a:gd name="T1" fmla="*/ 203 h 347"/>
                  <a:gd name="T2" fmla="*/ 129 w 348"/>
                  <a:gd name="T3" fmla="*/ 157 h 347"/>
                  <a:gd name="T4" fmla="*/ 163 w 348"/>
                  <a:gd name="T5" fmla="*/ 125 h 347"/>
                  <a:gd name="T6" fmla="*/ 169 w 348"/>
                  <a:gd name="T7" fmla="*/ 120 h 347"/>
                  <a:gd name="T8" fmla="*/ 169 w 348"/>
                  <a:gd name="T9" fmla="*/ 97 h 347"/>
                  <a:gd name="T10" fmla="*/ 166 w 348"/>
                  <a:gd name="T11" fmla="*/ 91 h 347"/>
                  <a:gd name="T12" fmla="*/ 160 w 348"/>
                  <a:gd name="T13" fmla="*/ 82 h 347"/>
                  <a:gd name="T14" fmla="*/ 152 w 348"/>
                  <a:gd name="T15" fmla="*/ 74 h 347"/>
                  <a:gd name="T16" fmla="*/ 223 w 348"/>
                  <a:gd name="T17" fmla="*/ 52 h 347"/>
                  <a:gd name="T18" fmla="*/ 272 w 348"/>
                  <a:gd name="T19" fmla="*/ 49 h 347"/>
                  <a:gd name="T20" fmla="*/ 301 w 348"/>
                  <a:gd name="T21" fmla="*/ 49 h 347"/>
                  <a:gd name="T22" fmla="*/ 298 w 348"/>
                  <a:gd name="T23" fmla="*/ 71 h 347"/>
                  <a:gd name="T24" fmla="*/ 292 w 348"/>
                  <a:gd name="T25" fmla="*/ 211 h 347"/>
                  <a:gd name="T26" fmla="*/ 272 w 348"/>
                  <a:gd name="T27" fmla="*/ 194 h 347"/>
                  <a:gd name="T28" fmla="*/ 261 w 348"/>
                  <a:gd name="T29" fmla="*/ 183 h 347"/>
                  <a:gd name="T30" fmla="*/ 241 w 348"/>
                  <a:gd name="T31" fmla="*/ 177 h 347"/>
                  <a:gd name="T32" fmla="*/ 223 w 348"/>
                  <a:gd name="T33" fmla="*/ 183 h 347"/>
                  <a:gd name="T34" fmla="*/ 215 w 348"/>
                  <a:gd name="T35" fmla="*/ 188 h 347"/>
                  <a:gd name="T36" fmla="*/ 189 w 348"/>
                  <a:gd name="T37" fmla="*/ 217 h 347"/>
                  <a:gd name="T38" fmla="*/ 109 w 348"/>
                  <a:gd name="T39" fmla="*/ 311 h 347"/>
                  <a:gd name="T40" fmla="*/ 89 w 348"/>
                  <a:gd name="T41" fmla="*/ 337 h 347"/>
                  <a:gd name="T42" fmla="*/ 92 w 348"/>
                  <a:gd name="T43" fmla="*/ 340 h 347"/>
                  <a:gd name="T44" fmla="*/ 118 w 348"/>
                  <a:gd name="T45" fmla="*/ 317 h 347"/>
                  <a:gd name="T46" fmla="*/ 209 w 348"/>
                  <a:gd name="T47" fmla="*/ 237 h 347"/>
                  <a:gd name="T48" fmla="*/ 241 w 348"/>
                  <a:gd name="T49" fmla="*/ 208 h 347"/>
                  <a:gd name="T50" fmla="*/ 249 w 348"/>
                  <a:gd name="T51" fmla="*/ 220 h 347"/>
                  <a:gd name="T52" fmla="*/ 284 w 348"/>
                  <a:gd name="T53" fmla="*/ 257 h 347"/>
                  <a:gd name="T54" fmla="*/ 286 w 348"/>
                  <a:gd name="T55" fmla="*/ 260 h 347"/>
                  <a:gd name="T56" fmla="*/ 286 w 348"/>
                  <a:gd name="T57" fmla="*/ 260 h 347"/>
                  <a:gd name="T58" fmla="*/ 295 w 348"/>
                  <a:gd name="T59" fmla="*/ 266 h 347"/>
                  <a:gd name="T60" fmla="*/ 309 w 348"/>
                  <a:gd name="T61" fmla="*/ 268 h 347"/>
                  <a:gd name="T62" fmla="*/ 324 w 348"/>
                  <a:gd name="T63" fmla="*/ 260 h 347"/>
                  <a:gd name="T64" fmla="*/ 330 w 348"/>
                  <a:gd name="T65" fmla="*/ 243 h 347"/>
                  <a:gd name="T66" fmla="*/ 332 w 348"/>
                  <a:gd name="T67" fmla="*/ 234 h 347"/>
                  <a:gd name="T68" fmla="*/ 341 w 348"/>
                  <a:gd name="T69" fmla="*/ 125 h 347"/>
                  <a:gd name="T70" fmla="*/ 344 w 348"/>
                  <a:gd name="T71" fmla="*/ 76 h 347"/>
                  <a:gd name="T72" fmla="*/ 347 w 348"/>
                  <a:gd name="T73" fmla="*/ 37 h 347"/>
                  <a:gd name="T74" fmla="*/ 347 w 348"/>
                  <a:gd name="T75" fmla="*/ 29 h 347"/>
                  <a:gd name="T76" fmla="*/ 347 w 348"/>
                  <a:gd name="T77" fmla="*/ 23 h 347"/>
                  <a:gd name="T78" fmla="*/ 335 w 348"/>
                  <a:gd name="T79" fmla="*/ 9 h 347"/>
                  <a:gd name="T80" fmla="*/ 318 w 348"/>
                  <a:gd name="T81" fmla="*/ 0 h 347"/>
                  <a:gd name="T82" fmla="*/ 295 w 348"/>
                  <a:gd name="T83" fmla="*/ 0 h 347"/>
                  <a:gd name="T84" fmla="*/ 269 w 348"/>
                  <a:gd name="T85" fmla="*/ 3 h 347"/>
                  <a:gd name="T86" fmla="*/ 123 w 348"/>
                  <a:gd name="T87" fmla="*/ 14 h 347"/>
                  <a:gd name="T88" fmla="*/ 106 w 348"/>
                  <a:gd name="T89" fmla="*/ 17 h 347"/>
                  <a:gd name="T90" fmla="*/ 100 w 348"/>
                  <a:gd name="T91" fmla="*/ 17 h 347"/>
                  <a:gd name="T92" fmla="*/ 97 w 348"/>
                  <a:gd name="T93" fmla="*/ 17 h 347"/>
                  <a:gd name="T94" fmla="*/ 92 w 348"/>
                  <a:gd name="T95" fmla="*/ 20 h 347"/>
                  <a:gd name="T96" fmla="*/ 80 w 348"/>
                  <a:gd name="T97" fmla="*/ 29 h 347"/>
                  <a:gd name="T98" fmla="*/ 77 w 348"/>
                  <a:gd name="T99" fmla="*/ 46 h 347"/>
                  <a:gd name="T100" fmla="*/ 86 w 348"/>
                  <a:gd name="T101" fmla="*/ 60 h 347"/>
                  <a:gd name="T102" fmla="*/ 94 w 348"/>
                  <a:gd name="T103" fmla="*/ 68 h 347"/>
                  <a:gd name="T104" fmla="*/ 135 w 348"/>
                  <a:gd name="T105" fmla="*/ 105 h 347"/>
                  <a:gd name="T106" fmla="*/ 135 w 348"/>
                  <a:gd name="T107" fmla="*/ 108 h 347"/>
                  <a:gd name="T108" fmla="*/ 63 w 348"/>
                  <a:gd name="T109" fmla="*/ 191 h 347"/>
                  <a:gd name="T110" fmla="*/ 29 w 348"/>
                  <a:gd name="T111" fmla="*/ 231 h 347"/>
                  <a:gd name="T112" fmla="*/ 0 w 348"/>
                  <a:gd name="T113" fmla="*/ 266 h 347"/>
                  <a:gd name="T114" fmla="*/ 9 w 348"/>
                  <a:gd name="T115" fmla="*/ 260 h 347"/>
                  <a:gd name="T116" fmla="*/ 241 w 348"/>
                  <a:gd name="T117" fmla="*/ 208 h 347"/>
                  <a:gd name="T118" fmla="*/ 312 w 348"/>
                  <a:gd name="T119" fmla="*/ 231 h 347"/>
                  <a:gd name="T120" fmla="*/ 140 w 348"/>
                  <a:gd name="T121" fmla="*/ 105 h 347"/>
                  <a:gd name="T122" fmla="*/ 138 w 348"/>
                  <a:gd name="T123" fmla="*/ 10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8" h="347">
                    <a:moveTo>
                      <a:pt x="37" y="237"/>
                    </a:moveTo>
                    <a:lnTo>
                      <a:pt x="37" y="237"/>
                    </a:lnTo>
                    <a:lnTo>
                      <a:pt x="77" y="203"/>
                    </a:lnTo>
                    <a:lnTo>
                      <a:pt x="77" y="203"/>
                    </a:lnTo>
                    <a:lnTo>
                      <a:pt x="129" y="157"/>
                    </a:lnTo>
                    <a:lnTo>
                      <a:pt x="129" y="157"/>
                    </a:lnTo>
                    <a:lnTo>
                      <a:pt x="157" y="131"/>
                    </a:lnTo>
                    <a:lnTo>
                      <a:pt x="163" y="128"/>
                    </a:lnTo>
                    <a:lnTo>
                      <a:pt x="163" y="125"/>
                    </a:lnTo>
                    <a:lnTo>
                      <a:pt x="166" y="123"/>
                    </a:lnTo>
                    <a:lnTo>
                      <a:pt x="166" y="123"/>
                    </a:lnTo>
                    <a:lnTo>
                      <a:pt x="169" y="120"/>
                    </a:lnTo>
                    <a:lnTo>
                      <a:pt x="169" y="120"/>
                    </a:lnTo>
                    <a:lnTo>
                      <a:pt x="172" y="108"/>
                    </a:lnTo>
                    <a:lnTo>
                      <a:pt x="169" y="97"/>
                    </a:lnTo>
                    <a:lnTo>
                      <a:pt x="169" y="97"/>
                    </a:lnTo>
                    <a:lnTo>
                      <a:pt x="166" y="91"/>
                    </a:lnTo>
                    <a:lnTo>
                      <a:pt x="166" y="91"/>
                    </a:lnTo>
                    <a:lnTo>
                      <a:pt x="166" y="88"/>
                    </a:lnTo>
                    <a:lnTo>
                      <a:pt x="163" y="85"/>
                    </a:lnTo>
                    <a:lnTo>
                      <a:pt x="160" y="82"/>
                    </a:lnTo>
                    <a:lnTo>
                      <a:pt x="160" y="82"/>
                    </a:lnTo>
                    <a:lnTo>
                      <a:pt x="152" y="74"/>
                    </a:lnTo>
                    <a:lnTo>
                      <a:pt x="152" y="74"/>
                    </a:lnTo>
                    <a:lnTo>
                      <a:pt x="135" y="55"/>
                    </a:lnTo>
                    <a:lnTo>
                      <a:pt x="135" y="55"/>
                    </a:lnTo>
                    <a:lnTo>
                      <a:pt x="223" y="52"/>
                    </a:lnTo>
                    <a:lnTo>
                      <a:pt x="223" y="52"/>
                    </a:lnTo>
                    <a:lnTo>
                      <a:pt x="272" y="49"/>
                    </a:lnTo>
                    <a:lnTo>
                      <a:pt x="272" y="49"/>
                    </a:lnTo>
                    <a:lnTo>
                      <a:pt x="298" y="46"/>
                    </a:lnTo>
                    <a:lnTo>
                      <a:pt x="301" y="46"/>
                    </a:lnTo>
                    <a:lnTo>
                      <a:pt x="301" y="49"/>
                    </a:lnTo>
                    <a:lnTo>
                      <a:pt x="301" y="49"/>
                    </a:lnTo>
                    <a:lnTo>
                      <a:pt x="298" y="71"/>
                    </a:lnTo>
                    <a:lnTo>
                      <a:pt x="298" y="71"/>
                    </a:lnTo>
                    <a:lnTo>
                      <a:pt x="295" y="123"/>
                    </a:lnTo>
                    <a:lnTo>
                      <a:pt x="295" y="123"/>
                    </a:lnTo>
                    <a:lnTo>
                      <a:pt x="292" y="211"/>
                    </a:lnTo>
                    <a:lnTo>
                      <a:pt x="292" y="211"/>
                    </a:lnTo>
                    <a:lnTo>
                      <a:pt x="272" y="194"/>
                    </a:lnTo>
                    <a:lnTo>
                      <a:pt x="272" y="194"/>
                    </a:lnTo>
                    <a:lnTo>
                      <a:pt x="267" y="188"/>
                    </a:lnTo>
                    <a:lnTo>
                      <a:pt x="261" y="183"/>
                    </a:lnTo>
                    <a:lnTo>
                      <a:pt x="261" y="183"/>
                    </a:lnTo>
                    <a:lnTo>
                      <a:pt x="252" y="177"/>
                    </a:lnTo>
                    <a:lnTo>
                      <a:pt x="252" y="177"/>
                    </a:lnTo>
                    <a:lnTo>
                      <a:pt x="241" y="177"/>
                    </a:lnTo>
                    <a:lnTo>
                      <a:pt x="229" y="180"/>
                    </a:lnTo>
                    <a:lnTo>
                      <a:pt x="229" y="180"/>
                    </a:lnTo>
                    <a:lnTo>
                      <a:pt x="223" y="183"/>
                    </a:lnTo>
                    <a:lnTo>
                      <a:pt x="223" y="183"/>
                    </a:lnTo>
                    <a:lnTo>
                      <a:pt x="220" y="186"/>
                    </a:lnTo>
                    <a:lnTo>
                      <a:pt x="215" y="188"/>
                    </a:lnTo>
                    <a:lnTo>
                      <a:pt x="215" y="188"/>
                    </a:lnTo>
                    <a:lnTo>
                      <a:pt x="189" y="217"/>
                    </a:lnTo>
                    <a:lnTo>
                      <a:pt x="189" y="217"/>
                    </a:lnTo>
                    <a:lnTo>
                      <a:pt x="143" y="271"/>
                    </a:lnTo>
                    <a:lnTo>
                      <a:pt x="143" y="271"/>
                    </a:lnTo>
                    <a:lnTo>
                      <a:pt x="109" y="311"/>
                    </a:lnTo>
                    <a:lnTo>
                      <a:pt x="109" y="311"/>
                    </a:lnTo>
                    <a:lnTo>
                      <a:pt x="89" y="337"/>
                    </a:lnTo>
                    <a:lnTo>
                      <a:pt x="89" y="337"/>
                    </a:lnTo>
                    <a:lnTo>
                      <a:pt x="80" y="346"/>
                    </a:lnTo>
                    <a:lnTo>
                      <a:pt x="80" y="346"/>
                    </a:lnTo>
                    <a:lnTo>
                      <a:pt x="92" y="340"/>
                    </a:lnTo>
                    <a:lnTo>
                      <a:pt x="92" y="340"/>
                    </a:lnTo>
                    <a:lnTo>
                      <a:pt x="118" y="317"/>
                    </a:lnTo>
                    <a:lnTo>
                      <a:pt x="118" y="317"/>
                    </a:lnTo>
                    <a:lnTo>
                      <a:pt x="157" y="283"/>
                    </a:lnTo>
                    <a:lnTo>
                      <a:pt x="157" y="283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38" y="211"/>
                    </a:lnTo>
                    <a:lnTo>
                      <a:pt x="241" y="208"/>
                    </a:lnTo>
                    <a:lnTo>
                      <a:pt x="241" y="211"/>
                    </a:lnTo>
                    <a:lnTo>
                      <a:pt x="241" y="211"/>
                    </a:lnTo>
                    <a:lnTo>
                      <a:pt x="249" y="220"/>
                    </a:lnTo>
                    <a:lnTo>
                      <a:pt x="249" y="220"/>
                    </a:lnTo>
                    <a:lnTo>
                      <a:pt x="278" y="251"/>
                    </a:lnTo>
                    <a:lnTo>
                      <a:pt x="284" y="257"/>
                    </a:lnTo>
                    <a:lnTo>
                      <a:pt x="284" y="257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95" y="266"/>
                    </a:lnTo>
                    <a:lnTo>
                      <a:pt x="295" y="266"/>
                    </a:lnTo>
                    <a:lnTo>
                      <a:pt x="301" y="268"/>
                    </a:lnTo>
                    <a:lnTo>
                      <a:pt x="309" y="268"/>
                    </a:lnTo>
                    <a:lnTo>
                      <a:pt x="309" y="268"/>
                    </a:lnTo>
                    <a:lnTo>
                      <a:pt x="318" y="263"/>
                    </a:lnTo>
                    <a:lnTo>
                      <a:pt x="324" y="260"/>
                    </a:lnTo>
                    <a:lnTo>
                      <a:pt x="324" y="260"/>
                    </a:lnTo>
                    <a:lnTo>
                      <a:pt x="330" y="249"/>
                    </a:lnTo>
                    <a:lnTo>
                      <a:pt x="330" y="249"/>
                    </a:lnTo>
                    <a:lnTo>
                      <a:pt x="330" y="243"/>
                    </a:lnTo>
                    <a:lnTo>
                      <a:pt x="330" y="240"/>
                    </a:lnTo>
                    <a:lnTo>
                      <a:pt x="332" y="234"/>
                    </a:lnTo>
                    <a:lnTo>
                      <a:pt x="332" y="234"/>
                    </a:lnTo>
                    <a:lnTo>
                      <a:pt x="332" y="223"/>
                    </a:lnTo>
                    <a:lnTo>
                      <a:pt x="332" y="223"/>
                    </a:lnTo>
                    <a:lnTo>
                      <a:pt x="341" y="125"/>
                    </a:lnTo>
                    <a:lnTo>
                      <a:pt x="341" y="125"/>
                    </a:lnTo>
                    <a:lnTo>
                      <a:pt x="344" y="76"/>
                    </a:lnTo>
                    <a:lnTo>
                      <a:pt x="344" y="76"/>
                    </a:lnTo>
                    <a:lnTo>
                      <a:pt x="347" y="52"/>
                    </a:lnTo>
                    <a:lnTo>
                      <a:pt x="347" y="37"/>
                    </a:lnTo>
                    <a:lnTo>
                      <a:pt x="347" y="37"/>
                    </a:lnTo>
                    <a:lnTo>
                      <a:pt x="347" y="35"/>
                    </a:lnTo>
                    <a:lnTo>
                      <a:pt x="347" y="35"/>
                    </a:lnTo>
                    <a:lnTo>
                      <a:pt x="347" y="29"/>
                    </a:lnTo>
                    <a:lnTo>
                      <a:pt x="347" y="29"/>
                    </a:lnTo>
                    <a:lnTo>
                      <a:pt x="347" y="23"/>
                    </a:lnTo>
                    <a:lnTo>
                      <a:pt x="347" y="23"/>
                    </a:lnTo>
                    <a:lnTo>
                      <a:pt x="341" y="14"/>
                    </a:lnTo>
                    <a:lnTo>
                      <a:pt x="335" y="9"/>
                    </a:lnTo>
                    <a:lnTo>
                      <a:pt x="335" y="9"/>
                    </a:lnTo>
                    <a:lnTo>
                      <a:pt x="327" y="3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09" y="0"/>
                    </a:lnTo>
                    <a:lnTo>
                      <a:pt x="307" y="0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69" y="3"/>
                    </a:lnTo>
                    <a:lnTo>
                      <a:pt x="269" y="3"/>
                    </a:lnTo>
                    <a:lnTo>
                      <a:pt x="218" y="6"/>
                    </a:lnTo>
                    <a:lnTo>
                      <a:pt x="218" y="6"/>
                    </a:lnTo>
                    <a:lnTo>
                      <a:pt x="123" y="14"/>
                    </a:lnTo>
                    <a:lnTo>
                      <a:pt x="123" y="14"/>
                    </a:lnTo>
                    <a:lnTo>
                      <a:pt x="112" y="14"/>
                    </a:lnTo>
                    <a:lnTo>
                      <a:pt x="106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86" y="23"/>
                    </a:lnTo>
                    <a:lnTo>
                      <a:pt x="80" y="29"/>
                    </a:lnTo>
                    <a:lnTo>
                      <a:pt x="80" y="29"/>
                    </a:lnTo>
                    <a:lnTo>
                      <a:pt x="77" y="37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3" y="55"/>
                    </a:lnTo>
                    <a:lnTo>
                      <a:pt x="83" y="55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94" y="68"/>
                    </a:lnTo>
                    <a:lnTo>
                      <a:pt x="94" y="68"/>
                    </a:lnTo>
                    <a:lnTo>
                      <a:pt x="129" y="99"/>
                    </a:lnTo>
                    <a:lnTo>
                      <a:pt x="129" y="99"/>
                    </a:lnTo>
                    <a:lnTo>
                      <a:pt x="135" y="105"/>
                    </a:lnTo>
                    <a:lnTo>
                      <a:pt x="138" y="108"/>
                    </a:lnTo>
                    <a:lnTo>
                      <a:pt x="135" y="108"/>
                    </a:lnTo>
                    <a:lnTo>
                      <a:pt x="135" y="108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63" y="191"/>
                    </a:lnTo>
                    <a:lnTo>
                      <a:pt x="63" y="191"/>
                    </a:lnTo>
                    <a:lnTo>
                      <a:pt x="29" y="231"/>
                    </a:lnTo>
                    <a:lnTo>
                      <a:pt x="29" y="231"/>
                    </a:lnTo>
                    <a:lnTo>
                      <a:pt x="9" y="257"/>
                    </a:lnTo>
                    <a:lnTo>
                      <a:pt x="9" y="257"/>
                    </a:lnTo>
                    <a:lnTo>
                      <a:pt x="0" y="266"/>
                    </a:lnTo>
                    <a:lnTo>
                      <a:pt x="0" y="266"/>
                    </a:lnTo>
                    <a:lnTo>
                      <a:pt x="9" y="260"/>
                    </a:lnTo>
                    <a:lnTo>
                      <a:pt x="9" y="260"/>
                    </a:lnTo>
                    <a:lnTo>
                      <a:pt x="37" y="237"/>
                    </a:lnTo>
                    <a:close/>
                    <a:moveTo>
                      <a:pt x="244" y="208"/>
                    </a:moveTo>
                    <a:lnTo>
                      <a:pt x="241" y="208"/>
                    </a:lnTo>
                    <a:lnTo>
                      <a:pt x="241" y="208"/>
                    </a:lnTo>
                    <a:lnTo>
                      <a:pt x="244" y="208"/>
                    </a:lnTo>
                    <a:close/>
                    <a:moveTo>
                      <a:pt x="312" y="231"/>
                    </a:moveTo>
                    <a:lnTo>
                      <a:pt x="312" y="231"/>
                    </a:lnTo>
                    <a:close/>
                    <a:moveTo>
                      <a:pt x="138" y="105"/>
                    </a:moveTo>
                    <a:lnTo>
                      <a:pt x="140" y="105"/>
                    </a:lnTo>
                    <a:lnTo>
                      <a:pt x="140" y="105"/>
                    </a:lnTo>
                    <a:lnTo>
                      <a:pt x="140" y="105"/>
                    </a:lnTo>
                    <a:lnTo>
                      <a:pt x="138" y="1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51" name="Freeform 45"/>
              <p:cNvSpPr>
                <a:spLocks noChangeArrowheads="1"/>
              </p:cNvSpPr>
              <p:nvPr/>
            </p:nvSpPr>
            <p:spPr bwMode="auto">
              <a:xfrm>
                <a:off x="8680367" y="1608555"/>
                <a:ext cx="85490" cy="84421"/>
              </a:xfrm>
              <a:custGeom>
                <a:avLst/>
                <a:gdLst>
                  <a:gd name="T0" fmla="*/ 95 w 351"/>
                  <a:gd name="T1" fmla="*/ 278 h 347"/>
                  <a:gd name="T2" fmla="*/ 89 w 351"/>
                  <a:gd name="T3" fmla="*/ 286 h 347"/>
                  <a:gd name="T4" fmla="*/ 86 w 351"/>
                  <a:gd name="T5" fmla="*/ 286 h 347"/>
                  <a:gd name="T6" fmla="*/ 80 w 351"/>
                  <a:gd name="T7" fmla="*/ 295 h 347"/>
                  <a:gd name="T8" fmla="*/ 80 w 351"/>
                  <a:gd name="T9" fmla="*/ 309 h 347"/>
                  <a:gd name="T10" fmla="*/ 89 w 351"/>
                  <a:gd name="T11" fmla="*/ 323 h 347"/>
                  <a:gd name="T12" fmla="*/ 97 w 351"/>
                  <a:gd name="T13" fmla="*/ 329 h 347"/>
                  <a:gd name="T14" fmla="*/ 115 w 351"/>
                  <a:gd name="T15" fmla="*/ 332 h 347"/>
                  <a:gd name="T16" fmla="*/ 126 w 351"/>
                  <a:gd name="T17" fmla="*/ 332 h 347"/>
                  <a:gd name="T18" fmla="*/ 272 w 351"/>
                  <a:gd name="T19" fmla="*/ 344 h 347"/>
                  <a:gd name="T20" fmla="*/ 310 w 351"/>
                  <a:gd name="T21" fmla="*/ 346 h 347"/>
                  <a:gd name="T22" fmla="*/ 315 w 351"/>
                  <a:gd name="T23" fmla="*/ 346 h 347"/>
                  <a:gd name="T24" fmla="*/ 324 w 351"/>
                  <a:gd name="T25" fmla="*/ 346 h 347"/>
                  <a:gd name="T26" fmla="*/ 341 w 351"/>
                  <a:gd name="T27" fmla="*/ 335 h 347"/>
                  <a:gd name="T28" fmla="*/ 350 w 351"/>
                  <a:gd name="T29" fmla="*/ 318 h 347"/>
                  <a:gd name="T30" fmla="*/ 350 w 351"/>
                  <a:gd name="T31" fmla="*/ 306 h 347"/>
                  <a:gd name="T32" fmla="*/ 347 w 351"/>
                  <a:gd name="T33" fmla="*/ 269 h 347"/>
                  <a:gd name="T34" fmla="*/ 341 w 351"/>
                  <a:gd name="T35" fmla="*/ 220 h 347"/>
                  <a:gd name="T36" fmla="*/ 333 w 351"/>
                  <a:gd name="T37" fmla="*/ 111 h 347"/>
                  <a:gd name="T38" fmla="*/ 333 w 351"/>
                  <a:gd name="T39" fmla="*/ 103 h 347"/>
                  <a:gd name="T40" fmla="*/ 330 w 351"/>
                  <a:gd name="T41" fmla="*/ 97 h 347"/>
                  <a:gd name="T42" fmla="*/ 330 w 351"/>
                  <a:gd name="T43" fmla="*/ 91 h 347"/>
                  <a:gd name="T44" fmla="*/ 321 w 351"/>
                  <a:gd name="T45" fmla="*/ 80 h 347"/>
                  <a:gd name="T46" fmla="*/ 304 w 351"/>
                  <a:gd name="T47" fmla="*/ 77 h 347"/>
                  <a:gd name="T48" fmla="*/ 287 w 351"/>
                  <a:gd name="T49" fmla="*/ 86 h 347"/>
                  <a:gd name="T50" fmla="*/ 281 w 351"/>
                  <a:gd name="T51" fmla="*/ 94 h 347"/>
                  <a:gd name="T52" fmla="*/ 241 w 351"/>
                  <a:gd name="T53" fmla="*/ 134 h 347"/>
                  <a:gd name="T54" fmla="*/ 238 w 351"/>
                  <a:gd name="T55" fmla="*/ 137 h 347"/>
                  <a:gd name="T56" fmla="*/ 158 w 351"/>
                  <a:gd name="T57" fmla="*/ 63 h 347"/>
                  <a:gd name="T58" fmla="*/ 118 w 351"/>
                  <a:gd name="T59" fmla="*/ 28 h 347"/>
                  <a:gd name="T60" fmla="*/ 80 w 351"/>
                  <a:gd name="T61" fmla="*/ 0 h 347"/>
                  <a:gd name="T62" fmla="*/ 89 w 351"/>
                  <a:gd name="T63" fmla="*/ 8 h 347"/>
                  <a:gd name="T64" fmla="*/ 146 w 351"/>
                  <a:gd name="T65" fmla="*/ 77 h 347"/>
                  <a:gd name="T66" fmla="*/ 189 w 351"/>
                  <a:gd name="T67" fmla="*/ 129 h 347"/>
                  <a:gd name="T68" fmla="*/ 221 w 351"/>
                  <a:gd name="T69" fmla="*/ 163 h 347"/>
                  <a:gd name="T70" fmla="*/ 229 w 351"/>
                  <a:gd name="T71" fmla="*/ 169 h 347"/>
                  <a:gd name="T72" fmla="*/ 252 w 351"/>
                  <a:gd name="T73" fmla="*/ 169 h 347"/>
                  <a:gd name="T74" fmla="*/ 258 w 351"/>
                  <a:gd name="T75" fmla="*/ 166 h 347"/>
                  <a:gd name="T76" fmla="*/ 267 w 351"/>
                  <a:gd name="T77" fmla="*/ 160 h 347"/>
                  <a:gd name="T78" fmla="*/ 275 w 351"/>
                  <a:gd name="T79" fmla="*/ 152 h 347"/>
                  <a:gd name="T80" fmla="*/ 298 w 351"/>
                  <a:gd name="T81" fmla="*/ 223 h 347"/>
                  <a:gd name="T82" fmla="*/ 301 w 351"/>
                  <a:gd name="T83" fmla="*/ 272 h 347"/>
                  <a:gd name="T84" fmla="*/ 301 w 351"/>
                  <a:gd name="T85" fmla="*/ 300 h 347"/>
                  <a:gd name="T86" fmla="*/ 275 w 351"/>
                  <a:gd name="T87" fmla="*/ 298 h 347"/>
                  <a:gd name="T88" fmla="*/ 138 w 351"/>
                  <a:gd name="T89" fmla="*/ 292 h 347"/>
                  <a:gd name="T90" fmla="*/ 152 w 351"/>
                  <a:gd name="T91" fmla="*/ 275 h 347"/>
                  <a:gd name="T92" fmla="*/ 163 w 351"/>
                  <a:gd name="T93" fmla="*/ 260 h 347"/>
                  <a:gd name="T94" fmla="*/ 172 w 351"/>
                  <a:gd name="T95" fmla="*/ 240 h 347"/>
                  <a:gd name="T96" fmla="*/ 166 w 351"/>
                  <a:gd name="T97" fmla="*/ 223 h 347"/>
                  <a:gd name="T98" fmla="*/ 158 w 351"/>
                  <a:gd name="T99" fmla="*/ 215 h 347"/>
                  <a:gd name="T100" fmla="*/ 129 w 351"/>
                  <a:gd name="T101" fmla="*/ 189 h 347"/>
                  <a:gd name="T102" fmla="*/ 37 w 351"/>
                  <a:gd name="T103" fmla="*/ 111 h 347"/>
                  <a:gd name="T104" fmla="*/ 9 w 351"/>
                  <a:gd name="T105" fmla="*/ 89 h 347"/>
                  <a:gd name="T106" fmla="*/ 9 w 351"/>
                  <a:gd name="T107" fmla="*/ 91 h 347"/>
                  <a:gd name="T108" fmla="*/ 29 w 351"/>
                  <a:gd name="T109" fmla="*/ 117 h 347"/>
                  <a:gd name="T110" fmla="*/ 109 w 351"/>
                  <a:gd name="T111" fmla="*/ 209 h 347"/>
                  <a:gd name="T112" fmla="*/ 138 w 351"/>
                  <a:gd name="T113" fmla="*/ 240 h 347"/>
                  <a:gd name="T114" fmla="*/ 129 w 351"/>
                  <a:gd name="T115" fmla="*/ 249 h 347"/>
                  <a:gd name="T116" fmla="*/ 118 w 351"/>
                  <a:gd name="T117" fmla="*/ 312 h 347"/>
                  <a:gd name="T118" fmla="*/ 118 w 351"/>
                  <a:gd name="T119" fmla="*/ 312 h 347"/>
                  <a:gd name="T120" fmla="*/ 244 w 351"/>
                  <a:gd name="T121" fmla="*/ 140 h 347"/>
                  <a:gd name="T122" fmla="*/ 141 w 351"/>
                  <a:gd name="T123" fmla="*/ 243 h 347"/>
                  <a:gd name="T124" fmla="*/ 141 w 351"/>
                  <a:gd name="T125" fmla="*/ 24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1" h="347">
                    <a:moveTo>
                      <a:pt x="129" y="249"/>
                    </a:moveTo>
                    <a:lnTo>
                      <a:pt x="129" y="249"/>
                    </a:lnTo>
                    <a:lnTo>
                      <a:pt x="95" y="278"/>
                    </a:lnTo>
                    <a:lnTo>
                      <a:pt x="92" y="283"/>
                    </a:lnTo>
                    <a:lnTo>
                      <a:pt x="89" y="283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6" y="286"/>
                    </a:lnTo>
                    <a:lnTo>
                      <a:pt x="86" y="289"/>
                    </a:lnTo>
                    <a:lnTo>
                      <a:pt x="86" y="289"/>
                    </a:lnTo>
                    <a:lnTo>
                      <a:pt x="80" y="295"/>
                    </a:lnTo>
                    <a:lnTo>
                      <a:pt x="80" y="295"/>
                    </a:lnTo>
                    <a:lnTo>
                      <a:pt x="80" y="300"/>
                    </a:lnTo>
                    <a:lnTo>
                      <a:pt x="80" y="309"/>
                    </a:lnTo>
                    <a:lnTo>
                      <a:pt x="80" y="309"/>
                    </a:lnTo>
                    <a:lnTo>
                      <a:pt x="83" y="318"/>
                    </a:lnTo>
                    <a:lnTo>
                      <a:pt x="89" y="323"/>
                    </a:lnTo>
                    <a:lnTo>
                      <a:pt x="89" y="323"/>
                    </a:lnTo>
                    <a:lnTo>
                      <a:pt x="97" y="329"/>
                    </a:lnTo>
                    <a:lnTo>
                      <a:pt x="97" y="329"/>
                    </a:lnTo>
                    <a:lnTo>
                      <a:pt x="106" y="329"/>
                    </a:lnTo>
                    <a:lnTo>
                      <a:pt x="109" y="329"/>
                    </a:lnTo>
                    <a:lnTo>
                      <a:pt x="115" y="332"/>
                    </a:lnTo>
                    <a:lnTo>
                      <a:pt x="115" y="332"/>
                    </a:lnTo>
                    <a:lnTo>
                      <a:pt x="126" y="332"/>
                    </a:lnTo>
                    <a:lnTo>
                      <a:pt x="126" y="332"/>
                    </a:lnTo>
                    <a:lnTo>
                      <a:pt x="223" y="341"/>
                    </a:lnTo>
                    <a:lnTo>
                      <a:pt x="223" y="341"/>
                    </a:lnTo>
                    <a:lnTo>
                      <a:pt x="272" y="344"/>
                    </a:lnTo>
                    <a:lnTo>
                      <a:pt x="272" y="344"/>
                    </a:lnTo>
                    <a:lnTo>
                      <a:pt x="298" y="346"/>
                    </a:lnTo>
                    <a:lnTo>
                      <a:pt x="310" y="346"/>
                    </a:lnTo>
                    <a:lnTo>
                      <a:pt x="312" y="346"/>
                    </a:lnTo>
                    <a:lnTo>
                      <a:pt x="315" y="346"/>
                    </a:lnTo>
                    <a:lnTo>
                      <a:pt x="315" y="346"/>
                    </a:lnTo>
                    <a:lnTo>
                      <a:pt x="321" y="346"/>
                    </a:lnTo>
                    <a:lnTo>
                      <a:pt x="321" y="346"/>
                    </a:lnTo>
                    <a:lnTo>
                      <a:pt x="324" y="346"/>
                    </a:lnTo>
                    <a:lnTo>
                      <a:pt x="324" y="346"/>
                    </a:lnTo>
                    <a:lnTo>
                      <a:pt x="333" y="341"/>
                    </a:lnTo>
                    <a:lnTo>
                      <a:pt x="341" y="335"/>
                    </a:lnTo>
                    <a:lnTo>
                      <a:pt x="341" y="335"/>
                    </a:lnTo>
                    <a:lnTo>
                      <a:pt x="347" y="326"/>
                    </a:lnTo>
                    <a:lnTo>
                      <a:pt x="350" y="318"/>
                    </a:lnTo>
                    <a:lnTo>
                      <a:pt x="350" y="318"/>
                    </a:lnTo>
                    <a:lnTo>
                      <a:pt x="350" y="309"/>
                    </a:lnTo>
                    <a:lnTo>
                      <a:pt x="350" y="306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47" y="269"/>
                    </a:lnTo>
                    <a:lnTo>
                      <a:pt x="347" y="269"/>
                    </a:lnTo>
                    <a:lnTo>
                      <a:pt x="341" y="220"/>
                    </a:lnTo>
                    <a:lnTo>
                      <a:pt x="341" y="220"/>
                    </a:lnTo>
                    <a:lnTo>
                      <a:pt x="333" y="123"/>
                    </a:lnTo>
                    <a:lnTo>
                      <a:pt x="333" y="123"/>
                    </a:lnTo>
                    <a:lnTo>
                      <a:pt x="333" y="111"/>
                    </a:lnTo>
                    <a:lnTo>
                      <a:pt x="333" y="106"/>
                    </a:lnTo>
                    <a:lnTo>
                      <a:pt x="333" y="103"/>
                    </a:lnTo>
                    <a:lnTo>
                      <a:pt x="333" y="103"/>
                    </a:lnTo>
                    <a:lnTo>
                      <a:pt x="333" y="100"/>
                    </a:lnTo>
                    <a:lnTo>
                      <a:pt x="333" y="100"/>
                    </a:lnTo>
                    <a:lnTo>
                      <a:pt x="330" y="97"/>
                    </a:lnTo>
                    <a:lnTo>
                      <a:pt x="330" y="97"/>
                    </a:lnTo>
                    <a:lnTo>
                      <a:pt x="330" y="91"/>
                    </a:lnTo>
                    <a:lnTo>
                      <a:pt x="330" y="91"/>
                    </a:lnTo>
                    <a:lnTo>
                      <a:pt x="327" y="86"/>
                    </a:lnTo>
                    <a:lnTo>
                      <a:pt x="321" y="80"/>
                    </a:lnTo>
                    <a:lnTo>
                      <a:pt x="321" y="80"/>
                    </a:lnTo>
                    <a:lnTo>
                      <a:pt x="312" y="77"/>
                    </a:lnTo>
                    <a:lnTo>
                      <a:pt x="304" y="77"/>
                    </a:lnTo>
                    <a:lnTo>
                      <a:pt x="304" y="77"/>
                    </a:lnTo>
                    <a:lnTo>
                      <a:pt x="292" y="83"/>
                    </a:lnTo>
                    <a:lnTo>
                      <a:pt x="292" y="83"/>
                    </a:lnTo>
                    <a:lnTo>
                      <a:pt x="287" y="86"/>
                    </a:lnTo>
                    <a:lnTo>
                      <a:pt x="287" y="86"/>
                    </a:lnTo>
                    <a:lnTo>
                      <a:pt x="281" y="94"/>
                    </a:lnTo>
                    <a:lnTo>
                      <a:pt x="281" y="94"/>
                    </a:lnTo>
                    <a:lnTo>
                      <a:pt x="249" y="129"/>
                    </a:lnTo>
                    <a:lnTo>
                      <a:pt x="249" y="129"/>
                    </a:lnTo>
                    <a:lnTo>
                      <a:pt x="241" y="134"/>
                    </a:lnTo>
                    <a:lnTo>
                      <a:pt x="241" y="137"/>
                    </a:lnTo>
                    <a:lnTo>
                      <a:pt x="238" y="137"/>
                    </a:lnTo>
                    <a:lnTo>
                      <a:pt x="238" y="137"/>
                    </a:lnTo>
                    <a:lnTo>
                      <a:pt x="209" y="108"/>
                    </a:lnTo>
                    <a:lnTo>
                      <a:pt x="209" y="108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9" y="8"/>
                    </a:lnTo>
                    <a:lnTo>
                      <a:pt x="89" y="8"/>
                    </a:lnTo>
                    <a:lnTo>
                      <a:pt x="112" y="37"/>
                    </a:lnTo>
                    <a:lnTo>
                      <a:pt x="112" y="37"/>
                    </a:lnTo>
                    <a:lnTo>
                      <a:pt x="146" y="77"/>
                    </a:lnTo>
                    <a:lnTo>
                      <a:pt x="146" y="77"/>
                    </a:lnTo>
                    <a:lnTo>
                      <a:pt x="189" y="129"/>
                    </a:lnTo>
                    <a:lnTo>
                      <a:pt x="189" y="129"/>
                    </a:lnTo>
                    <a:lnTo>
                      <a:pt x="218" y="157"/>
                    </a:lnTo>
                    <a:lnTo>
                      <a:pt x="221" y="163"/>
                    </a:lnTo>
                    <a:lnTo>
                      <a:pt x="221" y="163"/>
                    </a:lnTo>
                    <a:lnTo>
                      <a:pt x="223" y="166"/>
                    </a:lnTo>
                    <a:lnTo>
                      <a:pt x="223" y="166"/>
                    </a:lnTo>
                    <a:lnTo>
                      <a:pt x="229" y="169"/>
                    </a:lnTo>
                    <a:lnTo>
                      <a:pt x="229" y="169"/>
                    </a:lnTo>
                    <a:lnTo>
                      <a:pt x="241" y="171"/>
                    </a:lnTo>
                    <a:lnTo>
                      <a:pt x="252" y="169"/>
                    </a:lnTo>
                    <a:lnTo>
                      <a:pt x="252" y="169"/>
                    </a:lnTo>
                    <a:lnTo>
                      <a:pt x="258" y="166"/>
                    </a:lnTo>
                    <a:lnTo>
                      <a:pt x="258" y="166"/>
                    </a:lnTo>
                    <a:lnTo>
                      <a:pt x="261" y="166"/>
                    </a:lnTo>
                    <a:lnTo>
                      <a:pt x="261" y="163"/>
                    </a:lnTo>
                    <a:lnTo>
                      <a:pt x="267" y="160"/>
                    </a:lnTo>
                    <a:lnTo>
                      <a:pt x="267" y="160"/>
                    </a:lnTo>
                    <a:lnTo>
                      <a:pt x="275" y="152"/>
                    </a:lnTo>
                    <a:lnTo>
                      <a:pt x="275" y="152"/>
                    </a:lnTo>
                    <a:lnTo>
                      <a:pt x="292" y="134"/>
                    </a:lnTo>
                    <a:lnTo>
                      <a:pt x="292" y="134"/>
                    </a:lnTo>
                    <a:lnTo>
                      <a:pt x="298" y="223"/>
                    </a:lnTo>
                    <a:lnTo>
                      <a:pt x="298" y="223"/>
                    </a:lnTo>
                    <a:lnTo>
                      <a:pt x="301" y="272"/>
                    </a:lnTo>
                    <a:lnTo>
                      <a:pt x="301" y="272"/>
                    </a:lnTo>
                    <a:lnTo>
                      <a:pt x="301" y="298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275" y="298"/>
                    </a:lnTo>
                    <a:lnTo>
                      <a:pt x="275" y="298"/>
                    </a:lnTo>
                    <a:lnTo>
                      <a:pt x="226" y="295"/>
                    </a:lnTo>
                    <a:lnTo>
                      <a:pt x="226" y="295"/>
                    </a:lnTo>
                    <a:lnTo>
                      <a:pt x="138" y="292"/>
                    </a:lnTo>
                    <a:lnTo>
                      <a:pt x="138" y="292"/>
                    </a:lnTo>
                    <a:lnTo>
                      <a:pt x="152" y="275"/>
                    </a:lnTo>
                    <a:lnTo>
                      <a:pt x="152" y="275"/>
                    </a:lnTo>
                    <a:lnTo>
                      <a:pt x="160" y="266"/>
                    </a:lnTo>
                    <a:lnTo>
                      <a:pt x="163" y="260"/>
                    </a:lnTo>
                    <a:lnTo>
                      <a:pt x="163" y="260"/>
                    </a:lnTo>
                    <a:lnTo>
                      <a:pt x="169" y="252"/>
                    </a:lnTo>
                    <a:lnTo>
                      <a:pt x="169" y="252"/>
                    </a:lnTo>
                    <a:lnTo>
                      <a:pt x="172" y="240"/>
                    </a:lnTo>
                    <a:lnTo>
                      <a:pt x="169" y="229"/>
                    </a:lnTo>
                    <a:lnTo>
                      <a:pt x="169" y="229"/>
                    </a:lnTo>
                    <a:lnTo>
                      <a:pt x="166" y="223"/>
                    </a:lnTo>
                    <a:lnTo>
                      <a:pt x="166" y="223"/>
                    </a:lnTo>
                    <a:lnTo>
                      <a:pt x="163" y="220"/>
                    </a:lnTo>
                    <a:lnTo>
                      <a:pt x="158" y="215"/>
                    </a:lnTo>
                    <a:lnTo>
                      <a:pt x="158" y="215"/>
                    </a:lnTo>
                    <a:lnTo>
                      <a:pt x="129" y="189"/>
                    </a:lnTo>
                    <a:lnTo>
                      <a:pt x="129" y="189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37" y="111"/>
                    </a:lnTo>
                    <a:lnTo>
                      <a:pt x="37" y="111"/>
                    </a:lnTo>
                    <a:lnTo>
                      <a:pt x="9" y="89"/>
                    </a:lnTo>
                    <a:lnTo>
                      <a:pt x="9" y="89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9" y="91"/>
                    </a:lnTo>
                    <a:lnTo>
                      <a:pt x="9" y="91"/>
                    </a:lnTo>
                    <a:lnTo>
                      <a:pt x="29" y="117"/>
                    </a:lnTo>
                    <a:lnTo>
                      <a:pt x="29" y="117"/>
                    </a:lnTo>
                    <a:lnTo>
                      <a:pt x="66" y="157"/>
                    </a:lnTo>
                    <a:lnTo>
                      <a:pt x="66" y="157"/>
                    </a:lnTo>
                    <a:lnTo>
                      <a:pt x="109" y="209"/>
                    </a:lnTo>
                    <a:lnTo>
                      <a:pt x="109" y="209"/>
                    </a:lnTo>
                    <a:lnTo>
                      <a:pt x="138" y="237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29" y="249"/>
                    </a:lnTo>
                    <a:close/>
                    <a:moveTo>
                      <a:pt x="118" y="315"/>
                    </a:move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5"/>
                    </a:lnTo>
                    <a:close/>
                    <a:moveTo>
                      <a:pt x="244" y="140"/>
                    </a:moveTo>
                    <a:lnTo>
                      <a:pt x="244" y="137"/>
                    </a:lnTo>
                    <a:lnTo>
                      <a:pt x="244" y="140"/>
                    </a:lnTo>
                    <a:close/>
                    <a:moveTo>
                      <a:pt x="141" y="243"/>
                    </a:moveTo>
                    <a:lnTo>
                      <a:pt x="141" y="243"/>
                    </a:lnTo>
                    <a:lnTo>
                      <a:pt x="141" y="243"/>
                    </a:lnTo>
                    <a:lnTo>
                      <a:pt x="141" y="240"/>
                    </a:lnTo>
                    <a:lnTo>
                      <a:pt x="141" y="240"/>
                    </a:lnTo>
                    <a:lnTo>
                      <a:pt x="141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52" name="Freeform 46"/>
              <p:cNvSpPr>
                <a:spLocks noChangeArrowheads="1"/>
              </p:cNvSpPr>
              <p:nvPr/>
            </p:nvSpPr>
            <p:spPr bwMode="auto">
              <a:xfrm>
                <a:off x="8463436" y="1607486"/>
                <a:ext cx="84422" cy="84422"/>
              </a:xfrm>
              <a:custGeom>
                <a:avLst/>
                <a:gdLst>
                  <a:gd name="T0" fmla="*/ 283 w 347"/>
                  <a:gd name="T1" fmla="*/ 158 h 350"/>
                  <a:gd name="T2" fmla="*/ 318 w 347"/>
                  <a:gd name="T3" fmla="*/ 117 h 350"/>
                  <a:gd name="T4" fmla="*/ 346 w 347"/>
                  <a:gd name="T5" fmla="*/ 80 h 350"/>
                  <a:gd name="T6" fmla="*/ 338 w 347"/>
                  <a:gd name="T7" fmla="*/ 89 h 350"/>
                  <a:gd name="T8" fmla="*/ 272 w 347"/>
                  <a:gd name="T9" fmla="*/ 146 h 350"/>
                  <a:gd name="T10" fmla="*/ 220 w 347"/>
                  <a:gd name="T11" fmla="*/ 192 h 350"/>
                  <a:gd name="T12" fmla="*/ 183 w 347"/>
                  <a:gd name="T13" fmla="*/ 221 h 350"/>
                  <a:gd name="T14" fmla="*/ 180 w 347"/>
                  <a:gd name="T15" fmla="*/ 229 h 350"/>
                  <a:gd name="T16" fmla="*/ 177 w 347"/>
                  <a:gd name="T17" fmla="*/ 252 h 350"/>
                  <a:gd name="T18" fmla="*/ 180 w 347"/>
                  <a:gd name="T19" fmla="*/ 258 h 350"/>
                  <a:gd name="T20" fmla="*/ 189 w 347"/>
                  <a:gd name="T21" fmla="*/ 266 h 350"/>
                  <a:gd name="T22" fmla="*/ 194 w 347"/>
                  <a:gd name="T23" fmla="*/ 275 h 350"/>
                  <a:gd name="T24" fmla="*/ 126 w 347"/>
                  <a:gd name="T25" fmla="*/ 298 h 350"/>
                  <a:gd name="T26" fmla="*/ 74 w 347"/>
                  <a:gd name="T27" fmla="*/ 301 h 350"/>
                  <a:gd name="T28" fmla="*/ 49 w 347"/>
                  <a:gd name="T29" fmla="*/ 301 h 350"/>
                  <a:gd name="T30" fmla="*/ 49 w 347"/>
                  <a:gd name="T31" fmla="*/ 275 h 350"/>
                  <a:gd name="T32" fmla="*/ 57 w 347"/>
                  <a:gd name="T33" fmla="*/ 137 h 350"/>
                  <a:gd name="T34" fmla="*/ 74 w 347"/>
                  <a:gd name="T35" fmla="*/ 152 h 350"/>
                  <a:gd name="T36" fmla="*/ 86 w 347"/>
                  <a:gd name="T37" fmla="*/ 163 h 350"/>
                  <a:gd name="T38" fmla="*/ 109 w 347"/>
                  <a:gd name="T39" fmla="*/ 172 h 350"/>
                  <a:gd name="T40" fmla="*/ 126 w 347"/>
                  <a:gd name="T41" fmla="*/ 166 h 350"/>
                  <a:gd name="T42" fmla="*/ 131 w 347"/>
                  <a:gd name="T43" fmla="*/ 158 h 350"/>
                  <a:gd name="T44" fmla="*/ 157 w 347"/>
                  <a:gd name="T45" fmla="*/ 129 h 350"/>
                  <a:gd name="T46" fmla="*/ 238 w 347"/>
                  <a:gd name="T47" fmla="*/ 37 h 350"/>
                  <a:gd name="T48" fmla="*/ 260 w 347"/>
                  <a:gd name="T49" fmla="*/ 11 h 350"/>
                  <a:gd name="T50" fmla="*/ 258 w 347"/>
                  <a:gd name="T51" fmla="*/ 9 h 350"/>
                  <a:gd name="T52" fmla="*/ 232 w 347"/>
                  <a:gd name="T53" fmla="*/ 31 h 350"/>
                  <a:gd name="T54" fmla="*/ 140 w 347"/>
                  <a:gd name="T55" fmla="*/ 111 h 350"/>
                  <a:gd name="T56" fmla="*/ 109 w 347"/>
                  <a:gd name="T57" fmla="*/ 137 h 350"/>
                  <a:gd name="T58" fmla="*/ 100 w 347"/>
                  <a:gd name="T59" fmla="*/ 129 h 350"/>
                  <a:gd name="T60" fmla="*/ 66 w 347"/>
                  <a:gd name="T61" fmla="*/ 92 h 350"/>
                  <a:gd name="T62" fmla="*/ 63 w 347"/>
                  <a:gd name="T63" fmla="*/ 89 h 350"/>
                  <a:gd name="T64" fmla="*/ 60 w 347"/>
                  <a:gd name="T65" fmla="*/ 86 h 350"/>
                  <a:gd name="T66" fmla="*/ 51 w 347"/>
                  <a:gd name="T67" fmla="*/ 80 h 350"/>
                  <a:gd name="T68" fmla="*/ 37 w 347"/>
                  <a:gd name="T69" fmla="*/ 80 h 350"/>
                  <a:gd name="T70" fmla="*/ 23 w 347"/>
                  <a:gd name="T71" fmla="*/ 89 h 350"/>
                  <a:gd name="T72" fmla="*/ 17 w 347"/>
                  <a:gd name="T73" fmla="*/ 106 h 350"/>
                  <a:gd name="T74" fmla="*/ 17 w 347"/>
                  <a:gd name="T75" fmla="*/ 114 h 350"/>
                  <a:gd name="T76" fmla="*/ 8 w 347"/>
                  <a:gd name="T77" fmla="*/ 223 h 350"/>
                  <a:gd name="T78" fmla="*/ 3 w 347"/>
                  <a:gd name="T79" fmla="*/ 272 h 350"/>
                  <a:gd name="T80" fmla="*/ 0 w 347"/>
                  <a:gd name="T81" fmla="*/ 312 h 350"/>
                  <a:gd name="T82" fmla="*/ 0 w 347"/>
                  <a:gd name="T83" fmla="*/ 321 h 350"/>
                  <a:gd name="T84" fmla="*/ 3 w 347"/>
                  <a:gd name="T85" fmla="*/ 323 h 350"/>
                  <a:gd name="T86" fmla="*/ 11 w 347"/>
                  <a:gd name="T87" fmla="*/ 341 h 350"/>
                  <a:gd name="T88" fmla="*/ 28 w 347"/>
                  <a:gd name="T89" fmla="*/ 349 h 350"/>
                  <a:gd name="T90" fmla="*/ 54 w 347"/>
                  <a:gd name="T91" fmla="*/ 349 h 350"/>
                  <a:gd name="T92" fmla="*/ 80 w 347"/>
                  <a:gd name="T93" fmla="*/ 347 h 350"/>
                  <a:gd name="T94" fmla="*/ 226 w 347"/>
                  <a:gd name="T95" fmla="*/ 335 h 350"/>
                  <a:gd name="T96" fmla="*/ 243 w 347"/>
                  <a:gd name="T97" fmla="*/ 332 h 350"/>
                  <a:gd name="T98" fmla="*/ 246 w 347"/>
                  <a:gd name="T99" fmla="*/ 332 h 350"/>
                  <a:gd name="T100" fmla="*/ 252 w 347"/>
                  <a:gd name="T101" fmla="*/ 329 h 350"/>
                  <a:gd name="T102" fmla="*/ 255 w 347"/>
                  <a:gd name="T103" fmla="*/ 329 h 350"/>
                  <a:gd name="T104" fmla="*/ 266 w 347"/>
                  <a:gd name="T105" fmla="*/ 321 h 350"/>
                  <a:gd name="T106" fmla="*/ 269 w 347"/>
                  <a:gd name="T107" fmla="*/ 303 h 350"/>
                  <a:gd name="T108" fmla="*/ 260 w 347"/>
                  <a:gd name="T109" fmla="*/ 286 h 350"/>
                  <a:gd name="T110" fmla="*/ 252 w 347"/>
                  <a:gd name="T111" fmla="*/ 281 h 350"/>
                  <a:gd name="T112" fmla="*/ 212 w 347"/>
                  <a:gd name="T113" fmla="*/ 243 h 350"/>
                  <a:gd name="T114" fmla="*/ 212 w 347"/>
                  <a:gd name="T115" fmla="*/ 238 h 350"/>
                  <a:gd name="T116" fmla="*/ 106 w 347"/>
                  <a:gd name="T117" fmla="*/ 140 h 350"/>
                  <a:gd name="T118" fmla="*/ 209 w 347"/>
                  <a:gd name="T119" fmla="*/ 2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7" h="350">
                    <a:moveTo>
                      <a:pt x="238" y="209"/>
                    </a:moveTo>
                    <a:lnTo>
                      <a:pt x="238" y="209"/>
                    </a:lnTo>
                    <a:lnTo>
                      <a:pt x="283" y="158"/>
                    </a:lnTo>
                    <a:lnTo>
                      <a:pt x="283" y="158"/>
                    </a:lnTo>
                    <a:lnTo>
                      <a:pt x="318" y="117"/>
                    </a:lnTo>
                    <a:lnTo>
                      <a:pt x="318" y="117"/>
                    </a:lnTo>
                    <a:lnTo>
                      <a:pt x="340" y="92"/>
                    </a:lnTo>
                    <a:lnTo>
                      <a:pt x="340" y="92"/>
                    </a:lnTo>
                    <a:lnTo>
                      <a:pt x="346" y="80"/>
                    </a:lnTo>
                    <a:lnTo>
                      <a:pt x="346" y="80"/>
                    </a:lnTo>
                    <a:lnTo>
                      <a:pt x="338" y="89"/>
                    </a:lnTo>
                    <a:lnTo>
                      <a:pt x="338" y="89"/>
                    </a:lnTo>
                    <a:lnTo>
                      <a:pt x="312" y="111"/>
                    </a:lnTo>
                    <a:lnTo>
                      <a:pt x="312" y="111"/>
                    </a:lnTo>
                    <a:lnTo>
                      <a:pt x="272" y="146"/>
                    </a:lnTo>
                    <a:lnTo>
                      <a:pt x="272" y="146"/>
                    </a:lnTo>
                    <a:lnTo>
                      <a:pt x="220" y="192"/>
                    </a:lnTo>
                    <a:lnTo>
                      <a:pt x="220" y="192"/>
                    </a:lnTo>
                    <a:lnTo>
                      <a:pt x="189" y="218"/>
                    </a:lnTo>
                    <a:lnTo>
                      <a:pt x="186" y="221"/>
                    </a:lnTo>
                    <a:lnTo>
                      <a:pt x="183" y="221"/>
                    </a:lnTo>
                    <a:lnTo>
                      <a:pt x="183" y="223"/>
                    </a:lnTo>
                    <a:lnTo>
                      <a:pt x="183" y="223"/>
                    </a:lnTo>
                    <a:lnTo>
                      <a:pt x="180" y="229"/>
                    </a:lnTo>
                    <a:lnTo>
                      <a:pt x="180" y="229"/>
                    </a:lnTo>
                    <a:lnTo>
                      <a:pt x="177" y="240"/>
                    </a:lnTo>
                    <a:lnTo>
                      <a:pt x="177" y="252"/>
                    </a:lnTo>
                    <a:lnTo>
                      <a:pt x="177" y="252"/>
                    </a:lnTo>
                    <a:lnTo>
                      <a:pt x="180" y="258"/>
                    </a:lnTo>
                    <a:lnTo>
                      <a:pt x="180" y="258"/>
                    </a:lnTo>
                    <a:lnTo>
                      <a:pt x="183" y="260"/>
                    </a:lnTo>
                    <a:lnTo>
                      <a:pt x="183" y="260"/>
                    </a:lnTo>
                    <a:lnTo>
                      <a:pt x="189" y="266"/>
                    </a:lnTo>
                    <a:lnTo>
                      <a:pt x="189" y="266"/>
                    </a:lnTo>
                    <a:lnTo>
                      <a:pt x="194" y="275"/>
                    </a:lnTo>
                    <a:lnTo>
                      <a:pt x="194" y="275"/>
                    </a:lnTo>
                    <a:lnTo>
                      <a:pt x="212" y="292"/>
                    </a:lnTo>
                    <a:lnTo>
                      <a:pt x="212" y="292"/>
                    </a:lnTo>
                    <a:lnTo>
                      <a:pt x="126" y="298"/>
                    </a:lnTo>
                    <a:lnTo>
                      <a:pt x="126" y="298"/>
                    </a:lnTo>
                    <a:lnTo>
                      <a:pt x="74" y="301"/>
                    </a:lnTo>
                    <a:lnTo>
                      <a:pt x="74" y="301"/>
                    </a:lnTo>
                    <a:lnTo>
                      <a:pt x="51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51" y="226"/>
                    </a:lnTo>
                    <a:lnTo>
                      <a:pt x="51" y="226"/>
                    </a:lnTo>
                    <a:lnTo>
                      <a:pt x="57" y="137"/>
                    </a:lnTo>
                    <a:lnTo>
                      <a:pt x="57" y="137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83" y="160"/>
                    </a:lnTo>
                    <a:lnTo>
                      <a:pt x="86" y="163"/>
                    </a:lnTo>
                    <a:lnTo>
                      <a:pt x="86" y="163"/>
                    </a:lnTo>
                    <a:lnTo>
                      <a:pt x="97" y="172"/>
                    </a:lnTo>
                    <a:lnTo>
                      <a:pt x="97" y="172"/>
                    </a:lnTo>
                    <a:lnTo>
                      <a:pt x="109" y="172"/>
                    </a:lnTo>
                    <a:lnTo>
                      <a:pt x="120" y="169"/>
                    </a:lnTo>
                    <a:lnTo>
                      <a:pt x="120" y="169"/>
                    </a:lnTo>
                    <a:lnTo>
                      <a:pt x="126" y="166"/>
                    </a:lnTo>
                    <a:lnTo>
                      <a:pt x="126" y="166"/>
                    </a:lnTo>
                    <a:lnTo>
                      <a:pt x="129" y="163"/>
                    </a:lnTo>
                    <a:lnTo>
                      <a:pt x="131" y="158"/>
                    </a:lnTo>
                    <a:lnTo>
                      <a:pt x="131" y="158"/>
                    </a:lnTo>
                    <a:lnTo>
                      <a:pt x="157" y="129"/>
                    </a:lnTo>
                    <a:lnTo>
                      <a:pt x="157" y="129"/>
                    </a:lnTo>
                    <a:lnTo>
                      <a:pt x="203" y="77"/>
                    </a:lnTo>
                    <a:lnTo>
                      <a:pt x="203" y="77"/>
                    </a:lnTo>
                    <a:lnTo>
                      <a:pt x="238" y="37"/>
                    </a:lnTo>
                    <a:lnTo>
                      <a:pt x="238" y="37"/>
                    </a:lnTo>
                    <a:lnTo>
                      <a:pt x="260" y="11"/>
                    </a:lnTo>
                    <a:lnTo>
                      <a:pt x="260" y="11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58" y="9"/>
                    </a:lnTo>
                    <a:lnTo>
                      <a:pt x="258" y="9"/>
                    </a:lnTo>
                    <a:lnTo>
                      <a:pt x="232" y="31"/>
                    </a:lnTo>
                    <a:lnTo>
                      <a:pt x="232" y="31"/>
                    </a:lnTo>
                    <a:lnTo>
                      <a:pt x="192" y="66"/>
                    </a:lnTo>
                    <a:lnTo>
                      <a:pt x="192" y="66"/>
                    </a:lnTo>
                    <a:lnTo>
                      <a:pt x="140" y="111"/>
                    </a:lnTo>
                    <a:lnTo>
                      <a:pt x="140" y="111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106" y="137"/>
                    </a:lnTo>
                    <a:lnTo>
                      <a:pt x="106" y="137"/>
                    </a:lnTo>
                    <a:lnTo>
                      <a:pt x="100" y="129"/>
                    </a:lnTo>
                    <a:lnTo>
                      <a:pt x="100" y="129"/>
                    </a:lnTo>
                    <a:lnTo>
                      <a:pt x="68" y="94"/>
                    </a:lnTo>
                    <a:lnTo>
                      <a:pt x="66" y="92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51" y="80"/>
                    </a:lnTo>
                    <a:lnTo>
                      <a:pt x="51" y="80"/>
                    </a:lnTo>
                    <a:lnTo>
                      <a:pt x="46" y="80"/>
                    </a:lnTo>
                    <a:lnTo>
                      <a:pt x="37" y="80"/>
                    </a:lnTo>
                    <a:lnTo>
                      <a:pt x="37" y="80"/>
                    </a:lnTo>
                    <a:lnTo>
                      <a:pt x="28" y="83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0" y="97"/>
                    </a:lnTo>
                    <a:lnTo>
                      <a:pt x="20" y="97"/>
                    </a:lnTo>
                    <a:lnTo>
                      <a:pt x="17" y="106"/>
                    </a:lnTo>
                    <a:lnTo>
                      <a:pt x="17" y="109"/>
                    </a:lnTo>
                    <a:lnTo>
                      <a:pt x="17" y="114"/>
                    </a:lnTo>
                    <a:lnTo>
                      <a:pt x="17" y="114"/>
                    </a:lnTo>
                    <a:lnTo>
                      <a:pt x="17" y="126"/>
                    </a:lnTo>
                    <a:lnTo>
                      <a:pt x="17" y="126"/>
                    </a:lnTo>
                    <a:lnTo>
                      <a:pt x="8" y="223"/>
                    </a:lnTo>
                    <a:lnTo>
                      <a:pt x="8" y="223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3" y="298"/>
                    </a:lnTo>
                    <a:lnTo>
                      <a:pt x="0" y="309"/>
                    </a:lnTo>
                    <a:lnTo>
                      <a:pt x="0" y="312"/>
                    </a:lnTo>
                    <a:lnTo>
                      <a:pt x="0" y="315"/>
                    </a:lnTo>
                    <a:lnTo>
                      <a:pt x="0" y="315"/>
                    </a:lnTo>
                    <a:lnTo>
                      <a:pt x="0" y="321"/>
                    </a:lnTo>
                    <a:lnTo>
                      <a:pt x="0" y="321"/>
                    </a:lnTo>
                    <a:lnTo>
                      <a:pt x="3" y="323"/>
                    </a:lnTo>
                    <a:lnTo>
                      <a:pt x="3" y="323"/>
                    </a:lnTo>
                    <a:lnTo>
                      <a:pt x="5" y="332"/>
                    </a:lnTo>
                    <a:lnTo>
                      <a:pt x="11" y="341"/>
                    </a:lnTo>
                    <a:lnTo>
                      <a:pt x="11" y="341"/>
                    </a:lnTo>
                    <a:lnTo>
                      <a:pt x="20" y="347"/>
                    </a:lnTo>
                    <a:lnTo>
                      <a:pt x="28" y="349"/>
                    </a:lnTo>
                    <a:lnTo>
                      <a:pt x="28" y="349"/>
                    </a:lnTo>
                    <a:lnTo>
                      <a:pt x="37" y="349"/>
                    </a:lnTo>
                    <a:lnTo>
                      <a:pt x="40" y="349"/>
                    </a:lnTo>
                    <a:lnTo>
                      <a:pt x="54" y="349"/>
                    </a:lnTo>
                    <a:lnTo>
                      <a:pt x="54" y="34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129" y="344"/>
                    </a:lnTo>
                    <a:lnTo>
                      <a:pt x="129" y="344"/>
                    </a:lnTo>
                    <a:lnTo>
                      <a:pt x="226" y="335"/>
                    </a:lnTo>
                    <a:lnTo>
                      <a:pt x="226" y="335"/>
                    </a:lnTo>
                    <a:lnTo>
                      <a:pt x="238" y="332"/>
                    </a:lnTo>
                    <a:lnTo>
                      <a:pt x="243" y="332"/>
                    </a:lnTo>
                    <a:lnTo>
                      <a:pt x="243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52" y="329"/>
                    </a:lnTo>
                    <a:lnTo>
                      <a:pt x="252" y="329"/>
                    </a:lnTo>
                    <a:lnTo>
                      <a:pt x="255" y="329"/>
                    </a:lnTo>
                    <a:lnTo>
                      <a:pt x="255" y="329"/>
                    </a:lnTo>
                    <a:lnTo>
                      <a:pt x="260" y="326"/>
                    </a:lnTo>
                    <a:lnTo>
                      <a:pt x="266" y="321"/>
                    </a:lnTo>
                    <a:lnTo>
                      <a:pt x="266" y="321"/>
                    </a:lnTo>
                    <a:lnTo>
                      <a:pt x="269" y="312"/>
                    </a:lnTo>
                    <a:lnTo>
                      <a:pt x="269" y="303"/>
                    </a:lnTo>
                    <a:lnTo>
                      <a:pt x="269" y="303"/>
                    </a:lnTo>
                    <a:lnTo>
                      <a:pt x="266" y="292"/>
                    </a:lnTo>
                    <a:lnTo>
                      <a:pt x="266" y="292"/>
                    </a:lnTo>
                    <a:lnTo>
                      <a:pt x="260" y="286"/>
                    </a:lnTo>
                    <a:lnTo>
                      <a:pt x="260" y="286"/>
                    </a:lnTo>
                    <a:lnTo>
                      <a:pt x="252" y="281"/>
                    </a:lnTo>
                    <a:lnTo>
                      <a:pt x="252" y="281"/>
                    </a:lnTo>
                    <a:lnTo>
                      <a:pt x="220" y="249"/>
                    </a:lnTo>
                    <a:lnTo>
                      <a:pt x="220" y="249"/>
                    </a:lnTo>
                    <a:lnTo>
                      <a:pt x="212" y="243"/>
                    </a:lnTo>
                    <a:lnTo>
                      <a:pt x="212" y="240"/>
                    </a:lnTo>
                    <a:lnTo>
                      <a:pt x="212" y="238"/>
                    </a:lnTo>
                    <a:lnTo>
                      <a:pt x="212" y="238"/>
                    </a:lnTo>
                    <a:lnTo>
                      <a:pt x="238" y="209"/>
                    </a:lnTo>
                    <a:close/>
                    <a:moveTo>
                      <a:pt x="106" y="140"/>
                    </a:moveTo>
                    <a:lnTo>
                      <a:pt x="106" y="140"/>
                    </a:lnTo>
                    <a:close/>
                    <a:moveTo>
                      <a:pt x="34" y="117"/>
                    </a:moveTo>
                    <a:lnTo>
                      <a:pt x="34" y="117"/>
                    </a:lnTo>
                    <a:close/>
                    <a:moveTo>
                      <a:pt x="209" y="243"/>
                    </a:moveTo>
                    <a:lnTo>
                      <a:pt x="209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</p:grpSp>
      </p:grpSp>
      <p:grpSp>
        <p:nvGrpSpPr>
          <p:cNvPr id="253" name="Group 252"/>
          <p:cNvGrpSpPr>
            <a:grpSpLocks noChangeAspect="1"/>
          </p:cNvGrpSpPr>
          <p:nvPr/>
        </p:nvGrpSpPr>
        <p:grpSpPr>
          <a:xfrm flipH="1" flipV="1">
            <a:off x="7565191" y="1355271"/>
            <a:ext cx="454713" cy="362299"/>
            <a:chOff x="8283907" y="1365185"/>
            <a:chExt cx="659342" cy="413558"/>
          </a:xfrm>
          <a:solidFill>
            <a:schemeClr val="tx1"/>
          </a:solidFill>
        </p:grpSpPr>
        <p:sp>
          <p:nvSpPr>
            <p:cNvPr id="254" name="Freeform 10"/>
            <p:cNvSpPr>
              <a:spLocks noChangeArrowheads="1"/>
            </p:cNvSpPr>
            <p:nvPr/>
          </p:nvSpPr>
          <p:spPr bwMode="auto">
            <a:xfrm>
              <a:off x="8283907" y="1365185"/>
              <a:ext cx="659342" cy="413558"/>
            </a:xfrm>
            <a:custGeom>
              <a:avLst/>
              <a:gdLst>
                <a:gd name="T0" fmla="*/ 2692 w 2719"/>
                <a:gd name="T1" fmla="*/ 249 h 1705"/>
                <a:gd name="T2" fmla="*/ 2514 w 2719"/>
                <a:gd name="T3" fmla="*/ 189 h 1705"/>
                <a:gd name="T4" fmla="*/ 2328 w 2719"/>
                <a:gd name="T5" fmla="*/ 126 h 1705"/>
                <a:gd name="T6" fmla="*/ 2142 w 2719"/>
                <a:gd name="T7" fmla="*/ 63 h 1705"/>
                <a:gd name="T8" fmla="*/ 1953 w 2719"/>
                <a:gd name="T9" fmla="*/ 0 h 1705"/>
                <a:gd name="T10" fmla="*/ 2136 w 2719"/>
                <a:gd name="T11" fmla="*/ 74 h 1705"/>
                <a:gd name="T12" fmla="*/ 2320 w 2719"/>
                <a:gd name="T13" fmla="*/ 148 h 1705"/>
                <a:gd name="T14" fmla="*/ 2503 w 2719"/>
                <a:gd name="T15" fmla="*/ 223 h 1705"/>
                <a:gd name="T16" fmla="*/ 2394 w 2719"/>
                <a:gd name="T17" fmla="*/ 246 h 1705"/>
                <a:gd name="T18" fmla="*/ 2277 w 2719"/>
                <a:gd name="T19" fmla="*/ 246 h 1705"/>
                <a:gd name="T20" fmla="*/ 2028 w 2719"/>
                <a:gd name="T21" fmla="*/ 243 h 1705"/>
                <a:gd name="T22" fmla="*/ 1695 w 2719"/>
                <a:gd name="T23" fmla="*/ 240 h 1705"/>
                <a:gd name="T24" fmla="*/ 1031 w 2719"/>
                <a:gd name="T25" fmla="*/ 240 h 1705"/>
                <a:gd name="T26" fmla="*/ 699 w 2719"/>
                <a:gd name="T27" fmla="*/ 240 h 1705"/>
                <a:gd name="T28" fmla="*/ 177 w 2719"/>
                <a:gd name="T29" fmla="*/ 240 h 1705"/>
                <a:gd name="T30" fmla="*/ 223 w 2719"/>
                <a:gd name="T31" fmla="*/ 223 h 1705"/>
                <a:gd name="T32" fmla="*/ 498 w 2719"/>
                <a:gd name="T33" fmla="*/ 111 h 1705"/>
                <a:gd name="T34" fmla="*/ 678 w 2719"/>
                <a:gd name="T35" fmla="*/ 37 h 1705"/>
                <a:gd name="T36" fmla="*/ 676 w 2719"/>
                <a:gd name="T37" fmla="*/ 31 h 1705"/>
                <a:gd name="T38" fmla="*/ 489 w 2719"/>
                <a:gd name="T39" fmla="*/ 94 h 1705"/>
                <a:gd name="T40" fmla="*/ 398 w 2719"/>
                <a:gd name="T41" fmla="*/ 126 h 1705"/>
                <a:gd name="T42" fmla="*/ 63 w 2719"/>
                <a:gd name="T43" fmla="*/ 240 h 1705"/>
                <a:gd name="T44" fmla="*/ 31 w 2719"/>
                <a:gd name="T45" fmla="*/ 240 h 1705"/>
                <a:gd name="T46" fmla="*/ 31 w 2719"/>
                <a:gd name="T47" fmla="*/ 240 h 1705"/>
                <a:gd name="T48" fmla="*/ 8 w 2719"/>
                <a:gd name="T49" fmla="*/ 249 h 1705"/>
                <a:gd name="T50" fmla="*/ 0 w 2719"/>
                <a:gd name="T51" fmla="*/ 274 h 1705"/>
                <a:gd name="T52" fmla="*/ 3 w 2719"/>
                <a:gd name="T53" fmla="*/ 1675 h 1705"/>
                <a:gd name="T54" fmla="*/ 3 w 2719"/>
                <a:gd name="T55" fmla="*/ 1675 h 1705"/>
                <a:gd name="T56" fmla="*/ 6 w 2719"/>
                <a:gd name="T57" fmla="*/ 1687 h 1705"/>
                <a:gd name="T58" fmla="*/ 20 w 2719"/>
                <a:gd name="T59" fmla="*/ 1701 h 1705"/>
                <a:gd name="T60" fmla="*/ 174 w 2719"/>
                <a:gd name="T61" fmla="*/ 1704 h 1705"/>
                <a:gd name="T62" fmla="*/ 607 w 2719"/>
                <a:gd name="T63" fmla="*/ 1701 h 1705"/>
                <a:gd name="T64" fmla="*/ 1180 w 2719"/>
                <a:gd name="T65" fmla="*/ 1695 h 1705"/>
                <a:gd name="T66" fmla="*/ 1756 w 2719"/>
                <a:gd name="T67" fmla="*/ 1687 h 1705"/>
                <a:gd name="T68" fmla="*/ 2328 w 2719"/>
                <a:gd name="T69" fmla="*/ 1675 h 1705"/>
                <a:gd name="T70" fmla="*/ 1756 w 2719"/>
                <a:gd name="T71" fmla="*/ 1664 h 1705"/>
                <a:gd name="T72" fmla="*/ 1180 w 2719"/>
                <a:gd name="T73" fmla="*/ 1658 h 1705"/>
                <a:gd name="T74" fmla="*/ 607 w 2719"/>
                <a:gd name="T75" fmla="*/ 1652 h 1705"/>
                <a:gd name="T76" fmla="*/ 174 w 2719"/>
                <a:gd name="T77" fmla="*/ 1647 h 1705"/>
                <a:gd name="T78" fmla="*/ 66 w 2719"/>
                <a:gd name="T79" fmla="*/ 973 h 1705"/>
                <a:gd name="T80" fmla="*/ 363 w 2719"/>
                <a:gd name="T81" fmla="*/ 306 h 1705"/>
                <a:gd name="T82" fmla="*/ 999 w 2719"/>
                <a:gd name="T83" fmla="*/ 306 h 1705"/>
                <a:gd name="T84" fmla="*/ 1363 w 2719"/>
                <a:gd name="T85" fmla="*/ 306 h 1705"/>
                <a:gd name="T86" fmla="*/ 1861 w 2719"/>
                <a:gd name="T87" fmla="*/ 306 h 1705"/>
                <a:gd name="T88" fmla="*/ 2194 w 2719"/>
                <a:gd name="T89" fmla="*/ 303 h 1705"/>
                <a:gd name="T90" fmla="*/ 2360 w 2719"/>
                <a:gd name="T91" fmla="*/ 300 h 1705"/>
                <a:gd name="T92" fmla="*/ 2669 w 2719"/>
                <a:gd name="T93" fmla="*/ 297 h 1705"/>
                <a:gd name="T94" fmla="*/ 2672 w 2719"/>
                <a:gd name="T95" fmla="*/ 624 h 1705"/>
                <a:gd name="T96" fmla="*/ 2678 w 2719"/>
                <a:gd name="T97" fmla="*/ 973 h 1705"/>
                <a:gd name="T98" fmla="*/ 2684 w 2719"/>
                <a:gd name="T99" fmla="*/ 1326 h 1705"/>
                <a:gd name="T100" fmla="*/ 2692 w 2719"/>
                <a:gd name="T101" fmla="*/ 1675 h 1705"/>
                <a:gd name="T102" fmla="*/ 2701 w 2719"/>
                <a:gd name="T103" fmla="*/ 1326 h 1705"/>
                <a:gd name="T104" fmla="*/ 2706 w 2719"/>
                <a:gd name="T105" fmla="*/ 973 h 1705"/>
                <a:gd name="T106" fmla="*/ 2712 w 2719"/>
                <a:gd name="T107" fmla="*/ 624 h 1705"/>
                <a:gd name="T108" fmla="*/ 2718 w 2719"/>
                <a:gd name="T109" fmla="*/ 274 h 1705"/>
                <a:gd name="T110" fmla="*/ 2718 w 2719"/>
                <a:gd name="T111" fmla="*/ 274 h 1705"/>
                <a:gd name="T112" fmla="*/ 2709 w 2719"/>
                <a:gd name="T113" fmla="*/ 257 h 1705"/>
                <a:gd name="T114" fmla="*/ 2692 w 2719"/>
                <a:gd name="T115" fmla="*/ 249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5">
                  <a:moveTo>
                    <a:pt x="2692" y="249"/>
                  </a:moveTo>
                  <a:lnTo>
                    <a:pt x="2692" y="249"/>
                  </a:lnTo>
                  <a:lnTo>
                    <a:pt x="2689" y="249"/>
                  </a:lnTo>
                  <a:lnTo>
                    <a:pt x="2514" y="189"/>
                  </a:lnTo>
                  <a:lnTo>
                    <a:pt x="2514" y="189"/>
                  </a:lnTo>
                  <a:lnTo>
                    <a:pt x="2328" y="126"/>
                  </a:lnTo>
                  <a:lnTo>
                    <a:pt x="2234" y="94"/>
                  </a:lnTo>
                  <a:lnTo>
                    <a:pt x="2142" y="63"/>
                  </a:lnTo>
                  <a:lnTo>
                    <a:pt x="2048" y="31"/>
                  </a:lnTo>
                  <a:lnTo>
                    <a:pt x="1953" y="0"/>
                  </a:lnTo>
                  <a:lnTo>
                    <a:pt x="2045" y="37"/>
                  </a:lnTo>
                  <a:lnTo>
                    <a:pt x="2136" y="74"/>
                  </a:lnTo>
                  <a:lnTo>
                    <a:pt x="2228" y="111"/>
                  </a:lnTo>
                  <a:lnTo>
                    <a:pt x="2320" y="148"/>
                  </a:lnTo>
                  <a:lnTo>
                    <a:pt x="2320" y="148"/>
                  </a:lnTo>
                  <a:lnTo>
                    <a:pt x="2503" y="223"/>
                  </a:lnTo>
                  <a:lnTo>
                    <a:pt x="2569" y="249"/>
                  </a:lnTo>
                  <a:lnTo>
                    <a:pt x="2394" y="246"/>
                  </a:lnTo>
                  <a:lnTo>
                    <a:pt x="2360" y="246"/>
                  </a:lnTo>
                  <a:lnTo>
                    <a:pt x="2277" y="246"/>
                  </a:lnTo>
                  <a:lnTo>
                    <a:pt x="2194" y="243"/>
                  </a:lnTo>
                  <a:lnTo>
                    <a:pt x="2028" y="243"/>
                  </a:lnTo>
                  <a:lnTo>
                    <a:pt x="1861" y="240"/>
                  </a:lnTo>
                  <a:lnTo>
                    <a:pt x="1695" y="240"/>
                  </a:lnTo>
                  <a:lnTo>
                    <a:pt x="1363" y="240"/>
                  </a:lnTo>
                  <a:lnTo>
                    <a:pt x="1031" y="240"/>
                  </a:lnTo>
                  <a:lnTo>
                    <a:pt x="999" y="240"/>
                  </a:lnTo>
                  <a:lnTo>
                    <a:pt x="699" y="240"/>
                  </a:lnTo>
                  <a:lnTo>
                    <a:pt x="363" y="240"/>
                  </a:lnTo>
                  <a:lnTo>
                    <a:pt x="177" y="240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407" y="148"/>
                  </a:lnTo>
                  <a:lnTo>
                    <a:pt x="498" y="111"/>
                  </a:lnTo>
                  <a:lnTo>
                    <a:pt x="590" y="74"/>
                  </a:lnTo>
                  <a:lnTo>
                    <a:pt x="678" y="37"/>
                  </a:lnTo>
                  <a:lnTo>
                    <a:pt x="770" y="0"/>
                  </a:lnTo>
                  <a:lnTo>
                    <a:pt x="676" y="31"/>
                  </a:lnTo>
                  <a:lnTo>
                    <a:pt x="584" y="63"/>
                  </a:lnTo>
                  <a:lnTo>
                    <a:pt x="489" y="94"/>
                  </a:lnTo>
                  <a:lnTo>
                    <a:pt x="398" y="126"/>
                  </a:lnTo>
                  <a:lnTo>
                    <a:pt x="398" y="126"/>
                  </a:lnTo>
                  <a:lnTo>
                    <a:pt x="212" y="189"/>
                  </a:lnTo>
                  <a:lnTo>
                    <a:pt x="63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20" y="243"/>
                  </a:lnTo>
                  <a:lnTo>
                    <a:pt x="8" y="249"/>
                  </a:lnTo>
                  <a:lnTo>
                    <a:pt x="3" y="260"/>
                  </a:lnTo>
                  <a:lnTo>
                    <a:pt x="0" y="274"/>
                  </a:lnTo>
                  <a:lnTo>
                    <a:pt x="0" y="973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3" y="1675"/>
                  </a:lnTo>
                  <a:lnTo>
                    <a:pt x="6" y="1687"/>
                  </a:lnTo>
                  <a:lnTo>
                    <a:pt x="11" y="1695"/>
                  </a:lnTo>
                  <a:lnTo>
                    <a:pt x="20" y="1701"/>
                  </a:lnTo>
                  <a:lnTo>
                    <a:pt x="31" y="1704"/>
                  </a:lnTo>
                  <a:lnTo>
                    <a:pt x="174" y="1704"/>
                  </a:lnTo>
                  <a:lnTo>
                    <a:pt x="321" y="1704"/>
                  </a:lnTo>
                  <a:lnTo>
                    <a:pt x="607" y="1701"/>
                  </a:lnTo>
                  <a:lnTo>
                    <a:pt x="893" y="1698"/>
                  </a:lnTo>
                  <a:lnTo>
                    <a:pt x="1180" y="1695"/>
                  </a:lnTo>
                  <a:lnTo>
                    <a:pt x="1466" y="1689"/>
                  </a:lnTo>
                  <a:lnTo>
                    <a:pt x="1756" y="1687"/>
                  </a:lnTo>
                  <a:lnTo>
                    <a:pt x="2042" y="1681"/>
                  </a:lnTo>
                  <a:lnTo>
                    <a:pt x="2328" y="1675"/>
                  </a:lnTo>
                  <a:lnTo>
                    <a:pt x="2042" y="1669"/>
                  </a:lnTo>
                  <a:lnTo>
                    <a:pt x="1756" y="1664"/>
                  </a:lnTo>
                  <a:lnTo>
                    <a:pt x="1466" y="1661"/>
                  </a:lnTo>
                  <a:lnTo>
                    <a:pt x="1180" y="1658"/>
                  </a:lnTo>
                  <a:lnTo>
                    <a:pt x="893" y="1652"/>
                  </a:lnTo>
                  <a:lnTo>
                    <a:pt x="607" y="1652"/>
                  </a:lnTo>
                  <a:lnTo>
                    <a:pt x="321" y="1650"/>
                  </a:lnTo>
                  <a:lnTo>
                    <a:pt x="174" y="1647"/>
                  </a:lnTo>
                  <a:lnTo>
                    <a:pt x="60" y="1647"/>
                  </a:lnTo>
                  <a:lnTo>
                    <a:pt x="66" y="973"/>
                  </a:lnTo>
                  <a:lnTo>
                    <a:pt x="66" y="306"/>
                  </a:lnTo>
                  <a:lnTo>
                    <a:pt x="363" y="306"/>
                  </a:lnTo>
                  <a:lnTo>
                    <a:pt x="699" y="306"/>
                  </a:lnTo>
                  <a:lnTo>
                    <a:pt x="999" y="306"/>
                  </a:lnTo>
                  <a:lnTo>
                    <a:pt x="1031" y="306"/>
                  </a:lnTo>
                  <a:lnTo>
                    <a:pt x="1363" y="306"/>
                  </a:lnTo>
                  <a:lnTo>
                    <a:pt x="1695" y="306"/>
                  </a:lnTo>
                  <a:lnTo>
                    <a:pt x="1861" y="306"/>
                  </a:lnTo>
                  <a:lnTo>
                    <a:pt x="2028" y="303"/>
                  </a:lnTo>
                  <a:lnTo>
                    <a:pt x="2194" y="303"/>
                  </a:lnTo>
                  <a:lnTo>
                    <a:pt x="2277" y="300"/>
                  </a:lnTo>
                  <a:lnTo>
                    <a:pt x="2360" y="300"/>
                  </a:lnTo>
                  <a:lnTo>
                    <a:pt x="2394" y="300"/>
                  </a:lnTo>
                  <a:lnTo>
                    <a:pt x="2669" y="297"/>
                  </a:lnTo>
                  <a:lnTo>
                    <a:pt x="2669" y="449"/>
                  </a:lnTo>
                  <a:lnTo>
                    <a:pt x="2672" y="624"/>
                  </a:lnTo>
                  <a:lnTo>
                    <a:pt x="2672" y="624"/>
                  </a:lnTo>
                  <a:lnTo>
                    <a:pt x="2678" y="973"/>
                  </a:lnTo>
                  <a:lnTo>
                    <a:pt x="2678" y="973"/>
                  </a:lnTo>
                  <a:lnTo>
                    <a:pt x="2684" y="1326"/>
                  </a:lnTo>
                  <a:lnTo>
                    <a:pt x="2689" y="1500"/>
                  </a:lnTo>
                  <a:lnTo>
                    <a:pt x="2692" y="1675"/>
                  </a:lnTo>
                  <a:lnTo>
                    <a:pt x="2698" y="1500"/>
                  </a:lnTo>
                  <a:lnTo>
                    <a:pt x="2701" y="1326"/>
                  </a:lnTo>
                  <a:lnTo>
                    <a:pt x="2701" y="1326"/>
                  </a:lnTo>
                  <a:lnTo>
                    <a:pt x="2706" y="973"/>
                  </a:lnTo>
                  <a:lnTo>
                    <a:pt x="2706" y="973"/>
                  </a:lnTo>
                  <a:lnTo>
                    <a:pt x="2712" y="624"/>
                  </a:lnTo>
                  <a:lnTo>
                    <a:pt x="2715" y="449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8" y="274"/>
                  </a:lnTo>
                  <a:lnTo>
                    <a:pt x="2715" y="263"/>
                  </a:lnTo>
                  <a:lnTo>
                    <a:pt x="2709" y="257"/>
                  </a:lnTo>
                  <a:lnTo>
                    <a:pt x="2703" y="252"/>
                  </a:lnTo>
                  <a:lnTo>
                    <a:pt x="2692" y="2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grpSp>
          <p:nvGrpSpPr>
            <p:cNvPr id="255" name="Group 254"/>
            <p:cNvGrpSpPr/>
            <p:nvPr/>
          </p:nvGrpSpPr>
          <p:grpSpPr>
            <a:xfrm>
              <a:off x="8445209" y="1428749"/>
              <a:ext cx="344374" cy="344373"/>
              <a:chOff x="8383289" y="1310409"/>
              <a:chExt cx="462715" cy="462714"/>
            </a:xfrm>
            <a:grpFill/>
          </p:grpSpPr>
          <p:sp>
            <p:nvSpPr>
              <p:cNvPr id="266" name="Freeform 11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8 w 493"/>
                  <a:gd name="T3" fmla="*/ 307 h 539"/>
                  <a:gd name="T4" fmla="*/ 66 w 493"/>
                  <a:gd name="T5" fmla="*/ 304 h 539"/>
                  <a:gd name="T6" fmla="*/ 146 w 493"/>
                  <a:gd name="T7" fmla="*/ 301 h 539"/>
                  <a:gd name="T8" fmla="*/ 149 w 493"/>
                  <a:gd name="T9" fmla="*/ 301 h 539"/>
                  <a:gd name="T10" fmla="*/ 151 w 493"/>
                  <a:gd name="T11" fmla="*/ 403 h 539"/>
                  <a:gd name="T12" fmla="*/ 160 w 493"/>
                  <a:gd name="T13" fmla="*/ 523 h 539"/>
                  <a:gd name="T14" fmla="*/ 163 w 493"/>
                  <a:gd name="T15" fmla="*/ 523 h 539"/>
                  <a:gd name="T16" fmla="*/ 169 w 493"/>
                  <a:gd name="T17" fmla="*/ 403 h 539"/>
                  <a:gd name="T18" fmla="*/ 175 w 493"/>
                  <a:gd name="T19" fmla="*/ 292 h 539"/>
                  <a:gd name="T20" fmla="*/ 154 w 493"/>
                  <a:gd name="T21" fmla="*/ 272 h 539"/>
                  <a:gd name="T22" fmla="*/ 146 w 493"/>
                  <a:gd name="T23" fmla="*/ 272 h 539"/>
                  <a:gd name="T24" fmla="*/ 123 w 493"/>
                  <a:gd name="T25" fmla="*/ 272 h 539"/>
                  <a:gd name="T26" fmla="*/ 54 w 493"/>
                  <a:gd name="T27" fmla="*/ 269 h 539"/>
                  <a:gd name="T28" fmla="*/ 169 w 493"/>
                  <a:gd name="T29" fmla="*/ 140 h 539"/>
                  <a:gd name="T30" fmla="*/ 246 w 493"/>
                  <a:gd name="T31" fmla="*/ 55 h 539"/>
                  <a:gd name="T32" fmla="*/ 275 w 493"/>
                  <a:gd name="T33" fmla="*/ 89 h 539"/>
                  <a:gd name="T34" fmla="*/ 409 w 493"/>
                  <a:gd name="T35" fmla="*/ 238 h 539"/>
                  <a:gd name="T36" fmla="*/ 429 w 493"/>
                  <a:gd name="T37" fmla="*/ 269 h 539"/>
                  <a:gd name="T38" fmla="*/ 349 w 493"/>
                  <a:gd name="T39" fmla="*/ 272 h 539"/>
                  <a:gd name="T40" fmla="*/ 341 w 493"/>
                  <a:gd name="T41" fmla="*/ 272 h 539"/>
                  <a:gd name="T42" fmla="*/ 321 w 493"/>
                  <a:gd name="T43" fmla="*/ 292 h 539"/>
                  <a:gd name="T44" fmla="*/ 321 w 493"/>
                  <a:gd name="T45" fmla="*/ 301 h 539"/>
                  <a:gd name="T46" fmla="*/ 321 w 493"/>
                  <a:gd name="T47" fmla="*/ 309 h 539"/>
                  <a:gd name="T48" fmla="*/ 329 w 493"/>
                  <a:gd name="T49" fmla="*/ 474 h 539"/>
                  <a:gd name="T50" fmla="*/ 335 w 493"/>
                  <a:gd name="T51" fmla="*/ 538 h 539"/>
                  <a:gd name="T52" fmla="*/ 338 w 493"/>
                  <a:gd name="T53" fmla="*/ 474 h 539"/>
                  <a:gd name="T54" fmla="*/ 346 w 493"/>
                  <a:gd name="T55" fmla="*/ 309 h 539"/>
                  <a:gd name="T56" fmla="*/ 358 w 493"/>
                  <a:gd name="T57" fmla="*/ 301 h 539"/>
                  <a:gd name="T58" fmla="*/ 429 w 493"/>
                  <a:gd name="T59" fmla="*/ 304 h 539"/>
                  <a:gd name="T60" fmla="*/ 470 w 493"/>
                  <a:gd name="T61" fmla="*/ 307 h 539"/>
                  <a:gd name="T62" fmla="*/ 481 w 493"/>
                  <a:gd name="T63" fmla="*/ 304 h 539"/>
                  <a:gd name="T64" fmla="*/ 492 w 493"/>
                  <a:gd name="T65" fmla="*/ 286 h 539"/>
                  <a:gd name="T66" fmla="*/ 492 w 493"/>
                  <a:gd name="T67" fmla="*/ 278 h 539"/>
                  <a:gd name="T68" fmla="*/ 441 w 493"/>
                  <a:gd name="T69" fmla="*/ 209 h 539"/>
                  <a:gd name="T70" fmla="*/ 309 w 493"/>
                  <a:gd name="T71" fmla="*/ 57 h 539"/>
                  <a:gd name="T72" fmla="*/ 275 w 493"/>
                  <a:gd name="T73" fmla="*/ 14 h 539"/>
                  <a:gd name="T74" fmla="*/ 272 w 493"/>
                  <a:gd name="T75" fmla="*/ 11 h 539"/>
                  <a:gd name="T76" fmla="*/ 243 w 493"/>
                  <a:gd name="T77" fmla="*/ 0 h 539"/>
                  <a:gd name="T78" fmla="*/ 215 w 493"/>
                  <a:gd name="T79" fmla="*/ 20 h 539"/>
                  <a:gd name="T80" fmla="*/ 180 w 493"/>
                  <a:gd name="T81" fmla="*/ 57 h 539"/>
                  <a:gd name="T82" fmla="*/ 49 w 493"/>
                  <a:gd name="T83" fmla="*/ 212 h 539"/>
                  <a:gd name="T84" fmla="*/ 6 w 493"/>
                  <a:gd name="T85" fmla="*/ 266 h 539"/>
                  <a:gd name="T86" fmla="*/ 3 w 493"/>
                  <a:gd name="T87" fmla="*/ 272 h 539"/>
                  <a:gd name="T88" fmla="*/ 6 w 493"/>
                  <a:gd name="T89" fmla="*/ 298 h 539"/>
                  <a:gd name="T90" fmla="*/ 149 w 493"/>
                  <a:gd name="T91" fmla="*/ 301 h 539"/>
                  <a:gd name="T92" fmla="*/ 346 w 493"/>
                  <a:gd name="T93" fmla="*/ 301 h 539"/>
                  <a:gd name="T94" fmla="*/ 467 w 493"/>
                  <a:gd name="T95" fmla="*/ 26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close/>
                    <a:moveTo>
                      <a:pt x="149" y="301"/>
                    </a:moveTo>
                    <a:lnTo>
                      <a:pt x="149" y="301"/>
                    </a:lnTo>
                    <a:lnTo>
                      <a:pt x="146" y="301"/>
                    </a:lnTo>
                    <a:lnTo>
                      <a:pt x="149" y="301"/>
                    </a:lnTo>
                    <a:close/>
                    <a:moveTo>
                      <a:pt x="346" y="301"/>
                    </a:moveTo>
                    <a:lnTo>
                      <a:pt x="346" y="301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467" y="269"/>
                    </a:moveTo>
                    <a:lnTo>
                      <a:pt x="467" y="269"/>
                    </a:lnTo>
                    <a:close/>
                    <a:moveTo>
                      <a:pt x="25" y="269"/>
                    </a:moveTo>
                    <a:lnTo>
                      <a:pt x="25" y="2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67" name="Freeform 12"/>
              <p:cNvSpPr>
                <a:spLocks noChangeArrowheads="1"/>
              </p:cNvSpPr>
              <p:nvPr/>
            </p:nvSpPr>
            <p:spPr bwMode="auto">
              <a:xfrm>
                <a:off x="8555338" y="1310409"/>
                <a:ext cx="119686" cy="130372"/>
              </a:xfrm>
              <a:custGeom>
                <a:avLst/>
                <a:gdLst>
                  <a:gd name="T0" fmla="*/ 14 w 493"/>
                  <a:gd name="T1" fmla="*/ 304 h 539"/>
                  <a:gd name="T2" fmla="*/ 25 w 493"/>
                  <a:gd name="T3" fmla="*/ 307 h 539"/>
                  <a:gd name="T4" fmla="*/ 37 w 493"/>
                  <a:gd name="T5" fmla="*/ 307 h 539"/>
                  <a:gd name="T6" fmla="*/ 66 w 493"/>
                  <a:gd name="T7" fmla="*/ 304 h 539"/>
                  <a:gd name="T8" fmla="*/ 137 w 493"/>
                  <a:gd name="T9" fmla="*/ 304 h 539"/>
                  <a:gd name="T10" fmla="*/ 146 w 493"/>
                  <a:gd name="T11" fmla="*/ 301 h 539"/>
                  <a:gd name="T12" fmla="*/ 149 w 493"/>
                  <a:gd name="T13" fmla="*/ 309 h 539"/>
                  <a:gd name="T14" fmla="*/ 151 w 493"/>
                  <a:gd name="T15" fmla="*/ 403 h 539"/>
                  <a:gd name="T16" fmla="*/ 160 w 493"/>
                  <a:gd name="T17" fmla="*/ 523 h 539"/>
                  <a:gd name="T18" fmla="*/ 160 w 493"/>
                  <a:gd name="T19" fmla="*/ 538 h 539"/>
                  <a:gd name="T20" fmla="*/ 166 w 493"/>
                  <a:gd name="T21" fmla="*/ 474 h 539"/>
                  <a:gd name="T22" fmla="*/ 169 w 493"/>
                  <a:gd name="T23" fmla="*/ 403 h 539"/>
                  <a:gd name="T24" fmla="*/ 175 w 493"/>
                  <a:gd name="T25" fmla="*/ 304 h 539"/>
                  <a:gd name="T26" fmla="*/ 166 w 493"/>
                  <a:gd name="T27" fmla="*/ 281 h 539"/>
                  <a:gd name="T28" fmla="*/ 154 w 493"/>
                  <a:gd name="T29" fmla="*/ 272 h 539"/>
                  <a:gd name="T30" fmla="*/ 146 w 493"/>
                  <a:gd name="T31" fmla="*/ 272 h 539"/>
                  <a:gd name="T32" fmla="*/ 123 w 493"/>
                  <a:gd name="T33" fmla="*/ 272 h 539"/>
                  <a:gd name="T34" fmla="*/ 66 w 493"/>
                  <a:gd name="T35" fmla="*/ 269 h 539"/>
                  <a:gd name="T36" fmla="*/ 80 w 493"/>
                  <a:gd name="T37" fmla="*/ 241 h 539"/>
                  <a:gd name="T38" fmla="*/ 169 w 493"/>
                  <a:gd name="T39" fmla="*/ 140 h 539"/>
                  <a:gd name="T40" fmla="*/ 238 w 493"/>
                  <a:gd name="T41" fmla="*/ 63 h 539"/>
                  <a:gd name="T42" fmla="*/ 252 w 493"/>
                  <a:gd name="T43" fmla="*/ 63 h 539"/>
                  <a:gd name="T44" fmla="*/ 321 w 493"/>
                  <a:gd name="T45" fmla="*/ 138 h 539"/>
                  <a:gd name="T46" fmla="*/ 409 w 493"/>
                  <a:gd name="T47" fmla="*/ 238 h 539"/>
                  <a:gd name="T48" fmla="*/ 429 w 493"/>
                  <a:gd name="T49" fmla="*/ 269 h 539"/>
                  <a:gd name="T50" fmla="*/ 372 w 493"/>
                  <a:gd name="T51" fmla="*/ 272 h 539"/>
                  <a:gd name="T52" fmla="*/ 346 w 493"/>
                  <a:gd name="T53" fmla="*/ 272 h 539"/>
                  <a:gd name="T54" fmla="*/ 341 w 493"/>
                  <a:gd name="T55" fmla="*/ 272 h 539"/>
                  <a:gd name="T56" fmla="*/ 321 w 493"/>
                  <a:gd name="T57" fmla="*/ 292 h 539"/>
                  <a:gd name="T58" fmla="*/ 321 w 493"/>
                  <a:gd name="T59" fmla="*/ 298 h 539"/>
                  <a:gd name="T60" fmla="*/ 321 w 493"/>
                  <a:gd name="T61" fmla="*/ 301 h 539"/>
                  <a:gd name="T62" fmla="*/ 321 w 493"/>
                  <a:gd name="T63" fmla="*/ 309 h 539"/>
                  <a:gd name="T64" fmla="*/ 326 w 493"/>
                  <a:gd name="T65" fmla="*/ 403 h 539"/>
                  <a:gd name="T66" fmla="*/ 332 w 493"/>
                  <a:gd name="T67" fmla="*/ 523 h 539"/>
                  <a:gd name="T68" fmla="*/ 335 w 493"/>
                  <a:gd name="T69" fmla="*/ 538 h 539"/>
                  <a:gd name="T70" fmla="*/ 338 w 493"/>
                  <a:gd name="T71" fmla="*/ 474 h 539"/>
                  <a:gd name="T72" fmla="*/ 343 w 493"/>
                  <a:gd name="T73" fmla="*/ 403 h 539"/>
                  <a:gd name="T74" fmla="*/ 346 w 493"/>
                  <a:gd name="T75" fmla="*/ 301 h 539"/>
                  <a:gd name="T76" fmla="*/ 358 w 493"/>
                  <a:gd name="T77" fmla="*/ 301 h 539"/>
                  <a:gd name="T78" fmla="*/ 429 w 493"/>
                  <a:gd name="T79" fmla="*/ 304 h 539"/>
                  <a:gd name="T80" fmla="*/ 467 w 493"/>
                  <a:gd name="T81" fmla="*/ 307 h 539"/>
                  <a:gd name="T82" fmla="*/ 475 w 493"/>
                  <a:gd name="T83" fmla="*/ 304 h 539"/>
                  <a:gd name="T84" fmla="*/ 487 w 493"/>
                  <a:gd name="T85" fmla="*/ 298 h 539"/>
                  <a:gd name="T86" fmla="*/ 492 w 493"/>
                  <a:gd name="T87" fmla="*/ 286 h 539"/>
                  <a:gd name="T88" fmla="*/ 492 w 493"/>
                  <a:gd name="T89" fmla="*/ 278 h 539"/>
                  <a:gd name="T90" fmla="*/ 481 w 493"/>
                  <a:gd name="T91" fmla="*/ 261 h 539"/>
                  <a:gd name="T92" fmla="*/ 441 w 493"/>
                  <a:gd name="T93" fmla="*/ 209 h 539"/>
                  <a:gd name="T94" fmla="*/ 309 w 493"/>
                  <a:gd name="T95" fmla="*/ 57 h 539"/>
                  <a:gd name="T96" fmla="*/ 278 w 493"/>
                  <a:gd name="T97" fmla="*/ 17 h 539"/>
                  <a:gd name="T98" fmla="*/ 272 w 493"/>
                  <a:gd name="T99" fmla="*/ 11 h 539"/>
                  <a:gd name="T100" fmla="*/ 266 w 493"/>
                  <a:gd name="T101" fmla="*/ 9 h 539"/>
                  <a:gd name="T102" fmla="*/ 243 w 493"/>
                  <a:gd name="T103" fmla="*/ 0 h 539"/>
                  <a:gd name="T104" fmla="*/ 220 w 493"/>
                  <a:gd name="T105" fmla="*/ 11 h 539"/>
                  <a:gd name="T106" fmla="*/ 203 w 493"/>
                  <a:gd name="T107" fmla="*/ 32 h 539"/>
                  <a:gd name="T108" fmla="*/ 135 w 493"/>
                  <a:gd name="T109" fmla="*/ 112 h 539"/>
                  <a:gd name="T110" fmla="*/ 49 w 493"/>
                  <a:gd name="T111" fmla="*/ 212 h 539"/>
                  <a:gd name="T112" fmla="*/ 6 w 493"/>
                  <a:gd name="T113" fmla="*/ 264 h 539"/>
                  <a:gd name="T114" fmla="*/ 6 w 493"/>
                  <a:gd name="T115" fmla="*/ 266 h 539"/>
                  <a:gd name="T116" fmla="*/ 0 w 493"/>
                  <a:gd name="T117" fmla="*/ 278 h 539"/>
                  <a:gd name="T118" fmla="*/ 6 w 493"/>
                  <a:gd name="T119" fmla="*/ 29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3" h="539">
                    <a:moveTo>
                      <a:pt x="6" y="298"/>
                    </a:moveTo>
                    <a:lnTo>
                      <a:pt x="6" y="298"/>
                    </a:lnTo>
                    <a:lnTo>
                      <a:pt x="14" y="304"/>
                    </a:lnTo>
                    <a:lnTo>
                      <a:pt x="14" y="304"/>
                    </a:lnTo>
                    <a:lnTo>
                      <a:pt x="23" y="307"/>
                    </a:lnTo>
                    <a:lnTo>
                      <a:pt x="25" y="307"/>
                    </a:lnTo>
                    <a:lnTo>
                      <a:pt x="25" y="307"/>
                    </a:lnTo>
                    <a:lnTo>
                      <a:pt x="28" y="307"/>
                    </a:lnTo>
                    <a:lnTo>
                      <a:pt x="37" y="307"/>
                    </a:lnTo>
                    <a:lnTo>
                      <a:pt x="37" y="307"/>
                    </a:lnTo>
                    <a:lnTo>
                      <a:pt x="66" y="304"/>
                    </a:lnTo>
                    <a:lnTo>
                      <a:pt x="66" y="304"/>
                    </a:lnTo>
                    <a:lnTo>
                      <a:pt x="123" y="304"/>
                    </a:lnTo>
                    <a:lnTo>
                      <a:pt x="123" y="304"/>
                    </a:lnTo>
                    <a:lnTo>
                      <a:pt x="137" y="304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6" y="301"/>
                    </a:lnTo>
                    <a:lnTo>
                      <a:pt x="149" y="301"/>
                    </a:lnTo>
                    <a:lnTo>
                      <a:pt x="149" y="301"/>
                    </a:lnTo>
                    <a:lnTo>
                      <a:pt x="149" y="309"/>
                    </a:lnTo>
                    <a:lnTo>
                      <a:pt x="149" y="309"/>
                    </a:lnTo>
                    <a:lnTo>
                      <a:pt x="151" y="403"/>
                    </a:lnTo>
                    <a:lnTo>
                      <a:pt x="151" y="403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60" y="523"/>
                    </a:lnTo>
                    <a:lnTo>
                      <a:pt x="160" y="523"/>
                    </a:lnTo>
                    <a:lnTo>
                      <a:pt x="160" y="538"/>
                    </a:lnTo>
                    <a:lnTo>
                      <a:pt x="160" y="538"/>
                    </a:lnTo>
                    <a:lnTo>
                      <a:pt x="163" y="523"/>
                    </a:lnTo>
                    <a:lnTo>
                      <a:pt x="163" y="523"/>
                    </a:lnTo>
                    <a:lnTo>
                      <a:pt x="166" y="474"/>
                    </a:lnTo>
                    <a:lnTo>
                      <a:pt x="166" y="474"/>
                    </a:lnTo>
                    <a:lnTo>
                      <a:pt x="169" y="403"/>
                    </a:lnTo>
                    <a:lnTo>
                      <a:pt x="169" y="403"/>
                    </a:lnTo>
                    <a:lnTo>
                      <a:pt x="175" y="309"/>
                    </a:lnTo>
                    <a:lnTo>
                      <a:pt x="175" y="304"/>
                    </a:lnTo>
                    <a:lnTo>
                      <a:pt x="175" y="304"/>
                    </a:lnTo>
                    <a:lnTo>
                      <a:pt x="175" y="292"/>
                    </a:lnTo>
                    <a:lnTo>
                      <a:pt x="175" y="292"/>
                    </a:lnTo>
                    <a:lnTo>
                      <a:pt x="166" y="281"/>
                    </a:lnTo>
                    <a:lnTo>
                      <a:pt x="160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1" y="272"/>
                    </a:lnTo>
                    <a:lnTo>
                      <a:pt x="149" y="272"/>
                    </a:lnTo>
                    <a:lnTo>
                      <a:pt x="146" y="272"/>
                    </a:lnTo>
                    <a:lnTo>
                      <a:pt x="137" y="272"/>
                    </a:lnTo>
                    <a:lnTo>
                      <a:pt x="137" y="272"/>
                    </a:lnTo>
                    <a:lnTo>
                      <a:pt x="123" y="272"/>
                    </a:lnTo>
                    <a:lnTo>
                      <a:pt x="123" y="272"/>
                    </a:lnTo>
                    <a:lnTo>
                      <a:pt x="66" y="269"/>
                    </a:lnTo>
                    <a:lnTo>
                      <a:pt x="66" y="269"/>
                    </a:lnTo>
                    <a:lnTo>
                      <a:pt x="54" y="269"/>
                    </a:lnTo>
                    <a:lnTo>
                      <a:pt x="54" y="269"/>
                    </a:lnTo>
                    <a:lnTo>
                      <a:pt x="80" y="241"/>
                    </a:lnTo>
                    <a:lnTo>
                      <a:pt x="80" y="241"/>
                    </a:lnTo>
                    <a:lnTo>
                      <a:pt x="169" y="140"/>
                    </a:lnTo>
                    <a:lnTo>
                      <a:pt x="169" y="140"/>
                    </a:lnTo>
                    <a:lnTo>
                      <a:pt x="215" y="89"/>
                    </a:lnTo>
                    <a:lnTo>
                      <a:pt x="215" y="89"/>
                    </a:lnTo>
                    <a:lnTo>
                      <a:pt x="238" y="63"/>
                    </a:lnTo>
                    <a:lnTo>
                      <a:pt x="246" y="55"/>
                    </a:lnTo>
                    <a:lnTo>
                      <a:pt x="252" y="63"/>
                    </a:lnTo>
                    <a:lnTo>
                      <a:pt x="252" y="63"/>
                    </a:lnTo>
                    <a:lnTo>
                      <a:pt x="275" y="89"/>
                    </a:lnTo>
                    <a:lnTo>
                      <a:pt x="275" y="89"/>
                    </a:lnTo>
                    <a:lnTo>
                      <a:pt x="321" y="138"/>
                    </a:lnTo>
                    <a:lnTo>
                      <a:pt x="321" y="138"/>
                    </a:lnTo>
                    <a:lnTo>
                      <a:pt x="409" y="238"/>
                    </a:lnTo>
                    <a:lnTo>
                      <a:pt x="409" y="238"/>
                    </a:lnTo>
                    <a:lnTo>
                      <a:pt x="438" y="269"/>
                    </a:lnTo>
                    <a:lnTo>
                      <a:pt x="438" y="269"/>
                    </a:lnTo>
                    <a:lnTo>
                      <a:pt x="429" y="269"/>
                    </a:lnTo>
                    <a:lnTo>
                      <a:pt x="429" y="269"/>
                    </a:lnTo>
                    <a:lnTo>
                      <a:pt x="372" y="272"/>
                    </a:lnTo>
                    <a:lnTo>
                      <a:pt x="372" y="272"/>
                    </a:lnTo>
                    <a:lnTo>
                      <a:pt x="358" y="272"/>
                    </a:lnTo>
                    <a:lnTo>
                      <a:pt x="349" y="272"/>
                    </a:lnTo>
                    <a:lnTo>
                      <a:pt x="346" y="272"/>
                    </a:lnTo>
                    <a:lnTo>
                      <a:pt x="346" y="272"/>
                    </a:lnTo>
                    <a:lnTo>
                      <a:pt x="341" y="272"/>
                    </a:lnTo>
                    <a:lnTo>
                      <a:pt x="341" y="272"/>
                    </a:lnTo>
                    <a:lnTo>
                      <a:pt x="332" y="275"/>
                    </a:lnTo>
                    <a:lnTo>
                      <a:pt x="329" y="281"/>
                    </a:lnTo>
                    <a:lnTo>
                      <a:pt x="321" y="292"/>
                    </a:lnTo>
                    <a:lnTo>
                      <a:pt x="321" y="292"/>
                    </a:lnTo>
                    <a:lnTo>
                      <a:pt x="321" y="295"/>
                    </a:lnTo>
                    <a:lnTo>
                      <a:pt x="321" y="298"/>
                    </a:lnTo>
                    <a:lnTo>
                      <a:pt x="321" y="298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1"/>
                    </a:lnTo>
                    <a:lnTo>
                      <a:pt x="321" y="304"/>
                    </a:lnTo>
                    <a:lnTo>
                      <a:pt x="321" y="309"/>
                    </a:lnTo>
                    <a:lnTo>
                      <a:pt x="321" y="309"/>
                    </a:lnTo>
                    <a:lnTo>
                      <a:pt x="326" y="403"/>
                    </a:lnTo>
                    <a:lnTo>
                      <a:pt x="326" y="403"/>
                    </a:lnTo>
                    <a:lnTo>
                      <a:pt x="329" y="474"/>
                    </a:lnTo>
                    <a:lnTo>
                      <a:pt x="329" y="474"/>
                    </a:lnTo>
                    <a:lnTo>
                      <a:pt x="332" y="523"/>
                    </a:lnTo>
                    <a:lnTo>
                      <a:pt x="332" y="523"/>
                    </a:lnTo>
                    <a:lnTo>
                      <a:pt x="335" y="538"/>
                    </a:lnTo>
                    <a:lnTo>
                      <a:pt x="335" y="538"/>
                    </a:lnTo>
                    <a:lnTo>
                      <a:pt x="335" y="523"/>
                    </a:lnTo>
                    <a:lnTo>
                      <a:pt x="335" y="523"/>
                    </a:lnTo>
                    <a:lnTo>
                      <a:pt x="338" y="474"/>
                    </a:lnTo>
                    <a:lnTo>
                      <a:pt x="338" y="474"/>
                    </a:lnTo>
                    <a:lnTo>
                      <a:pt x="343" y="403"/>
                    </a:lnTo>
                    <a:lnTo>
                      <a:pt x="343" y="403"/>
                    </a:lnTo>
                    <a:lnTo>
                      <a:pt x="346" y="309"/>
                    </a:lnTo>
                    <a:lnTo>
                      <a:pt x="346" y="304"/>
                    </a:lnTo>
                    <a:lnTo>
                      <a:pt x="346" y="301"/>
                    </a:lnTo>
                    <a:lnTo>
                      <a:pt x="349" y="301"/>
                    </a:lnTo>
                    <a:lnTo>
                      <a:pt x="358" y="301"/>
                    </a:lnTo>
                    <a:lnTo>
                      <a:pt x="358" y="301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429" y="304"/>
                    </a:lnTo>
                    <a:lnTo>
                      <a:pt x="429" y="304"/>
                    </a:lnTo>
                    <a:lnTo>
                      <a:pt x="458" y="307"/>
                    </a:lnTo>
                    <a:lnTo>
                      <a:pt x="467" y="307"/>
                    </a:lnTo>
                    <a:lnTo>
                      <a:pt x="470" y="307"/>
                    </a:lnTo>
                    <a:lnTo>
                      <a:pt x="470" y="307"/>
                    </a:lnTo>
                    <a:lnTo>
                      <a:pt x="475" y="304"/>
                    </a:lnTo>
                    <a:lnTo>
                      <a:pt x="475" y="304"/>
                    </a:lnTo>
                    <a:lnTo>
                      <a:pt x="481" y="304"/>
                    </a:lnTo>
                    <a:lnTo>
                      <a:pt x="487" y="298"/>
                    </a:lnTo>
                    <a:lnTo>
                      <a:pt x="487" y="298"/>
                    </a:lnTo>
                    <a:lnTo>
                      <a:pt x="492" y="286"/>
                    </a:lnTo>
                    <a:lnTo>
                      <a:pt x="492" y="286"/>
                    </a:lnTo>
                    <a:lnTo>
                      <a:pt x="492" y="281"/>
                    </a:lnTo>
                    <a:lnTo>
                      <a:pt x="492" y="281"/>
                    </a:lnTo>
                    <a:lnTo>
                      <a:pt x="492" y="278"/>
                    </a:lnTo>
                    <a:lnTo>
                      <a:pt x="492" y="278"/>
                    </a:lnTo>
                    <a:lnTo>
                      <a:pt x="487" y="266"/>
                    </a:lnTo>
                    <a:lnTo>
                      <a:pt x="481" y="261"/>
                    </a:lnTo>
                    <a:lnTo>
                      <a:pt x="481" y="261"/>
                    </a:lnTo>
                    <a:lnTo>
                      <a:pt x="441" y="209"/>
                    </a:lnTo>
                    <a:lnTo>
                      <a:pt x="441" y="209"/>
                    </a:lnTo>
                    <a:lnTo>
                      <a:pt x="355" y="109"/>
                    </a:lnTo>
                    <a:lnTo>
                      <a:pt x="355" y="109"/>
                    </a:lnTo>
                    <a:lnTo>
                      <a:pt x="309" y="57"/>
                    </a:lnTo>
                    <a:lnTo>
                      <a:pt x="309" y="57"/>
                    </a:lnTo>
                    <a:lnTo>
                      <a:pt x="289" y="32"/>
                    </a:lnTo>
                    <a:lnTo>
                      <a:pt x="278" y="17"/>
                    </a:lnTo>
                    <a:lnTo>
                      <a:pt x="275" y="14"/>
                    </a:lnTo>
                    <a:lnTo>
                      <a:pt x="272" y="14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66" y="9"/>
                    </a:lnTo>
                    <a:lnTo>
                      <a:pt x="266" y="9"/>
                    </a:lnTo>
                    <a:lnTo>
                      <a:pt x="255" y="3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29" y="6"/>
                    </a:lnTo>
                    <a:lnTo>
                      <a:pt x="220" y="11"/>
                    </a:lnTo>
                    <a:lnTo>
                      <a:pt x="215" y="20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180" y="57"/>
                    </a:lnTo>
                    <a:lnTo>
                      <a:pt x="180" y="57"/>
                    </a:lnTo>
                    <a:lnTo>
                      <a:pt x="135" y="112"/>
                    </a:lnTo>
                    <a:lnTo>
                      <a:pt x="135" y="112"/>
                    </a:lnTo>
                    <a:lnTo>
                      <a:pt x="49" y="212"/>
                    </a:lnTo>
                    <a:lnTo>
                      <a:pt x="49" y="212"/>
                    </a:lnTo>
                    <a:lnTo>
                      <a:pt x="8" y="261"/>
                    </a:lnTo>
                    <a:lnTo>
                      <a:pt x="6" y="264"/>
                    </a:lnTo>
                    <a:lnTo>
                      <a:pt x="6" y="264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6" y="266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0" y="278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6" y="29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68" name="Freeform 13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69" name="Freeform 14"/>
              <p:cNvSpPr>
                <a:spLocks noChangeArrowheads="1"/>
              </p:cNvSpPr>
              <p:nvPr/>
            </p:nvSpPr>
            <p:spPr bwMode="auto">
              <a:xfrm>
                <a:off x="8590603" y="1383075"/>
                <a:ext cx="1068" cy="1069"/>
              </a:xfrm>
              <a:custGeom>
                <a:avLst/>
                <a:gdLst>
                  <a:gd name="T0" fmla="*/ 3 w 4"/>
                  <a:gd name="T1" fmla="*/ 0 h 1"/>
                  <a:gd name="T2" fmla="*/ 3 w 4"/>
                  <a:gd name="T3" fmla="*/ 0 h 1"/>
                  <a:gd name="T4" fmla="*/ 0 w 4"/>
                  <a:gd name="T5" fmla="*/ 0 h 1"/>
                  <a:gd name="T6" fmla="*/ 3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0" name="Freeform 15"/>
              <p:cNvSpPr>
                <a:spLocks noChangeArrowheads="1"/>
              </p:cNvSpPr>
              <p:nvPr/>
            </p:nvSpPr>
            <p:spPr bwMode="auto">
              <a:xfrm>
                <a:off x="8638691" y="1383075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1" name="Freeform 16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2" name="Freeform 17"/>
              <p:cNvSpPr>
                <a:spLocks noChangeArrowheads="1"/>
              </p:cNvSpPr>
              <p:nvPr/>
            </p:nvSpPr>
            <p:spPr bwMode="auto">
              <a:xfrm>
                <a:off x="8668612" y="1375595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3" name="Freeform 18"/>
              <p:cNvSpPr>
                <a:spLocks noChangeArrowheads="1"/>
              </p:cNvSpPr>
              <p:nvPr/>
            </p:nvSpPr>
            <p:spPr bwMode="auto">
              <a:xfrm>
                <a:off x="8560681" y="1375595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4" name="Freeform 19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0 w 540"/>
                  <a:gd name="T3" fmla="*/ 161 h 494"/>
                  <a:gd name="T4" fmla="*/ 64 w 540"/>
                  <a:gd name="T5" fmla="*/ 166 h 494"/>
                  <a:gd name="T6" fmla="*/ 238 w 540"/>
                  <a:gd name="T7" fmla="*/ 175 h 494"/>
                  <a:gd name="T8" fmla="*/ 261 w 540"/>
                  <a:gd name="T9" fmla="*/ 166 h 494"/>
                  <a:gd name="T10" fmla="*/ 267 w 540"/>
                  <a:gd name="T11" fmla="*/ 152 h 494"/>
                  <a:gd name="T12" fmla="*/ 270 w 540"/>
                  <a:gd name="T13" fmla="*/ 138 h 494"/>
                  <a:gd name="T14" fmla="*/ 270 w 540"/>
                  <a:gd name="T15" fmla="*/ 66 h 494"/>
                  <a:gd name="T16" fmla="*/ 301 w 540"/>
                  <a:gd name="T17" fmla="*/ 84 h 494"/>
                  <a:gd name="T18" fmla="*/ 450 w 540"/>
                  <a:gd name="T19" fmla="*/ 215 h 494"/>
                  <a:gd name="T20" fmla="*/ 479 w 540"/>
                  <a:gd name="T21" fmla="*/ 252 h 494"/>
                  <a:gd name="T22" fmla="*/ 401 w 540"/>
                  <a:gd name="T23" fmla="*/ 321 h 494"/>
                  <a:gd name="T24" fmla="*/ 272 w 540"/>
                  <a:gd name="T25" fmla="*/ 439 h 494"/>
                  <a:gd name="T26" fmla="*/ 270 w 540"/>
                  <a:gd name="T27" fmla="*/ 373 h 494"/>
                  <a:gd name="T28" fmla="*/ 267 w 540"/>
                  <a:gd name="T29" fmla="*/ 347 h 494"/>
                  <a:gd name="T30" fmla="*/ 261 w 540"/>
                  <a:gd name="T31" fmla="*/ 330 h 494"/>
                  <a:gd name="T32" fmla="*/ 244 w 540"/>
                  <a:gd name="T33" fmla="*/ 321 h 494"/>
                  <a:gd name="T34" fmla="*/ 238 w 540"/>
                  <a:gd name="T35" fmla="*/ 321 h 494"/>
                  <a:gd name="T36" fmla="*/ 138 w 540"/>
                  <a:gd name="T37" fmla="*/ 327 h 494"/>
                  <a:gd name="T38" fmla="*/ 17 w 540"/>
                  <a:gd name="T39" fmla="*/ 333 h 494"/>
                  <a:gd name="T40" fmla="*/ 17 w 540"/>
                  <a:gd name="T41" fmla="*/ 336 h 494"/>
                  <a:gd name="T42" fmla="*/ 138 w 540"/>
                  <a:gd name="T43" fmla="*/ 344 h 494"/>
                  <a:gd name="T44" fmla="*/ 238 w 540"/>
                  <a:gd name="T45" fmla="*/ 347 h 494"/>
                  <a:gd name="T46" fmla="*/ 238 w 540"/>
                  <a:gd name="T47" fmla="*/ 373 h 494"/>
                  <a:gd name="T48" fmla="*/ 235 w 540"/>
                  <a:gd name="T49" fmla="*/ 459 h 494"/>
                  <a:gd name="T50" fmla="*/ 235 w 540"/>
                  <a:gd name="T51" fmla="*/ 476 h 494"/>
                  <a:gd name="T52" fmla="*/ 244 w 540"/>
                  <a:gd name="T53" fmla="*/ 490 h 494"/>
                  <a:gd name="T54" fmla="*/ 258 w 540"/>
                  <a:gd name="T55" fmla="*/ 493 h 494"/>
                  <a:gd name="T56" fmla="*/ 281 w 540"/>
                  <a:gd name="T57" fmla="*/ 482 h 494"/>
                  <a:gd name="T58" fmla="*/ 433 w 540"/>
                  <a:gd name="T59" fmla="*/ 356 h 494"/>
                  <a:gd name="T60" fmla="*/ 510 w 540"/>
                  <a:gd name="T61" fmla="*/ 290 h 494"/>
                  <a:gd name="T62" fmla="*/ 527 w 540"/>
                  <a:gd name="T63" fmla="*/ 273 h 494"/>
                  <a:gd name="T64" fmla="*/ 533 w 540"/>
                  <a:gd name="T65" fmla="*/ 270 h 494"/>
                  <a:gd name="T66" fmla="*/ 536 w 540"/>
                  <a:gd name="T67" fmla="*/ 229 h 494"/>
                  <a:gd name="T68" fmla="*/ 507 w 540"/>
                  <a:gd name="T69" fmla="*/ 204 h 494"/>
                  <a:gd name="T70" fmla="*/ 430 w 540"/>
                  <a:gd name="T71" fmla="*/ 138 h 494"/>
                  <a:gd name="T72" fmla="*/ 275 w 540"/>
                  <a:gd name="T73" fmla="*/ 9 h 494"/>
                  <a:gd name="T74" fmla="*/ 275 w 540"/>
                  <a:gd name="T75" fmla="*/ 6 h 494"/>
                  <a:gd name="T76" fmla="*/ 253 w 540"/>
                  <a:gd name="T77" fmla="*/ 0 h 494"/>
                  <a:gd name="T78" fmla="*/ 238 w 540"/>
                  <a:gd name="T79" fmla="*/ 15 h 494"/>
                  <a:gd name="T80" fmla="*/ 235 w 540"/>
                  <a:gd name="T81" fmla="*/ 26 h 494"/>
                  <a:gd name="T82" fmla="*/ 235 w 540"/>
                  <a:gd name="T83" fmla="*/ 66 h 494"/>
                  <a:gd name="T84" fmla="*/ 238 w 540"/>
                  <a:gd name="T85" fmla="*/ 138 h 494"/>
                  <a:gd name="T86" fmla="*/ 238 w 540"/>
                  <a:gd name="T87" fmla="*/ 149 h 494"/>
                  <a:gd name="T88" fmla="*/ 138 w 540"/>
                  <a:gd name="T89" fmla="*/ 152 h 494"/>
                  <a:gd name="T90" fmla="*/ 272 w 540"/>
                  <a:gd name="T91" fmla="*/ 467 h 494"/>
                  <a:gd name="T92" fmla="*/ 272 w 540"/>
                  <a:gd name="T93" fmla="*/ 26 h 494"/>
                  <a:gd name="T94" fmla="*/ 238 w 540"/>
                  <a:gd name="T95" fmla="*/ 14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  <a:close/>
                    <a:moveTo>
                      <a:pt x="238" y="347"/>
                    </a:moveTo>
                    <a:lnTo>
                      <a:pt x="238" y="34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467"/>
                    </a:moveTo>
                    <a:lnTo>
                      <a:pt x="272" y="467"/>
                    </a:lnTo>
                    <a:close/>
                    <a:moveTo>
                      <a:pt x="272" y="26"/>
                    </a:moveTo>
                    <a:lnTo>
                      <a:pt x="272" y="26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  <a:moveTo>
                      <a:pt x="238" y="149"/>
                    </a:moveTo>
                    <a:lnTo>
                      <a:pt x="238" y="1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5" name="Freeform 20"/>
              <p:cNvSpPr>
                <a:spLocks noChangeArrowheads="1"/>
              </p:cNvSpPr>
              <p:nvPr/>
            </p:nvSpPr>
            <p:spPr bwMode="auto">
              <a:xfrm>
                <a:off x="8715632" y="1481389"/>
                <a:ext cx="130372" cy="119686"/>
              </a:xfrm>
              <a:custGeom>
                <a:avLst/>
                <a:gdLst>
                  <a:gd name="T0" fmla="*/ 64 w 540"/>
                  <a:gd name="T1" fmla="*/ 158 h 494"/>
                  <a:gd name="T2" fmla="*/ 17 w 540"/>
                  <a:gd name="T3" fmla="*/ 161 h 494"/>
                  <a:gd name="T4" fmla="*/ 17 w 540"/>
                  <a:gd name="T5" fmla="*/ 164 h 494"/>
                  <a:gd name="T6" fmla="*/ 64 w 540"/>
                  <a:gd name="T7" fmla="*/ 166 h 494"/>
                  <a:gd name="T8" fmla="*/ 232 w 540"/>
                  <a:gd name="T9" fmla="*/ 175 h 494"/>
                  <a:gd name="T10" fmla="*/ 250 w 540"/>
                  <a:gd name="T11" fmla="*/ 175 h 494"/>
                  <a:gd name="T12" fmla="*/ 264 w 540"/>
                  <a:gd name="T13" fmla="*/ 161 h 494"/>
                  <a:gd name="T14" fmla="*/ 267 w 540"/>
                  <a:gd name="T15" fmla="*/ 152 h 494"/>
                  <a:gd name="T16" fmla="*/ 270 w 540"/>
                  <a:gd name="T17" fmla="*/ 138 h 494"/>
                  <a:gd name="T18" fmla="*/ 270 w 540"/>
                  <a:gd name="T19" fmla="*/ 124 h 494"/>
                  <a:gd name="T20" fmla="*/ 272 w 540"/>
                  <a:gd name="T21" fmla="*/ 55 h 494"/>
                  <a:gd name="T22" fmla="*/ 301 w 540"/>
                  <a:gd name="T23" fmla="*/ 84 h 494"/>
                  <a:gd name="T24" fmla="*/ 450 w 540"/>
                  <a:gd name="T25" fmla="*/ 215 h 494"/>
                  <a:gd name="T26" fmla="*/ 487 w 540"/>
                  <a:gd name="T27" fmla="*/ 247 h 494"/>
                  <a:gd name="T28" fmla="*/ 453 w 540"/>
                  <a:gd name="T29" fmla="*/ 276 h 494"/>
                  <a:gd name="T30" fmla="*/ 401 w 540"/>
                  <a:gd name="T31" fmla="*/ 321 h 494"/>
                  <a:gd name="T32" fmla="*/ 272 w 540"/>
                  <a:gd name="T33" fmla="*/ 439 h 494"/>
                  <a:gd name="T34" fmla="*/ 270 w 540"/>
                  <a:gd name="T35" fmla="*/ 430 h 494"/>
                  <a:gd name="T36" fmla="*/ 270 w 540"/>
                  <a:gd name="T37" fmla="*/ 358 h 494"/>
                  <a:gd name="T38" fmla="*/ 267 w 540"/>
                  <a:gd name="T39" fmla="*/ 347 h 494"/>
                  <a:gd name="T40" fmla="*/ 264 w 540"/>
                  <a:gd name="T41" fmla="*/ 336 h 494"/>
                  <a:gd name="T42" fmla="*/ 250 w 540"/>
                  <a:gd name="T43" fmla="*/ 321 h 494"/>
                  <a:gd name="T44" fmla="*/ 241 w 540"/>
                  <a:gd name="T45" fmla="*/ 321 h 494"/>
                  <a:gd name="T46" fmla="*/ 238 w 540"/>
                  <a:gd name="T47" fmla="*/ 321 h 494"/>
                  <a:gd name="T48" fmla="*/ 232 w 540"/>
                  <a:gd name="T49" fmla="*/ 321 h 494"/>
                  <a:gd name="T50" fmla="*/ 64 w 540"/>
                  <a:gd name="T51" fmla="*/ 330 h 494"/>
                  <a:gd name="T52" fmla="*/ 17 w 540"/>
                  <a:gd name="T53" fmla="*/ 333 h 494"/>
                  <a:gd name="T54" fmla="*/ 17 w 540"/>
                  <a:gd name="T55" fmla="*/ 336 h 494"/>
                  <a:gd name="T56" fmla="*/ 64 w 540"/>
                  <a:gd name="T57" fmla="*/ 339 h 494"/>
                  <a:gd name="T58" fmla="*/ 232 w 540"/>
                  <a:gd name="T59" fmla="*/ 347 h 494"/>
                  <a:gd name="T60" fmla="*/ 238 w 540"/>
                  <a:gd name="T61" fmla="*/ 350 h 494"/>
                  <a:gd name="T62" fmla="*/ 238 w 540"/>
                  <a:gd name="T63" fmla="*/ 373 h 494"/>
                  <a:gd name="T64" fmla="*/ 235 w 540"/>
                  <a:gd name="T65" fmla="*/ 430 h 494"/>
                  <a:gd name="T66" fmla="*/ 235 w 540"/>
                  <a:gd name="T67" fmla="*/ 470 h 494"/>
                  <a:gd name="T68" fmla="*/ 235 w 540"/>
                  <a:gd name="T69" fmla="*/ 476 h 494"/>
                  <a:gd name="T70" fmla="*/ 244 w 540"/>
                  <a:gd name="T71" fmla="*/ 490 h 494"/>
                  <a:gd name="T72" fmla="*/ 258 w 540"/>
                  <a:gd name="T73" fmla="*/ 493 h 494"/>
                  <a:gd name="T74" fmla="*/ 264 w 540"/>
                  <a:gd name="T75" fmla="*/ 493 h 494"/>
                  <a:gd name="T76" fmla="*/ 281 w 540"/>
                  <a:gd name="T77" fmla="*/ 482 h 494"/>
                  <a:gd name="T78" fmla="*/ 433 w 540"/>
                  <a:gd name="T79" fmla="*/ 356 h 494"/>
                  <a:gd name="T80" fmla="*/ 484 w 540"/>
                  <a:gd name="T81" fmla="*/ 313 h 494"/>
                  <a:gd name="T82" fmla="*/ 525 w 540"/>
                  <a:gd name="T83" fmla="*/ 276 h 494"/>
                  <a:gd name="T84" fmla="*/ 530 w 540"/>
                  <a:gd name="T85" fmla="*/ 273 h 494"/>
                  <a:gd name="T86" fmla="*/ 533 w 540"/>
                  <a:gd name="T87" fmla="*/ 270 h 494"/>
                  <a:gd name="T88" fmla="*/ 539 w 540"/>
                  <a:gd name="T89" fmla="*/ 244 h 494"/>
                  <a:gd name="T90" fmla="*/ 522 w 540"/>
                  <a:gd name="T91" fmla="*/ 215 h 494"/>
                  <a:gd name="T92" fmla="*/ 482 w 540"/>
                  <a:gd name="T93" fmla="*/ 181 h 494"/>
                  <a:gd name="T94" fmla="*/ 430 w 540"/>
                  <a:gd name="T95" fmla="*/ 138 h 494"/>
                  <a:gd name="T96" fmla="*/ 278 w 540"/>
                  <a:gd name="T97" fmla="*/ 9 h 494"/>
                  <a:gd name="T98" fmla="*/ 275 w 540"/>
                  <a:gd name="T99" fmla="*/ 6 h 494"/>
                  <a:gd name="T100" fmla="*/ 270 w 540"/>
                  <a:gd name="T101" fmla="*/ 3 h 494"/>
                  <a:gd name="T102" fmla="*/ 253 w 540"/>
                  <a:gd name="T103" fmla="*/ 0 h 494"/>
                  <a:gd name="T104" fmla="*/ 241 w 540"/>
                  <a:gd name="T105" fmla="*/ 6 h 494"/>
                  <a:gd name="T106" fmla="*/ 235 w 540"/>
                  <a:gd name="T107" fmla="*/ 23 h 494"/>
                  <a:gd name="T108" fmla="*/ 235 w 540"/>
                  <a:gd name="T109" fmla="*/ 29 h 494"/>
                  <a:gd name="T110" fmla="*/ 235 w 540"/>
                  <a:gd name="T111" fmla="*/ 66 h 494"/>
                  <a:gd name="T112" fmla="*/ 238 w 540"/>
                  <a:gd name="T113" fmla="*/ 124 h 494"/>
                  <a:gd name="T114" fmla="*/ 238 w 540"/>
                  <a:gd name="T115" fmla="*/ 147 h 494"/>
                  <a:gd name="T116" fmla="*/ 238 w 540"/>
                  <a:gd name="T117" fmla="*/ 149 h 494"/>
                  <a:gd name="T118" fmla="*/ 138 w 540"/>
                  <a:gd name="T119" fmla="*/ 15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40" h="494">
                    <a:moveTo>
                      <a:pt x="138" y="152"/>
                    </a:moveTo>
                    <a:lnTo>
                      <a:pt x="138" y="152"/>
                    </a:lnTo>
                    <a:lnTo>
                      <a:pt x="64" y="158"/>
                    </a:lnTo>
                    <a:lnTo>
                      <a:pt x="64" y="158"/>
                    </a:lnTo>
                    <a:lnTo>
                      <a:pt x="17" y="161"/>
                    </a:lnTo>
                    <a:lnTo>
                      <a:pt x="17" y="161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7" y="164"/>
                    </a:lnTo>
                    <a:lnTo>
                      <a:pt x="17" y="164"/>
                    </a:lnTo>
                    <a:lnTo>
                      <a:pt x="64" y="166"/>
                    </a:lnTo>
                    <a:lnTo>
                      <a:pt x="64" y="166"/>
                    </a:lnTo>
                    <a:lnTo>
                      <a:pt x="138" y="172"/>
                    </a:lnTo>
                    <a:lnTo>
                      <a:pt x="138" y="172"/>
                    </a:lnTo>
                    <a:lnTo>
                      <a:pt x="232" y="175"/>
                    </a:lnTo>
                    <a:lnTo>
                      <a:pt x="238" y="175"/>
                    </a:lnTo>
                    <a:lnTo>
                      <a:pt x="238" y="175"/>
                    </a:lnTo>
                    <a:lnTo>
                      <a:pt x="250" y="175"/>
                    </a:lnTo>
                    <a:lnTo>
                      <a:pt x="250" y="175"/>
                    </a:lnTo>
                    <a:lnTo>
                      <a:pt x="261" y="166"/>
                    </a:lnTo>
                    <a:lnTo>
                      <a:pt x="264" y="161"/>
                    </a:lnTo>
                    <a:lnTo>
                      <a:pt x="267" y="155"/>
                    </a:lnTo>
                    <a:lnTo>
                      <a:pt x="267" y="155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70" y="147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24"/>
                    </a:lnTo>
                    <a:lnTo>
                      <a:pt x="270" y="12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2" y="55"/>
                    </a:lnTo>
                    <a:lnTo>
                      <a:pt x="272" y="55"/>
                    </a:lnTo>
                    <a:lnTo>
                      <a:pt x="301" y="84"/>
                    </a:lnTo>
                    <a:lnTo>
                      <a:pt x="301" y="84"/>
                    </a:lnTo>
                    <a:lnTo>
                      <a:pt x="401" y="172"/>
                    </a:lnTo>
                    <a:lnTo>
                      <a:pt x="401" y="172"/>
                    </a:lnTo>
                    <a:lnTo>
                      <a:pt x="450" y="215"/>
                    </a:lnTo>
                    <a:lnTo>
                      <a:pt x="450" y="215"/>
                    </a:lnTo>
                    <a:lnTo>
                      <a:pt x="476" y="238"/>
                    </a:lnTo>
                    <a:lnTo>
                      <a:pt x="487" y="247"/>
                    </a:lnTo>
                    <a:lnTo>
                      <a:pt x="479" y="252"/>
                    </a:lnTo>
                    <a:lnTo>
                      <a:pt x="479" y="252"/>
                    </a:lnTo>
                    <a:lnTo>
                      <a:pt x="453" y="276"/>
                    </a:lnTo>
                    <a:lnTo>
                      <a:pt x="453" y="276"/>
                    </a:lnTo>
                    <a:lnTo>
                      <a:pt x="401" y="321"/>
                    </a:lnTo>
                    <a:lnTo>
                      <a:pt x="401" y="321"/>
                    </a:lnTo>
                    <a:lnTo>
                      <a:pt x="304" y="410"/>
                    </a:lnTo>
                    <a:lnTo>
                      <a:pt x="304" y="410"/>
                    </a:lnTo>
                    <a:lnTo>
                      <a:pt x="272" y="439"/>
                    </a:lnTo>
                    <a:lnTo>
                      <a:pt x="272" y="439"/>
                    </a:lnTo>
                    <a:lnTo>
                      <a:pt x="270" y="430"/>
                    </a:lnTo>
                    <a:lnTo>
                      <a:pt x="270" y="430"/>
                    </a:lnTo>
                    <a:lnTo>
                      <a:pt x="270" y="373"/>
                    </a:lnTo>
                    <a:lnTo>
                      <a:pt x="270" y="373"/>
                    </a:lnTo>
                    <a:lnTo>
                      <a:pt x="270" y="358"/>
                    </a:lnTo>
                    <a:lnTo>
                      <a:pt x="270" y="350"/>
                    </a:lnTo>
                    <a:lnTo>
                      <a:pt x="267" y="347"/>
                    </a:lnTo>
                    <a:lnTo>
                      <a:pt x="267" y="347"/>
                    </a:lnTo>
                    <a:lnTo>
                      <a:pt x="267" y="341"/>
                    </a:lnTo>
                    <a:lnTo>
                      <a:pt x="267" y="341"/>
                    </a:lnTo>
                    <a:lnTo>
                      <a:pt x="264" y="336"/>
                    </a:lnTo>
                    <a:lnTo>
                      <a:pt x="261" y="330"/>
                    </a:lnTo>
                    <a:lnTo>
                      <a:pt x="250" y="321"/>
                    </a:lnTo>
                    <a:lnTo>
                      <a:pt x="250" y="321"/>
                    </a:lnTo>
                    <a:lnTo>
                      <a:pt x="247" y="321"/>
                    </a:lnTo>
                    <a:lnTo>
                      <a:pt x="244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41" y="321"/>
                    </a:lnTo>
                    <a:lnTo>
                      <a:pt x="238" y="321"/>
                    </a:lnTo>
                    <a:lnTo>
                      <a:pt x="238" y="321"/>
                    </a:lnTo>
                    <a:lnTo>
                      <a:pt x="232" y="321"/>
                    </a:lnTo>
                    <a:lnTo>
                      <a:pt x="232" y="321"/>
                    </a:lnTo>
                    <a:lnTo>
                      <a:pt x="138" y="327"/>
                    </a:lnTo>
                    <a:lnTo>
                      <a:pt x="138" y="327"/>
                    </a:lnTo>
                    <a:lnTo>
                      <a:pt x="64" y="330"/>
                    </a:lnTo>
                    <a:lnTo>
                      <a:pt x="64" y="330"/>
                    </a:lnTo>
                    <a:lnTo>
                      <a:pt x="17" y="333"/>
                    </a:lnTo>
                    <a:lnTo>
                      <a:pt x="17" y="333"/>
                    </a:lnTo>
                    <a:lnTo>
                      <a:pt x="0" y="336"/>
                    </a:lnTo>
                    <a:lnTo>
                      <a:pt x="0" y="336"/>
                    </a:lnTo>
                    <a:lnTo>
                      <a:pt x="17" y="336"/>
                    </a:lnTo>
                    <a:lnTo>
                      <a:pt x="17" y="336"/>
                    </a:lnTo>
                    <a:lnTo>
                      <a:pt x="64" y="339"/>
                    </a:lnTo>
                    <a:lnTo>
                      <a:pt x="64" y="339"/>
                    </a:lnTo>
                    <a:lnTo>
                      <a:pt x="138" y="344"/>
                    </a:lnTo>
                    <a:lnTo>
                      <a:pt x="138" y="344"/>
                    </a:lnTo>
                    <a:lnTo>
                      <a:pt x="232" y="347"/>
                    </a:lnTo>
                    <a:lnTo>
                      <a:pt x="232" y="347"/>
                    </a:lnTo>
                    <a:lnTo>
                      <a:pt x="238" y="347"/>
                    </a:lnTo>
                    <a:lnTo>
                      <a:pt x="238" y="350"/>
                    </a:lnTo>
                    <a:lnTo>
                      <a:pt x="238" y="358"/>
                    </a:lnTo>
                    <a:lnTo>
                      <a:pt x="238" y="358"/>
                    </a:lnTo>
                    <a:lnTo>
                      <a:pt x="238" y="373"/>
                    </a:lnTo>
                    <a:lnTo>
                      <a:pt x="238" y="373"/>
                    </a:lnTo>
                    <a:lnTo>
                      <a:pt x="235" y="430"/>
                    </a:lnTo>
                    <a:lnTo>
                      <a:pt x="235" y="430"/>
                    </a:lnTo>
                    <a:lnTo>
                      <a:pt x="235" y="459"/>
                    </a:lnTo>
                    <a:lnTo>
                      <a:pt x="235" y="467"/>
                    </a:lnTo>
                    <a:lnTo>
                      <a:pt x="235" y="470"/>
                    </a:lnTo>
                    <a:lnTo>
                      <a:pt x="235" y="470"/>
                    </a:lnTo>
                    <a:lnTo>
                      <a:pt x="235" y="476"/>
                    </a:lnTo>
                    <a:lnTo>
                      <a:pt x="235" y="476"/>
                    </a:lnTo>
                    <a:lnTo>
                      <a:pt x="238" y="482"/>
                    </a:lnTo>
                    <a:lnTo>
                      <a:pt x="244" y="490"/>
                    </a:lnTo>
                    <a:lnTo>
                      <a:pt x="244" y="490"/>
                    </a:lnTo>
                    <a:lnTo>
                      <a:pt x="255" y="493"/>
                    </a:lnTo>
                    <a:lnTo>
                      <a:pt x="255" y="493"/>
                    </a:lnTo>
                    <a:lnTo>
                      <a:pt x="258" y="493"/>
                    </a:lnTo>
                    <a:lnTo>
                      <a:pt x="258" y="493"/>
                    </a:lnTo>
                    <a:lnTo>
                      <a:pt x="264" y="493"/>
                    </a:lnTo>
                    <a:lnTo>
                      <a:pt x="264" y="493"/>
                    </a:lnTo>
                    <a:lnTo>
                      <a:pt x="275" y="487"/>
                    </a:lnTo>
                    <a:lnTo>
                      <a:pt x="281" y="482"/>
                    </a:lnTo>
                    <a:lnTo>
                      <a:pt x="281" y="482"/>
                    </a:lnTo>
                    <a:lnTo>
                      <a:pt x="330" y="441"/>
                    </a:lnTo>
                    <a:lnTo>
                      <a:pt x="330" y="441"/>
                    </a:lnTo>
                    <a:lnTo>
                      <a:pt x="433" y="356"/>
                    </a:lnTo>
                    <a:lnTo>
                      <a:pt x="433" y="356"/>
                    </a:lnTo>
                    <a:lnTo>
                      <a:pt x="484" y="313"/>
                    </a:lnTo>
                    <a:lnTo>
                      <a:pt x="484" y="313"/>
                    </a:lnTo>
                    <a:lnTo>
                      <a:pt x="510" y="290"/>
                    </a:lnTo>
                    <a:lnTo>
                      <a:pt x="522" y="278"/>
                    </a:lnTo>
                    <a:lnTo>
                      <a:pt x="525" y="276"/>
                    </a:lnTo>
                    <a:lnTo>
                      <a:pt x="527" y="276"/>
                    </a:lnTo>
                    <a:lnTo>
                      <a:pt x="527" y="273"/>
                    </a:lnTo>
                    <a:lnTo>
                      <a:pt x="530" y="273"/>
                    </a:lnTo>
                    <a:lnTo>
                      <a:pt x="530" y="273"/>
                    </a:lnTo>
                    <a:lnTo>
                      <a:pt x="533" y="270"/>
                    </a:lnTo>
                    <a:lnTo>
                      <a:pt x="533" y="270"/>
                    </a:lnTo>
                    <a:lnTo>
                      <a:pt x="539" y="258"/>
                    </a:lnTo>
                    <a:lnTo>
                      <a:pt x="539" y="244"/>
                    </a:lnTo>
                    <a:lnTo>
                      <a:pt x="539" y="244"/>
                    </a:lnTo>
                    <a:lnTo>
                      <a:pt x="536" y="229"/>
                    </a:lnTo>
                    <a:lnTo>
                      <a:pt x="527" y="221"/>
                    </a:lnTo>
                    <a:lnTo>
                      <a:pt x="522" y="215"/>
                    </a:lnTo>
                    <a:lnTo>
                      <a:pt x="507" y="204"/>
                    </a:lnTo>
                    <a:lnTo>
                      <a:pt x="507" y="204"/>
                    </a:lnTo>
                    <a:lnTo>
                      <a:pt x="482" y="181"/>
                    </a:lnTo>
                    <a:lnTo>
                      <a:pt x="482" y="181"/>
                    </a:lnTo>
                    <a:lnTo>
                      <a:pt x="430" y="138"/>
                    </a:lnTo>
                    <a:lnTo>
                      <a:pt x="430" y="138"/>
                    </a:lnTo>
                    <a:lnTo>
                      <a:pt x="330" y="52"/>
                    </a:lnTo>
                    <a:lnTo>
                      <a:pt x="330" y="52"/>
                    </a:lnTo>
                    <a:lnTo>
                      <a:pt x="278" y="9"/>
                    </a:lnTo>
                    <a:lnTo>
                      <a:pt x="275" y="9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5" y="6"/>
                    </a:lnTo>
                    <a:lnTo>
                      <a:pt x="270" y="3"/>
                    </a:lnTo>
                    <a:lnTo>
                      <a:pt x="270" y="3"/>
                    </a:lnTo>
                    <a:lnTo>
                      <a:pt x="261" y="0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1" y="6"/>
                    </a:lnTo>
                    <a:lnTo>
                      <a:pt x="241" y="6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5" y="23"/>
                    </a:lnTo>
                    <a:lnTo>
                      <a:pt x="235" y="26"/>
                    </a:lnTo>
                    <a:lnTo>
                      <a:pt x="235" y="26"/>
                    </a:lnTo>
                    <a:lnTo>
                      <a:pt x="235" y="29"/>
                    </a:lnTo>
                    <a:lnTo>
                      <a:pt x="235" y="38"/>
                    </a:lnTo>
                    <a:lnTo>
                      <a:pt x="235" y="38"/>
                    </a:lnTo>
                    <a:lnTo>
                      <a:pt x="235" y="66"/>
                    </a:lnTo>
                    <a:lnTo>
                      <a:pt x="235" y="66"/>
                    </a:lnTo>
                    <a:lnTo>
                      <a:pt x="238" y="124"/>
                    </a:lnTo>
                    <a:lnTo>
                      <a:pt x="238" y="124"/>
                    </a:lnTo>
                    <a:lnTo>
                      <a:pt x="238" y="138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7"/>
                    </a:lnTo>
                    <a:lnTo>
                      <a:pt x="238" y="149"/>
                    </a:lnTo>
                    <a:lnTo>
                      <a:pt x="238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138" y="15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6" name="Freeform 21"/>
              <p:cNvSpPr>
                <a:spLocks noChangeArrowheads="1"/>
              </p:cNvSpPr>
              <p:nvPr/>
            </p:nvSpPr>
            <p:spPr bwMode="auto">
              <a:xfrm>
                <a:off x="8773337" y="1565810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8" name="Freeform 22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79" name="Freeform 23"/>
              <p:cNvSpPr>
                <a:spLocks noChangeArrowheads="1"/>
              </p:cNvSpPr>
              <p:nvPr/>
            </p:nvSpPr>
            <p:spPr bwMode="auto">
              <a:xfrm>
                <a:off x="8780818" y="1594663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0" name="Freeform 24"/>
              <p:cNvSpPr>
                <a:spLocks noChangeArrowheads="1"/>
              </p:cNvSpPr>
              <p:nvPr/>
            </p:nvSpPr>
            <p:spPr bwMode="auto">
              <a:xfrm>
                <a:off x="8780818" y="1487801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1" name="Freeform 25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2" name="Freeform 26"/>
              <p:cNvSpPr>
                <a:spLocks noChangeArrowheads="1"/>
              </p:cNvSpPr>
              <p:nvPr/>
            </p:nvSpPr>
            <p:spPr bwMode="auto">
              <a:xfrm>
                <a:off x="8773337" y="1517722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3" name="Freeform 27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43 w 496"/>
                  <a:gd name="T1" fmla="*/ 269 h 540"/>
                  <a:gd name="T2" fmla="*/ 154 w 496"/>
                  <a:gd name="T3" fmla="*/ 267 h 540"/>
                  <a:gd name="T4" fmla="*/ 172 w 496"/>
                  <a:gd name="T5" fmla="*/ 249 h 540"/>
                  <a:gd name="T6" fmla="*/ 175 w 496"/>
                  <a:gd name="T7" fmla="*/ 241 h 540"/>
                  <a:gd name="T8" fmla="*/ 175 w 496"/>
                  <a:gd name="T9" fmla="*/ 232 h 540"/>
                  <a:gd name="T10" fmla="*/ 163 w 496"/>
                  <a:gd name="T11" fmla="*/ 63 h 540"/>
                  <a:gd name="T12" fmla="*/ 160 w 496"/>
                  <a:gd name="T13" fmla="*/ 0 h 540"/>
                  <a:gd name="T14" fmla="*/ 154 w 496"/>
                  <a:gd name="T15" fmla="*/ 63 h 540"/>
                  <a:gd name="T16" fmla="*/ 146 w 496"/>
                  <a:gd name="T17" fmla="*/ 232 h 540"/>
                  <a:gd name="T18" fmla="*/ 138 w 496"/>
                  <a:gd name="T19" fmla="*/ 238 h 540"/>
                  <a:gd name="T20" fmla="*/ 66 w 496"/>
                  <a:gd name="T21" fmla="*/ 235 h 540"/>
                  <a:gd name="T22" fmla="*/ 26 w 496"/>
                  <a:gd name="T23" fmla="*/ 235 h 540"/>
                  <a:gd name="T24" fmla="*/ 14 w 496"/>
                  <a:gd name="T25" fmla="*/ 238 h 540"/>
                  <a:gd name="T26" fmla="*/ 0 w 496"/>
                  <a:gd name="T27" fmla="*/ 255 h 540"/>
                  <a:gd name="T28" fmla="*/ 3 w 496"/>
                  <a:gd name="T29" fmla="*/ 264 h 540"/>
                  <a:gd name="T30" fmla="*/ 52 w 496"/>
                  <a:gd name="T31" fmla="*/ 330 h 540"/>
                  <a:gd name="T32" fmla="*/ 183 w 496"/>
                  <a:gd name="T33" fmla="*/ 484 h 540"/>
                  <a:gd name="T34" fmla="*/ 220 w 496"/>
                  <a:gd name="T35" fmla="*/ 527 h 540"/>
                  <a:gd name="T36" fmla="*/ 223 w 496"/>
                  <a:gd name="T37" fmla="*/ 530 h 540"/>
                  <a:gd name="T38" fmla="*/ 252 w 496"/>
                  <a:gd name="T39" fmla="*/ 539 h 540"/>
                  <a:gd name="T40" fmla="*/ 281 w 496"/>
                  <a:gd name="T41" fmla="*/ 521 h 540"/>
                  <a:gd name="T42" fmla="*/ 312 w 496"/>
                  <a:gd name="T43" fmla="*/ 481 h 540"/>
                  <a:gd name="T44" fmla="*/ 444 w 496"/>
                  <a:gd name="T45" fmla="*/ 330 h 540"/>
                  <a:gd name="T46" fmla="*/ 487 w 496"/>
                  <a:gd name="T47" fmla="*/ 275 h 540"/>
                  <a:gd name="T48" fmla="*/ 492 w 496"/>
                  <a:gd name="T49" fmla="*/ 269 h 540"/>
                  <a:gd name="T50" fmla="*/ 487 w 496"/>
                  <a:gd name="T51" fmla="*/ 241 h 540"/>
                  <a:gd name="T52" fmla="*/ 470 w 496"/>
                  <a:gd name="T53" fmla="*/ 235 h 540"/>
                  <a:gd name="T54" fmla="*/ 458 w 496"/>
                  <a:gd name="T55" fmla="*/ 235 h 540"/>
                  <a:gd name="T56" fmla="*/ 369 w 496"/>
                  <a:gd name="T57" fmla="*/ 238 h 540"/>
                  <a:gd name="T58" fmla="*/ 346 w 496"/>
                  <a:gd name="T59" fmla="*/ 238 h 540"/>
                  <a:gd name="T60" fmla="*/ 346 w 496"/>
                  <a:gd name="T61" fmla="*/ 232 h 540"/>
                  <a:gd name="T62" fmla="*/ 338 w 496"/>
                  <a:gd name="T63" fmla="*/ 63 h 540"/>
                  <a:gd name="T64" fmla="*/ 332 w 496"/>
                  <a:gd name="T65" fmla="*/ 0 h 540"/>
                  <a:gd name="T66" fmla="*/ 329 w 496"/>
                  <a:gd name="T67" fmla="*/ 63 h 540"/>
                  <a:gd name="T68" fmla="*/ 318 w 496"/>
                  <a:gd name="T69" fmla="*/ 232 h 540"/>
                  <a:gd name="T70" fmla="*/ 321 w 496"/>
                  <a:gd name="T71" fmla="*/ 249 h 540"/>
                  <a:gd name="T72" fmla="*/ 338 w 496"/>
                  <a:gd name="T73" fmla="*/ 267 h 540"/>
                  <a:gd name="T74" fmla="*/ 355 w 496"/>
                  <a:gd name="T75" fmla="*/ 269 h 540"/>
                  <a:gd name="T76" fmla="*/ 427 w 496"/>
                  <a:gd name="T77" fmla="*/ 272 h 540"/>
                  <a:gd name="T78" fmla="*/ 412 w 496"/>
                  <a:gd name="T79" fmla="*/ 301 h 540"/>
                  <a:gd name="T80" fmla="*/ 278 w 496"/>
                  <a:gd name="T81" fmla="*/ 450 h 540"/>
                  <a:gd name="T82" fmla="*/ 241 w 496"/>
                  <a:gd name="T83" fmla="*/ 479 h 540"/>
                  <a:gd name="T84" fmla="*/ 172 w 496"/>
                  <a:gd name="T85" fmla="*/ 401 h 540"/>
                  <a:gd name="T86" fmla="*/ 54 w 496"/>
                  <a:gd name="T87" fmla="*/ 272 h 540"/>
                  <a:gd name="T88" fmla="*/ 123 w 496"/>
                  <a:gd name="T89" fmla="*/ 269 h 540"/>
                  <a:gd name="T90" fmla="*/ 28 w 496"/>
                  <a:gd name="T91" fmla="*/ 272 h 540"/>
                  <a:gd name="T92" fmla="*/ 26 w 496"/>
                  <a:gd name="T93" fmla="*/ 272 h 540"/>
                  <a:gd name="T94" fmla="*/ 346 w 496"/>
                  <a:gd name="T95" fmla="*/ 238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  <a:close/>
                    <a:moveTo>
                      <a:pt x="146" y="238"/>
                    </a:moveTo>
                    <a:lnTo>
                      <a:pt x="146" y="238"/>
                    </a:lnTo>
                    <a:close/>
                    <a:moveTo>
                      <a:pt x="26" y="272"/>
                    </a:moveTo>
                    <a:lnTo>
                      <a:pt x="28" y="272"/>
                    </a:lnTo>
                    <a:lnTo>
                      <a:pt x="28" y="272"/>
                    </a:lnTo>
                    <a:lnTo>
                      <a:pt x="26" y="272"/>
                    </a:lnTo>
                    <a:close/>
                    <a:moveTo>
                      <a:pt x="28" y="272"/>
                    </a:moveTo>
                    <a:lnTo>
                      <a:pt x="26" y="272"/>
                    </a:lnTo>
                    <a:lnTo>
                      <a:pt x="28" y="272"/>
                    </a:lnTo>
                    <a:close/>
                    <a:moveTo>
                      <a:pt x="467" y="272"/>
                    </a:moveTo>
                    <a:lnTo>
                      <a:pt x="467" y="272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  <a:moveTo>
                      <a:pt x="346" y="238"/>
                    </a:moveTo>
                    <a:lnTo>
                      <a:pt x="346" y="2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4" name="Freeform 28"/>
              <p:cNvSpPr>
                <a:spLocks noChangeArrowheads="1"/>
              </p:cNvSpPr>
              <p:nvPr/>
            </p:nvSpPr>
            <p:spPr bwMode="auto">
              <a:xfrm>
                <a:off x="8554269" y="1642751"/>
                <a:ext cx="119686" cy="130372"/>
              </a:xfrm>
              <a:custGeom>
                <a:avLst/>
                <a:gdLst>
                  <a:gd name="T0" fmla="*/ 138 w 496"/>
                  <a:gd name="T1" fmla="*/ 269 h 540"/>
                  <a:gd name="T2" fmla="*/ 146 w 496"/>
                  <a:gd name="T3" fmla="*/ 269 h 540"/>
                  <a:gd name="T4" fmla="*/ 160 w 496"/>
                  <a:gd name="T5" fmla="*/ 264 h 540"/>
                  <a:gd name="T6" fmla="*/ 172 w 496"/>
                  <a:gd name="T7" fmla="*/ 249 h 540"/>
                  <a:gd name="T8" fmla="*/ 175 w 496"/>
                  <a:gd name="T9" fmla="*/ 241 h 540"/>
                  <a:gd name="T10" fmla="*/ 175 w 496"/>
                  <a:gd name="T11" fmla="*/ 238 h 540"/>
                  <a:gd name="T12" fmla="*/ 175 w 496"/>
                  <a:gd name="T13" fmla="*/ 232 h 540"/>
                  <a:gd name="T14" fmla="*/ 163 w 496"/>
                  <a:gd name="T15" fmla="*/ 63 h 540"/>
                  <a:gd name="T16" fmla="*/ 160 w 496"/>
                  <a:gd name="T17" fmla="*/ 17 h 540"/>
                  <a:gd name="T18" fmla="*/ 157 w 496"/>
                  <a:gd name="T19" fmla="*/ 17 h 540"/>
                  <a:gd name="T20" fmla="*/ 154 w 496"/>
                  <a:gd name="T21" fmla="*/ 63 h 540"/>
                  <a:gd name="T22" fmla="*/ 146 w 496"/>
                  <a:gd name="T23" fmla="*/ 232 h 540"/>
                  <a:gd name="T24" fmla="*/ 143 w 496"/>
                  <a:gd name="T25" fmla="*/ 238 h 540"/>
                  <a:gd name="T26" fmla="*/ 123 w 496"/>
                  <a:gd name="T27" fmla="*/ 238 h 540"/>
                  <a:gd name="T28" fmla="*/ 66 w 496"/>
                  <a:gd name="T29" fmla="*/ 235 h 540"/>
                  <a:gd name="T30" fmla="*/ 26 w 496"/>
                  <a:gd name="T31" fmla="*/ 235 h 540"/>
                  <a:gd name="T32" fmla="*/ 20 w 496"/>
                  <a:gd name="T33" fmla="*/ 235 h 540"/>
                  <a:gd name="T34" fmla="*/ 6 w 496"/>
                  <a:gd name="T35" fmla="*/ 243 h 540"/>
                  <a:gd name="T36" fmla="*/ 0 w 496"/>
                  <a:gd name="T37" fmla="*/ 258 h 540"/>
                  <a:gd name="T38" fmla="*/ 3 w 496"/>
                  <a:gd name="T39" fmla="*/ 264 h 540"/>
                  <a:gd name="T40" fmla="*/ 11 w 496"/>
                  <a:gd name="T41" fmla="*/ 281 h 540"/>
                  <a:gd name="T42" fmla="*/ 138 w 496"/>
                  <a:gd name="T43" fmla="*/ 432 h 540"/>
                  <a:gd name="T44" fmla="*/ 183 w 496"/>
                  <a:gd name="T45" fmla="*/ 484 h 540"/>
                  <a:gd name="T46" fmla="*/ 220 w 496"/>
                  <a:gd name="T47" fmla="*/ 527 h 540"/>
                  <a:gd name="T48" fmla="*/ 223 w 496"/>
                  <a:gd name="T49" fmla="*/ 530 h 540"/>
                  <a:gd name="T50" fmla="*/ 226 w 496"/>
                  <a:gd name="T51" fmla="*/ 533 h 540"/>
                  <a:gd name="T52" fmla="*/ 252 w 496"/>
                  <a:gd name="T53" fmla="*/ 539 h 540"/>
                  <a:gd name="T54" fmla="*/ 281 w 496"/>
                  <a:gd name="T55" fmla="*/ 521 h 540"/>
                  <a:gd name="T56" fmla="*/ 312 w 496"/>
                  <a:gd name="T57" fmla="*/ 481 h 540"/>
                  <a:gd name="T58" fmla="*/ 358 w 496"/>
                  <a:gd name="T59" fmla="*/ 430 h 540"/>
                  <a:gd name="T60" fmla="*/ 484 w 496"/>
                  <a:gd name="T61" fmla="*/ 281 h 540"/>
                  <a:gd name="T62" fmla="*/ 487 w 496"/>
                  <a:gd name="T63" fmla="*/ 275 h 540"/>
                  <a:gd name="T64" fmla="*/ 492 w 496"/>
                  <a:gd name="T65" fmla="*/ 269 h 540"/>
                  <a:gd name="T66" fmla="*/ 492 w 496"/>
                  <a:gd name="T67" fmla="*/ 252 h 540"/>
                  <a:gd name="T68" fmla="*/ 487 w 496"/>
                  <a:gd name="T69" fmla="*/ 241 h 540"/>
                  <a:gd name="T70" fmla="*/ 470 w 496"/>
                  <a:gd name="T71" fmla="*/ 235 h 540"/>
                  <a:gd name="T72" fmla="*/ 464 w 496"/>
                  <a:gd name="T73" fmla="*/ 235 h 540"/>
                  <a:gd name="T74" fmla="*/ 427 w 496"/>
                  <a:gd name="T75" fmla="*/ 235 h 540"/>
                  <a:gd name="T76" fmla="*/ 369 w 496"/>
                  <a:gd name="T77" fmla="*/ 238 h 540"/>
                  <a:gd name="T78" fmla="*/ 346 w 496"/>
                  <a:gd name="T79" fmla="*/ 238 h 540"/>
                  <a:gd name="T80" fmla="*/ 346 w 496"/>
                  <a:gd name="T81" fmla="*/ 238 h 540"/>
                  <a:gd name="T82" fmla="*/ 341 w 496"/>
                  <a:gd name="T83" fmla="*/ 138 h 540"/>
                  <a:gd name="T84" fmla="*/ 338 w 496"/>
                  <a:gd name="T85" fmla="*/ 63 h 540"/>
                  <a:gd name="T86" fmla="*/ 332 w 496"/>
                  <a:gd name="T87" fmla="*/ 0 h 540"/>
                  <a:gd name="T88" fmla="*/ 332 w 496"/>
                  <a:gd name="T89" fmla="*/ 17 h 540"/>
                  <a:gd name="T90" fmla="*/ 324 w 496"/>
                  <a:gd name="T91" fmla="*/ 138 h 540"/>
                  <a:gd name="T92" fmla="*/ 318 w 496"/>
                  <a:gd name="T93" fmla="*/ 238 h 540"/>
                  <a:gd name="T94" fmla="*/ 321 w 496"/>
                  <a:gd name="T95" fmla="*/ 249 h 540"/>
                  <a:gd name="T96" fmla="*/ 338 w 496"/>
                  <a:gd name="T97" fmla="*/ 267 h 540"/>
                  <a:gd name="T98" fmla="*/ 346 w 496"/>
                  <a:gd name="T99" fmla="*/ 269 h 540"/>
                  <a:gd name="T100" fmla="*/ 355 w 496"/>
                  <a:gd name="T101" fmla="*/ 269 h 540"/>
                  <a:gd name="T102" fmla="*/ 427 w 496"/>
                  <a:gd name="T103" fmla="*/ 272 h 540"/>
                  <a:gd name="T104" fmla="*/ 438 w 496"/>
                  <a:gd name="T105" fmla="*/ 272 h 540"/>
                  <a:gd name="T106" fmla="*/ 324 w 496"/>
                  <a:gd name="T107" fmla="*/ 401 h 540"/>
                  <a:gd name="T108" fmla="*/ 278 w 496"/>
                  <a:gd name="T109" fmla="*/ 450 h 540"/>
                  <a:gd name="T110" fmla="*/ 241 w 496"/>
                  <a:gd name="T111" fmla="*/ 479 h 540"/>
                  <a:gd name="T112" fmla="*/ 218 w 496"/>
                  <a:gd name="T113" fmla="*/ 453 h 540"/>
                  <a:gd name="T114" fmla="*/ 83 w 496"/>
                  <a:gd name="T115" fmla="*/ 304 h 540"/>
                  <a:gd name="T116" fmla="*/ 54 w 496"/>
                  <a:gd name="T117" fmla="*/ 272 h 540"/>
                  <a:gd name="T118" fmla="*/ 123 w 496"/>
                  <a:gd name="T119" fmla="*/ 269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6" h="540">
                    <a:moveTo>
                      <a:pt x="123" y="269"/>
                    </a:moveTo>
                    <a:lnTo>
                      <a:pt x="123" y="269"/>
                    </a:lnTo>
                    <a:lnTo>
                      <a:pt x="138" y="269"/>
                    </a:lnTo>
                    <a:lnTo>
                      <a:pt x="143" y="269"/>
                    </a:lnTo>
                    <a:lnTo>
                      <a:pt x="146" y="269"/>
                    </a:lnTo>
                    <a:lnTo>
                      <a:pt x="146" y="269"/>
                    </a:lnTo>
                    <a:lnTo>
                      <a:pt x="154" y="267"/>
                    </a:lnTo>
                    <a:lnTo>
                      <a:pt x="154" y="267"/>
                    </a:lnTo>
                    <a:lnTo>
                      <a:pt x="160" y="264"/>
                    </a:lnTo>
                    <a:lnTo>
                      <a:pt x="166" y="261"/>
                    </a:lnTo>
                    <a:lnTo>
                      <a:pt x="172" y="249"/>
                    </a:lnTo>
                    <a:lnTo>
                      <a:pt x="172" y="249"/>
                    </a:lnTo>
                    <a:lnTo>
                      <a:pt x="175" y="246"/>
                    </a:lnTo>
                    <a:lnTo>
                      <a:pt x="175" y="243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41"/>
                    </a:lnTo>
                    <a:lnTo>
                      <a:pt x="175" y="238"/>
                    </a:lnTo>
                    <a:lnTo>
                      <a:pt x="175" y="238"/>
                    </a:lnTo>
                    <a:lnTo>
                      <a:pt x="175" y="232"/>
                    </a:lnTo>
                    <a:lnTo>
                      <a:pt x="175" y="232"/>
                    </a:lnTo>
                    <a:lnTo>
                      <a:pt x="169" y="138"/>
                    </a:lnTo>
                    <a:lnTo>
                      <a:pt x="169" y="138"/>
                    </a:lnTo>
                    <a:lnTo>
                      <a:pt x="163" y="63"/>
                    </a:lnTo>
                    <a:lnTo>
                      <a:pt x="163" y="63"/>
                    </a:lnTo>
                    <a:lnTo>
                      <a:pt x="160" y="17"/>
                    </a:lnTo>
                    <a:lnTo>
                      <a:pt x="160" y="17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7" y="17"/>
                    </a:lnTo>
                    <a:lnTo>
                      <a:pt x="157" y="17"/>
                    </a:lnTo>
                    <a:lnTo>
                      <a:pt x="154" y="63"/>
                    </a:lnTo>
                    <a:lnTo>
                      <a:pt x="154" y="63"/>
                    </a:lnTo>
                    <a:lnTo>
                      <a:pt x="152" y="138"/>
                    </a:lnTo>
                    <a:lnTo>
                      <a:pt x="152" y="13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46" y="238"/>
                    </a:lnTo>
                    <a:lnTo>
                      <a:pt x="143" y="238"/>
                    </a:lnTo>
                    <a:lnTo>
                      <a:pt x="138" y="238"/>
                    </a:lnTo>
                    <a:lnTo>
                      <a:pt x="138" y="238"/>
                    </a:lnTo>
                    <a:lnTo>
                      <a:pt x="123" y="238"/>
                    </a:lnTo>
                    <a:lnTo>
                      <a:pt x="123" y="238"/>
                    </a:lnTo>
                    <a:lnTo>
                      <a:pt x="66" y="235"/>
                    </a:lnTo>
                    <a:lnTo>
                      <a:pt x="66" y="235"/>
                    </a:lnTo>
                    <a:lnTo>
                      <a:pt x="34" y="235"/>
                    </a:lnTo>
                    <a:lnTo>
                      <a:pt x="28" y="235"/>
                    </a:lnTo>
                    <a:lnTo>
                      <a:pt x="26" y="235"/>
                    </a:lnTo>
                    <a:lnTo>
                      <a:pt x="26" y="235"/>
                    </a:lnTo>
                    <a:lnTo>
                      <a:pt x="20" y="235"/>
                    </a:lnTo>
                    <a:lnTo>
                      <a:pt x="20" y="235"/>
                    </a:lnTo>
                    <a:lnTo>
                      <a:pt x="14" y="238"/>
                    </a:lnTo>
                    <a:lnTo>
                      <a:pt x="6" y="243"/>
                    </a:lnTo>
                    <a:lnTo>
                      <a:pt x="6" y="243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3" y="264"/>
                    </a:lnTo>
                    <a:lnTo>
                      <a:pt x="3" y="264"/>
                    </a:lnTo>
                    <a:lnTo>
                      <a:pt x="6" y="275"/>
                    </a:lnTo>
                    <a:lnTo>
                      <a:pt x="11" y="281"/>
                    </a:lnTo>
                    <a:lnTo>
                      <a:pt x="11" y="281"/>
                    </a:lnTo>
                    <a:lnTo>
                      <a:pt x="52" y="330"/>
                    </a:lnTo>
                    <a:lnTo>
                      <a:pt x="52" y="330"/>
                    </a:lnTo>
                    <a:lnTo>
                      <a:pt x="138" y="432"/>
                    </a:lnTo>
                    <a:lnTo>
                      <a:pt x="138" y="432"/>
                    </a:lnTo>
                    <a:lnTo>
                      <a:pt x="183" y="484"/>
                    </a:lnTo>
                    <a:lnTo>
                      <a:pt x="183" y="484"/>
                    </a:lnTo>
                    <a:lnTo>
                      <a:pt x="206" y="510"/>
                    </a:lnTo>
                    <a:lnTo>
                      <a:pt x="218" y="521"/>
                    </a:lnTo>
                    <a:lnTo>
                      <a:pt x="220" y="527"/>
                    </a:lnTo>
                    <a:lnTo>
                      <a:pt x="220" y="527"/>
                    </a:lnTo>
                    <a:lnTo>
                      <a:pt x="223" y="527"/>
                    </a:lnTo>
                    <a:lnTo>
                      <a:pt x="223" y="530"/>
                    </a:lnTo>
                    <a:lnTo>
                      <a:pt x="223" y="530"/>
                    </a:lnTo>
                    <a:lnTo>
                      <a:pt x="226" y="533"/>
                    </a:lnTo>
                    <a:lnTo>
                      <a:pt x="226" y="533"/>
                    </a:lnTo>
                    <a:lnTo>
                      <a:pt x="238" y="539"/>
                    </a:lnTo>
                    <a:lnTo>
                      <a:pt x="252" y="539"/>
                    </a:lnTo>
                    <a:lnTo>
                      <a:pt x="252" y="539"/>
                    </a:lnTo>
                    <a:lnTo>
                      <a:pt x="264" y="536"/>
                    </a:lnTo>
                    <a:lnTo>
                      <a:pt x="275" y="527"/>
                    </a:lnTo>
                    <a:lnTo>
                      <a:pt x="281" y="521"/>
                    </a:lnTo>
                    <a:lnTo>
                      <a:pt x="292" y="507"/>
                    </a:lnTo>
                    <a:lnTo>
                      <a:pt x="292" y="507"/>
                    </a:lnTo>
                    <a:lnTo>
                      <a:pt x="312" y="481"/>
                    </a:lnTo>
                    <a:lnTo>
                      <a:pt x="312" y="481"/>
                    </a:lnTo>
                    <a:lnTo>
                      <a:pt x="358" y="430"/>
                    </a:lnTo>
                    <a:lnTo>
                      <a:pt x="358" y="430"/>
                    </a:lnTo>
                    <a:lnTo>
                      <a:pt x="444" y="330"/>
                    </a:lnTo>
                    <a:lnTo>
                      <a:pt x="444" y="330"/>
                    </a:lnTo>
                    <a:lnTo>
                      <a:pt x="484" y="281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87" y="275"/>
                    </a:lnTo>
                    <a:lnTo>
                      <a:pt x="490" y="275"/>
                    </a:lnTo>
                    <a:lnTo>
                      <a:pt x="490" y="275"/>
                    </a:lnTo>
                    <a:lnTo>
                      <a:pt x="492" y="269"/>
                    </a:lnTo>
                    <a:lnTo>
                      <a:pt x="492" y="269"/>
                    </a:lnTo>
                    <a:lnTo>
                      <a:pt x="495" y="261"/>
                    </a:lnTo>
                    <a:lnTo>
                      <a:pt x="492" y="252"/>
                    </a:lnTo>
                    <a:lnTo>
                      <a:pt x="492" y="252"/>
                    </a:lnTo>
                    <a:lnTo>
                      <a:pt x="487" y="241"/>
                    </a:lnTo>
                    <a:lnTo>
                      <a:pt x="487" y="241"/>
                    </a:lnTo>
                    <a:lnTo>
                      <a:pt x="481" y="238"/>
                    </a:lnTo>
                    <a:lnTo>
                      <a:pt x="481" y="238"/>
                    </a:lnTo>
                    <a:lnTo>
                      <a:pt x="470" y="235"/>
                    </a:lnTo>
                    <a:lnTo>
                      <a:pt x="467" y="235"/>
                    </a:lnTo>
                    <a:lnTo>
                      <a:pt x="467" y="235"/>
                    </a:lnTo>
                    <a:lnTo>
                      <a:pt x="464" y="235"/>
                    </a:lnTo>
                    <a:lnTo>
                      <a:pt x="458" y="235"/>
                    </a:lnTo>
                    <a:lnTo>
                      <a:pt x="458" y="235"/>
                    </a:lnTo>
                    <a:lnTo>
                      <a:pt x="427" y="235"/>
                    </a:lnTo>
                    <a:lnTo>
                      <a:pt x="427" y="235"/>
                    </a:lnTo>
                    <a:lnTo>
                      <a:pt x="369" y="238"/>
                    </a:lnTo>
                    <a:lnTo>
                      <a:pt x="369" y="238"/>
                    </a:lnTo>
                    <a:lnTo>
                      <a:pt x="355" y="238"/>
                    </a:lnTo>
                    <a:lnTo>
                      <a:pt x="349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8"/>
                    </a:lnTo>
                    <a:lnTo>
                      <a:pt x="346" y="232"/>
                    </a:lnTo>
                    <a:lnTo>
                      <a:pt x="346" y="232"/>
                    </a:lnTo>
                    <a:lnTo>
                      <a:pt x="341" y="138"/>
                    </a:lnTo>
                    <a:lnTo>
                      <a:pt x="341" y="138"/>
                    </a:lnTo>
                    <a:lnTo>
                      <a:pt x="338" y="63"/>
                    </a:lnTo>
                    <a:lnTo>
                      <a:pt x="338" y="63"/>
                    </a:lnTo>
                    <a:lnTo>
                      <a:pt x="335" y="17"/>
                    </a:lnTo>
                    <a:lnTo>
                      <a:pt x="335" y="17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17"/>
                    </a:lnTo>
                    <a:lnTo>
                      <a:pt x="332" y="17"/>
                    </a:lnTo>
                    <a:lnTo>
                      <a:pt x="329" y="63"/>
                    </a:lnTo>
                    <a:lnTo>
                      <a:pt x="329" y="63"/>
                    </a:lnTo>
                    <a:lnTo>
                      <a:pt x="324" y="138"/>
                    </a:lnTo>
                    <a:lnTo>
                      <a:pt x="324" y="138"/>
                    </a:lnTo>
                    <a:lnTo>
                      <a:pt x="318" y="232"/>
                    </a:lnTo>
                    <a:lnTo>
                      <a:pt x="318" y="238"/>
                    </a:lnTo>
                    <a:lnTo>
                      <a:pt x="318" y="238"/>
                    </a:lnTo>
                    <a:lnTo>
                      <a:pt x="321" y="249"/>
                    </a:lnTo>
                    <a:lnTo>
                      <a:pt x="321" y="249"/>
                    </a:lnTo>
                    <a:lnTo>
                      <a:pt x="327" y="261"/>
                    </a:lnTo>
                    <a:lnTo>
                      <a:pt x="332" y="264"/>
                    </a:lnTo>
                    <a:lnTo>
                      <a:pt x="338" y="267"/>
                    </a:lnTo>
                    <a:lnTo>
                      <a:pt x="338" y="267"/>
                    </a:lnTo>
                    <a:lnTo>
                      <a:pt x="344" y="267"/>
                    </a:lnTo>
                    <a:lnTo>
                      <a:pt x="346" y="269"/>
                    </a:lnTo>
                    <a:lnTo>
                      <a:pt x="349" y="269"/>
                    </a:lnTo>
                    <a:lnTo>
                      <a:pt x="355" y="269"/>
                    </a:lnTo>
                    <a:lnTo>
                      <a:pt x="355" y="269"/>
                    </a:lnTo>
                    <a:lnTo>
                      <a:pt x="369" y="269"/>
                    </a:lnTo>
                    <a:lnTo>
                      <a:pt x="369" y="269"/>
                    </a:lnTo>
                    <a:lnTo>
                      <a:pt x="427" y="272"/>
                    </a:lnTo>
                    <a:lnTo>
                      <a:pt x="427" y="272"/>
                    </a:lnTo>
                    <a:lnTo>
                      <a:pt x="438" y="272"/>
                    </a:lnTo>
                    <a:lnTo>
                      <a:pt x="438" y="272"/>
                    </a:lnTo>
                    <a:lnTo>
                      <a:pt x="412" y="301"/>
                    </a:lnTo>
                    <a:lnTo>
                      <a:pt x="412" y="301"/>
                    </a:lnTo>
                    <a:lnTo>
                      <a:pt x="324" y="401"/>
                    </a:lnTo>
                    <a:lnTo>
                      <a:pt x="324" y="401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5" y="476"/>
                    </a:lnTo>
                    <a:lnTo>
                      <a:pt x="246" y="487"/>
                    </a:lnTo>
                    <a:lnTo>
                      <a:pt x="241" y="479"/>
                    </a:lnTo>
                    <a:lnTo>
                      <a:pt x="241" y="479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172" y="401"/>
                    </a:lnTo>
                    <a:lnTo>
                      <a:pt x="172" y="401"/>
                    </a:lnTo>
                    <a:lnTo>
                      <a:pt x="83" y="304"/>
                    </a:lnTo>
                    <a:lnTo>
                      <a:pt x="83" y="304"/>
                    </a:lnTo>
                    <a:lnTo>
                      <a:pt x="54" y="272"/>
                    </a:lnTo>
                    <a:lnTo>
                      <a:pt x="54" y="272"/>
                    </a:lnTo>
                    <a:lnTo>
                      <a:pt x="66" y="272"/>
                    </a:lnTo>
                    <a:lnTo>
                      <a:pt x="66" y="272"/>
                    </a:lnTo>
                    <a:lnTo>
                      <a:pt x="123" y="26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5" name="Freeform 29"/>
              <p:cNvSpPr>
                <a:spLocks noChangeArrowheads="1"/>
              </p:cNvSpPr>
              <p:nvPr/>
            </p:nvSpPr>
            <p:spPr bwMode="auto">
              <a:xfrm>
                <a:off x="8589534" y="1700457"/>
                <a:ext cx="1069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6" name="Freeform 30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0 w 3"/>
                  <a:gd name="T1" fmla="*/ 0 h 1"/>
                  <a:gd name="T2" fmla="*/ 2 w 3"/>
                  <a:gd name="T3" fmla="*/ 0 h 1"/>
                  <a:gd name="T4" fmla="*/ 2 w 3"/>
                  <a:gd name="T5" fmla="*/ 0 h 1"/>
                  <a:gd name="T6" fmla="*/ 0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7" name="Freeform 31"/>
              <p:cNvSpPr>
                <a:spLocks noChangeArrowheads="1"/>
              </p:cNvSpPr>
              <p:nvPr/>
            </p:nvSpPr>
            <p:spPr bwMode="auto">
              <a:xfrm>
                <a:off x="8560681" y="1707937"/>
                <a:ext cx="1068" cy="1069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8" name="Freeform 32"/>
              <p:cNvSpPr>
                <a:spLocks noChangeArrowheads="1"/>
              </p:cNvSpPr>
              <p:nvPr/>
            </p:nvSpPr>
            <p:spPr bwMode="auto">
              <a:xfrm>
                <a:off x="8667544" y="1707937"/>
                <a:ext cx="1068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89" name="Freeform 33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0" name="Freeform 34"/>
              <p:cNvSpPr>
                <a:spLocks noChangeArrowheads="1"/>
              </p:cNvSpPr>
              <p:nvPr/>
            </p:nvSpPr>
            <p:spPr bwMode="auto">
              <a:xfrm>
                <a:off x="8637622" y="1700457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1" name="Freeform 35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111 w 539"/>
                  <a:gd name="T3" fmla="*/ 358 h 496"/>
                  <a:gd name="T4" fmla="*/ 263 w 539"/>
                  <a:gd name="T5" fmla="*/ 487 h 496"/>
                  <a:gd name="T6" fmla="*/ 266 w 539"/>
                  <a:gd name="T7" fmla="*/ 489 h 496"/>
                  <a:gd name="T8" fmla="*/ 289 w 539"/>
                  <a:gd name="T9" fmla="*/ 492 h 496"/>
                  <a:gd name="T10" fmla="*/ 303 w 539"/>
                  <a:gd name="T11" fmla="*/ 481 h 496"/>
                  <a:gd name="T12" fmla="*/ 306 w 539"/>
                  <a:gd name="T13" fmla="*/ 467 h 496"/>
                  <a:gd name="T14" fmla="*/ 303 w 539"/>
                  <a:gd name="T15" fmla="*/ 426 h 496"/>
                  <a:gd name="T16" fmla="*/ 300 w 539"/>
                  <a:gd name="T17" fmla="*/ 355 h 496"/>
                  <a:gd name="T18" fmla="*/ 300 w 539"/>
                  <a:gd name="T19" fmla="*/ 346 h 496"/>
                  <a:gd name="T20" fmla="*/ 403 w 539"/>
                  <a:gd name="T21" fmla="*/ 341 h 496"/>
                  <a:gd name="T22" fmla="*/ 521 w 539"/>
                  <a:gd name="T23" fmla="*/ 335 h 496"/>
                  <a:gd name="T24" fmla="*/ 521 w 539"/>
                  <a:gd name="T25" fmla="*/ 332 h 496"/>
                  <a:gd name="T26" fmla="*/ 403 w 539"/>
                  <a:gd name="T27" fmla="*/ 323 h 496"/>
                  <a:gd name="T28" fmla="*/ 303 w 539"/>
                  <a:gd name="T29" fmla="*/ 317 h 496"/>
                  <a:gd name="T30" fmla="*/ 274 w 539"/>
                  <a:gd name="T31" fmla="*/ 332 h 496"/>
                  <a:gd name="T32" fmla="*/ 271 w 539"/>
                  <a:gd name="T33" fmla="*/ 346 h 496"/>
                  <a:gd name="T34" fmla="*/ 271 w 539"/>
                  <a:gd name="T35" fmla="*/ 369 h 496"/>
                  <a:gd name="T36" fmla="*/ 269 w 539"/>
                  <a:gd name="T37" fmla="*/ 441 h 496"/>
                  <a:gd name="T38" fmla="*/ 140 w 539"/>
                  <a:gd name="T39" fmla="*/ 323 h 496"/>
                  <a:gd name="T40" fmla="*/ 63 w 539"/>
                  <a:gd name="T41" fmla="*/ 254 h 496"/>
                  <a:gd name="T42" fmla="*/ 85 w 539"/>
                  <a:gd name="T43" fmla="*/ 217 h 496"/>
                  <a:gd name="T44" fmla="*/ 237 w 539"/>
                  <a:gd name="T45" fmla="*/ 83 h 496"/>
                  <a:gd name="T46" fmla="*/ 269 w 539"/>
                  <a:gd name="T47" fmla="*/ 65 h 496"/>
                  <a:gd name="T48" fmla="*/ 271 w 539"/>
                  <a:gd name="T49" fmla="*/ 137 h 496"/>
                  <a:gd name="T50" fmla="*/ 271 w 539"/>
                  <a:gd name="T51" fmla="*/ 154 h 496"/>
                  <a:gd name="T52" fmla="*/ 292 w 539"/>
                  <a:gd name="T53" fmla="*/ 171 h 496"/>
                  <a:gd name="T54" fmla="*/ 297 w 539"/>
                  <a:gd name="T55" fmla="*/ 174 h 496"/>
                  <a:gd name="T56" fmla="*/ 303 w 539"/>
                  <a:gd name="T57" fmla="*/ 174 h 496"/>
                  <a:gd name="T58" fmla="*/ 403 w 539"/>
                  <a:gd name="T59" fmla="*/ 168 h 496"/>
                  <a:gd name="T60" fmla="*/ 521 w 539"/>
                  <a:gd name="T61" fmla="*/ 160 h 496"/>
                  <a:gd name="T62" fmla="*/ 521 w 539"/>
                  <a:gd name="T63" fmla="*/ 157 h 496"/>
                  <a:gd name="T64" fmla="*/ 403 w 539"/>
                  <a:gd name="T65" fmla="*/ 151 h 496"/>
                  <a:gd name="T66" fmla="*/ 300 w 539"/>
                  <a:gd name="T67" fmla="*/ 143 h 496"/>
                  <a:gd name="T68" fmla="*/ 303 w 539"/>
                  <a:gd name="T69" fmla="*/ 123 h 496"/>
                  <a:gd name="T70" fmla="*/ 306 w 539"/>
                  <a:gd name="T71" fmla="*/ 28 h 496"/>
                  <a:gd name="T72" fmla="*/ 303 w 539"/>
                  <a:gd name="T73" fmla="*/ 20 h 496"/>
                  <a:gd name="T74" fmla="*/ 286 w 539"/>
                  <a:gd name="T75" fmla="*/ 0 h 496"/>
                  <a:gd name="T76" fmla="*/ 277 w 539"/>
                  <a:gd name="T77" fmla="*/ 2 h 496"/>
                  <a:gd name="T78" fmla="*/ 257 w 539"/>
                  <a:gd name="T79" fmla="*/ 11 h 496"/>
                  <a:gd name="T80" fmla="*/ 108 w 539"/>
                  <a:gd name="T81" fmla="*/ 140 h 496"/>
                  <a:gd name="T82" fmla="*/ 17 w 539"/>
                  <a:gd name="T83" fmla="*/ 217 h 496"/>
                  <a:gd name="T84" fmla="*/ 11 w 539"/>
                  <a:gd name="T85" fmla="*/ 223 h 496"/>
                  <a:gd name="T86" fmla="*/ 2 w 539"/>
                  <a:gd name="T87" fmla="*/ 237 h 496"/>
                  <a:gd name="T88" fmla="*/ 11 w 539"/>
                  <a:gd name="T89" fmla="*/ 275 h 496"/>
                  <a:gd name="T90" fmla="*/ 300 w 539"/>
                  <a:gd name="T91" fmla="*/ 346 h 496"/>
                  <a:gd name="T92" fmla="*/ 269 w 539"/>
                  <a:gd name="T93" fmla="*/ 467 h 496"/>
                  <a:gd name="T94" fmla="*/ 269 w 539"/>
                  <a:gd name="T95" fmla="*/ 28 h 496"/>
                  <a:gd name="T96" fmla="*/ 269 w 539"/>
                  <a:gd name="T97" fmla="*/ 2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300" y="346"/>
                    </a:moveTo>
                    <a:lnTo>
                      <a:pt x="300" y="346"/>
                    </a:lnTo>
                    <a:close/>
                    <a:moveTo>
                      <a:pt x="269" y="467"/>
                    </a:moveTo>
                    <a:lnTo>
                      <a:pt x="269" y="469"/>
                    </a:lnTo>
                    <a:lnTo>
                      <a:pt x="269" y="469"/>
                    </a:lnTo>
                    <a:lnTo>
                      <a:pt x="269" y="467"/>
                    </a:lnTo>
                    <a:close/>
                    <a:moveTo>
                      <a:pt x="300" y="146"/>
                    </a:moveTo>
                    <a:lnTo>
                      <a:pt x="300" y="146"/>
                    </a:lnTo>
                    <a:close/>
                    <a:moveTo>
                      <a:pt x="269" y="28"/>
                    </a:moveTo>
                    <a:lnTo>
                      <a:pt x="269" y="28"/>
                    </a:lnTo>
                    <a:close/>
                    <a:moveTo>
                      <a:pt x="269" y="25"/>
                    </a:moveTo>
                    <a:lnTo>
                      <a:pt x="269" y="28"/>
                    </a:lnTo>
                    <a:lnTo>
                      <a:pt x="269" y="28"/>
                    </a:lnTo>
                    <a:lnTo>
                      <a:pt x="269" y="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2" name="Freeform 36"/>
              <p:cNvSpPr>
                <a:spLocks noChangeArrowheads="1"/>
              </p:cNvSpPr>
              <p:nvPr/>
            </p:nvSpPr>
            <p:spPr bwMode="auto">
              <a:xfrm>
                <a:off x="8383289" y="1481389"/>
                <a:ext cx="130372" cy="119686"/>
              </a:xfrm>
              <a:custGeom>
                <a:avLst/>
                <a:gdLst>
                  <a:gd name="T0" fmla="*/ 31 w 539"/>
                  <a:gd name="T1" fmla="*/ 292 h 496"/>
                  <a:gd name="T2" fmla="*/ 57 w 539"/>
                  <a:gd name="T3" fmla="*/ 312 h 496"/>
                  <a:gd name="T4" fmla="*/ 211 w 539"/>
                  <a:gd name="T5" fmla="*/ 443 h 496"/>
                  <a:gd name="T6" fmla="*/ 263 w 539"/>
                  <a:gd name="T7" fmla="*/ 487 h 496"/>
                  <a:gd name="T8" fmla="*/ 266 w 539"/>
                  <a:gd name="T9" fmla="*/ 489 h 496"/>
                  <a:gd name="T10" fmla="*/ 271 w 539"/>
                  <a:gd name="T11" fmla="*/ 492 h 496"/>
                  <a:gd name="T12" fmla="*/ 289 w 539"/>
                  <a:gd name="T13" fmla="*/ 492 h 496"/>
                  <a:gd name="T14" fmla="*/ 303 w 539"/>
                  <a:gd name="T15" fmla="*/ 481 h 496"/>
                  <a:gd name="T16" fmla="*/ 306 w 539"/>
                  <a:gd name="T17" fmla="*/ 469 h 496"/>
                  <a:gd name="T18" fmla="*/ 306 w 539"/>
                  <a:gd name="T19" fmla="*/ 458 h 496"/>
                  <a:gd name="T20" fmla="*/ 303 w 539"/>
                  <a:gd name="T21" fmla="*/ 426 h 496"/>
                  <a:gd name="T22" fmla="*/ 300 w 539"/>
                  <a:gd name="T23" fmla="*/ 355 h 496"/>
                  <a:gd name="T24" fmla="*/ 300 w 539"/>
                  <a:gd name="T25" fmla="*/ 346 h 496"/>
                  <a:gd name="T26" fmla="*/ 309 w 539"/>
                  <a:gd name="T27" fmla="*/ 346 h 496"/>
                  <a:gd name="T28" fmla="*/ 403 w 539"/>
                  <a:gd name="T29" fmla="*/ 341 h 496"/>
                  <a:gd name="T30" fmla="*/ 521 w 539"/>
                  <a:gd name="T31" fmla="*/ 335 h 496"/>
                  <a:gd name="T32" fmla="*/ 538 w 539"/>
                  <a:gd name="T33" fmla="*/ 332 h 496"/>
                  <a:gd name="T34" fmla="*/ 475 w 539"/>
                  <a:gd name="T35" fmla="*/ 329 h 496"/>
                  <a:gd name="T36" fmla="*/ 403 w 539"/>
                  <a:gd name="T37" fmla="*/ 323 h 496"/>
                  <a:gd name="T38" fmla="*/ 303 w 539"/>
                  <a:gd name="T39" fmla="*/ 317 h 496"/>
                  <a:gd name="T40" fmla="*/ 280 w 539"/>
                  <a:gd name="T41" fmla="*/ 326 h 496"/>
                  <a:gd name="T42" fmla="*/ 271 w 539"/>
                  <a:gd name="T43" fmla="*/ 338 h 496"/>
                  <a:gd name="T44" fmla="*/ 271 w 539"/>
                  <a:gd name="T45" fmla="*/ 349 h 496"/>
                  <a:gd name="T46" fmla="*/ 271 w 539"/>
                  <a:gd name="T47" fmla="*/ 369 h 496"/>
                  <a:gd name="T48" fmla="*/ 269 w 539"/>
                  <a:gd name="T49" fmla="*/ 426 h 496"/>
                  <a:gd name="T50" fmla="*/ 240 w 539"/>
                  <a:gd name="T51" fmla="*/ 412 h 496"/>
                  <a:gd name="T52" fmla="*/ 140 w 539"/>
                  <a:gd name="T53" fmla="*/ 323 h 496"/>
                  <a:gd name="T54" fmla="*/ 63 w 539"/>
                  <a:gd name="T55" fmla="*/ 254 h 496"/>
                  <a:gd name="T56" fmla="*/ 60 w 539"/>
                  <a:gd name="T57" fmla="*/ 240 h 496"/>
                  <a:gd name="T58" fmla="*/ 137 w 539"/>
                  <a:gd name="T59" fmla="*/ 171 h 496"/>
                  <a:gd name="T60" fmla="*/ 237 w 539"/>
                  <a:gd name="T61" fmla="*/ 83 h 496"/>
                  <a:gd name="T62" fmla="*/ 269 w 539"/>
                  <a:gd name="T63" fmla="*/ 65 h 496"/>
                  <a:gd name="T64" fmla="*/ 271 w 539"/>
                  <a:gd name="T65" fmla="*/ 123 h 496"/>
                  <a:gd name="T66" fmla="*/ 271 w 539"/>
                  <a:gd name="T67" fmla="*/ 146 h 496"/>
                  <a:gd name="T68" fmla="*/ 271 w 539"/>
                  <a:gd name="T69" fmla="*/ 154 h 496"/>
                  <a:gd name="T70" fmla="*/ 292 w 539"/>
                  <a:gd name="T71" fmla="*/ 171 h 496"/>
                  <a:gd name="T72" fmla="*/ 297 w 539"/>
                  <a:gd name="T73" fmla="*/ 174 h 496"/>
                  <a:gd name="T74" fmla="*/ 300 w 539"/>
                  <a:gd name="T75" fmla="*/ 174 h 496"/>
                  <a:gd name="T76" fmla="*/ 309 w 539"/>
                  <a:gd name="T77" fmla="*/ 174 h 496"/>
                  <a:gd name="T78" fmla="*/ 403 w 539"/>
                  <a:gd name="T79" fmla="*/ 168 h 496"/>
                  <a:gd name="T80" fmla="*/ 521 w 539"/>
                  <a:gd name="T81" fmla="*/ 160 h 496"/>
                  <a:gd name="T82" fmla="*/ 538 w 539"/>
                  <a:gd name="T83" fmla="*/ 160 h 496"/>
                  <a:gd name="T84" fmla="*/ 475 w 539"/>
                  <a:gd name="T85" fmla="*/ 154 h 496"/>
                  <a:gd name="T86" fmla="*/ 403 w 539"/>
                  <a:gd name="T87" fmla="*/ 151 h 496"/>
                  <a:gd name="T88" fmla="*/ 300 w 539"/>
                  <a:gd name="T89" fmla="*/ 146 h 496"/>
                  <a:gd name="T90" fmla="*/ 300 w 539"/>
                  <a:gd name="T91" fmla="*/ 137 h 496"/>
                  <a:gd name="T92" fmla="*/ 303 w 539"/>
                  <a:gd name="T93" fmla="*/ 65 h 496"/>
                  <a:gd name="T94" fmla="*/ 306 w 539"/>
                  <a:gd name="T95" fmla="*/ 28 h 496"/>
                  <a:gd name="T96" fmla="*/ 303 w 539"/>
                  <a:gd name="T97" fmla="*/ 20 h 496"/>
                  <a:gd name="T98" fmla="*/ 297 w 539"/>
                  <a:gd name="T99" fmla="*/ 5 h 496"/>
                  <a:gd name="T100" fmla="*/ 286 w 539"/>
                  <a:gd name="T101" fmla="*/ 0 h 496"/>
                  <a:gd name="T102" fmla="*/ 277 w 539"/>
                  <a:gd name="T103" fmla="*/ 2 h 496"/>
                  <a:gd name="T104" fmla="*/ 257 w 539"/>
                  <a:gd name="T105" fmla="*/ 11 h 496"/>
                  <a:gd name="T106" fmla="*/ 208 w 539"/>
                  <a:gd name="T107" fmla="*/ 54 h 496"/>
                  <a:gd name="T108" fmla="*/ 57 w 539"/>
                  <a:gd name="T109" fmla="*/ 183 h 496"/>
                  <a:gd name="T110" fmla="*/ 17 w 539"/>
                  <a:gd name="T111" fmla="*/ 217 h 496"/>
                  <a:gd name="T112" fmla="*/ 11 w 539"/>
                  <a:gd name="T113" fmla="*/ 223 h 496"/>
                  <a:gd name="T114" fmla="*/ 8 w 539"/>
                  <a:gd name="T115" fmla="*/ 226 h 496"/>
                  <a:gd name="T116" fmla="*/ 0 w 539"/>
                  <a:gd name="T117" fmla="*/ 252 h 496"/>
                  <a:gd name="T118" fmla="*/ 11 w 539"/>
                  <a:gd name="T119" fmla="*/ 27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9" h="496">
                    <a:moveTo>
                      <a:pt x="11" y="275"/>
                    </a:moveTo>
                    <a:lnTo>
                      <a:pt x="19" y="280"/>
                    </a:lnTo>
                    <a:lnTo>
                      <a:pt x="31" y="292"/>
                    </a:lnTo>
                    <a:lnTo>
                      <a:pt x="31" y="292"/>
                    </a:lnTo>
                    <a:lnTo>
                      <a:pt x="57" y="312"/>
                    </a:lnTo>
                    <a:lnTo>
                      <a:pt x="57" y="312"/>
                    </a:lnTo>
                    <a:lnTo>
                      <a:pt x="111" y="358"/>
                    </a:lnTo>
                    <a:lnTo>
                      <a:pt x="111" y="358"/>
                    </a:lnTo>
                    <a:lnTo>
                      <a:pt x="211" y="443"/>
                    </a:lnTo>
                    <a:lnTo>
                      <a:pt x="211" y="443"/>
                    </a:lnTo>
                    <a:lnTo>
                      <a:pt x="260" y="484"/>
                    </a:lnTo>
                    <a:lnTo>
                      <a:pt x="263" y="487"/>
                    </a:lnTo>
                    <a:lnTo>
                      <a:pt x="263" y="487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66" y="489"/>
                    </a:lnTo>
                    <a:lnTo>
                      <a:pt x="271" y="492"/>
                    </a:lnTo>
                    <a:lnTo>
                      <a:pt x="271" y="492"/>
                    </a:lnTo>
                    <a:lnTo>
                      <a:pt x="277" y="495"/>
                    </a:lnTo>
                    <a:lnTo>
                      <a:pt x="289" y="492"/>
                    </a:lnTo>
                    <a:lnTo>
                      <a:pt x="289" y="492"/>
                    </a:lnTo>
                    <a:lnTo>
                      <a:pt x="297" y="487"/>
                    </a:lnTo>
                    <a:lnTo>
                      <a:pt x="297" y="487"/>
                    </a:lnTo>
                    <a:lnTo>
                      <a:pt x="303" y="481"/>
                    </a:lnTo>
                    <a:lnTo>
                      <a:pt x="303" y="481"/>
                    </a:lnTo>
                    <a:lnTo>
                      <a:pt x="306" y="469"/>
                    </a:lnTo>
                    <a:lnTo>
                      <a:pt x="306" y="469"/>
                    </a:lnTo>
                    <a:lnTo>
                      <a:pt x="306" y="467"/>
                    </a:lnTo>
                    <a:lnTo>
                      <a:pt x="306" y="467"/>
                    </a:lnTo>
                    <a:lnTo>
                      <a:pt x="306" y="458"/>
                    </a:lnTo>
                    <a:lnTo>
                      <a:pt x="306" y="458"/>
                    </a:lnTo>
                    <a:lnTo>
                      <a:pt x="303" y="426"/>
                    </a:lnTo>
                    <a:lnTo>
                      <a:pt x="303" y="426"/>
                    </a:lnTo>
                    <a:lnTo>
                      <a:pt x="303" y="369"/>
                    </a:lnTo>
                    <a:lnTo>
                      <a:pt x="303" y="369"/>
                    </a:lnTo>
                    <a:lnTo>
                      <a:pt x="300" y="355"/>
                    </a:lnTo>
                    <a:lnTo>
                      <a:pt x="300" y="349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0" y="346"/>
                    </a:lnTo>
                    <a:lnTo>
                      <a:pt x="309" y="346"/>
                    </a:lnTo>
                    <a:lnTo>
                      <a:pt x="309" y="346"/>
                    </a:lnTo>
                    <a:lnTo>
                      <a:pt x="403" y="341"/>
                    </a:lnTo>
                    <a:lnTo>
                      <a:pt x="403" y="341"/>
                    </a:lnTo>
                    <a:lnTo>
                      <a:pt x="475" y="338"/>
                    </a:lnTo>
                    <a:lnTo>
                      <a:pt x="475" y="338"/>
                    </a:lnTo>
                    <a:lnTo>
                      <a:pt x="521" y="335"/>
                    </a:lnTo>
                    <a:lnTo>
                      <a:pt x="521" y="335"/>
                    </a:lnTo>
                    <a:lnTo>
                      <a:pt x="538" y="332"/>
                    </a:lnTo>
                    <a:lnTo>
                      <a:pt x="538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475" y="329"/>
                    </a:lnTo>
                    <a:lnTo>
                      <a:pt x="475" y="329"/>
                    </a:lnTo>
                    <a:lnTo>
                      <a:pt x="403" y="323"/>
                    </a:lnTo>
                    <a:lnTo>
                      <a:pt x="403" y="323"/>
                    </a:lnTo>
                    <a:lnTo>
                      <a:pt x="309" y="317"/>
                    </a:lnTo>
                    <a:lnTo>
                      <a:pt x="303" y="317"/>
                    </a:lnTo>
                    <a:lnTo>
                      <a:pt x="303" y="317"/>
                    </a:lnTo>
                    <a:lnTo>
                      <a:pt x="292" y="320"/>
                    </a:lnTo>
                    <a:lnTo>
                      <a:pt x="292" y="320"/>
                    </a:lnTo>
                    <a:lnTo>
                      <a:pt x="280" y="326"/>
                    </a:lnTo>
                    <a:lnTo>
                      <a:pt x="274" y="332"/>
                    </a:lnTo>
                    <a:lnTo>
                      <a:pt x="271" y="338"/>
                    </a:lnTo>
                    <a:lnTo>
                      <a:pt x="271" y="338"/>
                    </a:lnTo>
                    <a:lnTo>
                      <a:pt x="271" y="343"/>
                    </a:lnTo>
                    <a:lnTo>
                      <a:pt x="271" y="346"/>
                    </a:lnTo>
                    <a:lnTo>
                      <a:pt x="271" y="349"/>
                    </a:lnTo>
                    <a:lnTo>
                      <a:pt x="271" y="355"/>
                    </a:lnTo>
                    <a:lnTo>
                      <a:pt x="271" y="355"/>
                    </a:lnTo>
                    <a:lnTo>
                      <a:pt x="271" y="369"/>
                    </a:lnTo>
                    <a:lnTo>
                      <a:pt x="271" y="369"/>
                    </a:lnTo>
                    <a:lnTo>
                      <a:pt x="269" y="426"/>
                    </a:lnTo>
                    <a:lnTo>
                      <a:pt x="269" y="426"/>
                    </a:lnTo>
                    <a:lnTo>
                      <a:pt x="269" y="441"/>
                    </a:lnTo>
                    <a:lnTo>
                      <a:pt x="269" y="441"/>
                    </a:lnTo>
                    <a:lnTo>
                      <a:pt x="240" y="412"/>
                    </a:lnTo>
                    <a:lnTo>
                      <a:pt x="240" y="412"/>
                    </a:lnTo>
                    <a:lnTo>
                      <a:pt x="140" y="323"/>
                    </a:lnTo>
                    <a:lnTo>
                      <a:pt x="140" y="323"/>
                    </a:lnTo>
                    <a:lnTo>
                      <a:pt x="88" y="278"/>
                    </a:lnTo>
                    <a:lnTo>
                      <a:pt x="88" y="278"/>
                    </a:lnTo>
                    <a:lnTo>
                      <a:pt x="63" y="254"/>
                    </a:lnTo>
                    <a:lnTo>
                      <a:pt x="54" y="249"/>
                    </a:lnTo>
                    <a:lnTo>
                      <a:pt x="60" y="240"/>
                    </a:lnTo>
                    <a:lnTo>
                      <a:pt x="60" y="240"/>
                    </a:lnTo>
                    <a:lnTo>
                      <a:pt x="85" y="217"/>
                    </a:lnTo>
                    <a:lnTo>
                      <a:pt x="85" y="217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237" y="83"/>
                    </a:lnTo>
                    <a:lnTo>
                      <a:pt x="237" y="83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65"/>
                    </a:lnTo>
                    <a:lnTo>
                      <a:pt x="269" y="65"/>
                    </a:lnTo>
                    <a:lnTo>
                      <a:pt x="271" y="123"/>
                    </a:lnTo>
                    <a:lnTo>
                      <a:pt x="271" y="123"/>
                    </a:lnTo>
                    <a:lnTo>
                      <a:pt x="271" y="137"/>
                    </a:lnTo>
                    <a:lnTo>
                      <a:pt x="271" y="143"/>
                    </a:lnTo>
                    <a:lnTo>
                      <a:pt x="271" y="146"/>
                    </a:lnTo>
                    <a:lnTo>
                      <a:pt x="271" y="146"/>
                    </a:lnTo>
                    <a:lnTo>
                      <a:pt x="271" y="154"/>
                    </a:lnTo>
                    <a:lnTo>
                      <a:pt x="271" y="154"/>
                    </a:lnTo>
                    <a:lnTo>
                      <a:pt x="274" y="160"/>
                    </a:lnTo>
                    <a:lnTo>
                      <a:pt x="280" y="166"/>
                    </a:lnTo>
                    <a:lnTo>
                      <a:pt x="292" y="171"/>
                    </a:lnTo>
                    <a:lnTo>
                      <a:pt x="292" y="171"/>
                    </a:lnTo>
                    <a:lnTo>
                      <a:pt x="294" y="174"/>
                    </a:lnTo>
                    <a:lnTo>
                      <a:pt x="297" y="174"/>
                    </a:lnTo>
                    <a:lnTo>
                      <a:pt x="297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3" y="174"/>
                    </a:lnTo>
                    <a:lnTo>
                      <a:pt x="309" y="174"/>
                    </a:lnTo>
                    <a:lnTo>
                      <a:pt x="309" y="174"/>
                    </a:lnTo>
                    <a:lnTo>
                      <a:pt x="403" y="168"/>
                    </a:lnTo>
                    <a:lnTo>
                      <a:pt x="403" y="168"/>
                    </a:lnTo>
                    <a:lnTo>
                      <a:pt x="475" y="163"/>
                    </a:lnTo>
                    <a:lnTo>
                      <a:pt x="475" y="163"/>
                    </a:lnTo>
                    <a:lnTo>
                      <a:pt x="521" y="160"/>
                    </a:lnTo>
                    <a:lnTo>
                      <a:pt x="521" y="160"/>
                    </a:lnTo>
                    <a:lnTo>
                      <a:pt x="538" y="160"/>
                    </a:lnTo>
                    <a:lnTo>
                      <a:pt x="538" y="160"/>
                    </a:lnTo>
                    <a:lnTo>
                      <a:pt x="521" y="157"/>
                    </a:lnTo>
                    <a:lnTo>
                      <a:pt x="521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03" y="151"/>
                    </a:lnTo>
                    <a:lnTo>
                      <a:pt x="403" y="151"/>
                    </a:lnTo>
                    <a:lnTo>
                      <a:pt x="309" y="146"/>
                    </a:lnTo>
                    <a:lnTo>
                      <a:pt x="303" y="146"/>
                    </a:lnTo>
                    <a:lnTo>
                      <a:pt x="300" y="146"/>
                    </a:lnTo>
                    <a:lnTo>
                      <a:pt x="300" y="143"/>
                    </a:lnTo>
                    <a:lnTo>
                      <a:pt x="300" y="137"/>
                    </a:lnTo>
                    <a:lnTo>
                      <a:pt x="300" y="137"/>
                    </a:lnTo>
                    <a:lnTo>
                      <a:pt x="303" y="123"/>
                    </a:lnTo>
                    <a:lnTo>
                      <a:pt x="303" y="123"/>
                    </a:lnTo>
                    <a:lnTo>
                      <a:pt x="303" y="65"/>
                    </a:lnTo>
                    <a:lnTo>
                      <a:pt x="303" y="65"/>
                    </a:lnTo>
                    <a:lnTo>
                      <a:pt x="306" y="34"/>
                    </a:lnTo>
                    <a:lnTo>
                      <a:pt x="306" y="28"/>
                    </a:lnTo>
                    <a:lnTo>
                      <a:pt x="306" y="25"/>
                    </a:lnTo>
                    <a:lnTo>
                      <a:pt x="306" y="25"/>
                    </a:lnTo>
                    <a:lnTo>
                      <a:pt x="303" y="20"/>
                    </a:lnTo>
                    <a:lnTo>
                      <a:pt x="303" y="20"/>
                    </a:lnTo>
                    <a:lnTo>
                      <a:pt x="303" y="14"/>
                    </a:lnTo>
                    <a:lnTo>
                      <a:pt x="297" y="5"/>
                    </a:lnTo>
                    <a:lnTo>
                      <a:pt x="297" y="5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66" y="5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08" y="54"/>
                    </a:lnTo>
                    <a:lnTo>
                      <a:pt x="208" y="54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57" y="183"/>
                    </a:lnTo>
                    <a:lnTo>
                      <a:pt x="57" y="183"/>
                    </a:lnTo>
                    <a:lnTo>
                      <a:pt x="31" y="206"/>
                    </a:lnTo>
                    <a:lnTo>
                      <a:pt x="17" y="217"/>
                    </a:lnTo>
                    <a:lnTo>
                      <a:pt x="14" y="220"/>
                    </a:lnTo>
                    <a:lnTo>
                      <a:pt x="14" y="220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11" y="223"/>
                    </a:lnTo>
                    <a:lnTo>
                      <a:pt x="8" y="226"/>
                    </a:lnTo>
                    <a:lnTo>
                      <a:pt x="8" y="226"/>
                    </a:lnTo>
                    <a:lnTo>
                      <a:pt x="2" y="237"/>
                    </a:lnTo>
                    <a:lnTo>
                      <a:pt x="0" y="252"/>
                    </a:lnTo>
                    <a:lnTo>
                      <a:pt x="0" y="252"/>
                    </a:lnTo>
                    <a:lnTo>
                      <a:pt x="5" y="263"/>
                    </a:lnTo>
                    <a:lnTo>
                      <a:pt x="11" y="27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3" name="Freeform 37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4" name="Freeform 38"/>
              <p:cNvSpPr>
                <a:spLocks noChangeArrowheads="1"/>
              </p:cNvSpPr>
              <p:nvPr/>
            </p:nvSpPr>
            <p:spPr bwMode="auto">
              <a:xfrm>
                <a:off x="8455956" y="1565810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5" name="Freeform 39"/>
              <p:cNvSpPr>
                <a:spLocks noChangeArrowheads="1"/>
              </p:cNvSpPr>
              <p:nvPr/>
            </p:nvSpPr>
            <p:spPr bwMode="auto">
              <a:xfrm>
                <a:off x="8448475" y="1594663"/>
                <a:ext cx="1069" cy="1069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2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6" name="Freeform 40"/>
              <p:cNvSpPr>
                <a:spLocks noChangeArrowheads="1"/>
              </p:cNvSpPr>
              <p:nvPr/>
            </p:nvSpPr>
            <p:spPr bwMode="auto">
              <a:xfrm>
                <a:off x="8455956" y="1516654"/>
                <a:ext cx="1068" cy="106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7" name="Freeform 41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8" name="Freeform 42"/>
              <p:cNvSpPr>
                <a:spLocks noChangeArrowheads="1"/>
              </p:cNvSpPr>
              <p:nvPr/>
            </p:nvSpPr>
            <p:spPr bwMode="auto">
              <a:xfrm>
                <a:off x="8448475" y="1487801"/>
                <a:ext cx="1069" cy="1069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3 h 4"/>
                  <a:gd name="T4" fmla="*/ 0 w 1"/>
                  <a:gd name="T5" fmla="*/ 3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299" name="Freeform 43"/>
              <p:cNvSpPr>
                <a:spLocks noChangeArrowheads="1"/>
              </p:cNvSpPr>
              <p:nvPr/>
            </p:nvSpPr>
            <p:spPr bwMode="auto">
              <a:xfrm>
                <a:off x="8464505" y="1390556"/>
                <a:ext cx="84421" cy="84421"/>
              </a:xfrm>
              <a:custGeom>
                <a:avLst/>
                <a:gdLst>
                  <a:gd name="T0" fmla="*/ 0 w 347"/>
                  <a:gd name="T1" fmla="*/ 55 h 350"/>
                  <a:gd name="T2" fmla="*/ 5 w 347"/>
                  <a:gd name="T3" fmla="*/ 128 h 350"/>
                  <a:gd name="T4" fmla="*/ 14 w 347"/>
                  <a:gd name="T5" fmla="*/ 226 h 350"/>
                  <a:gd name="T6" fmla="*/ 17 w 347"/>
                  <a:gd name="T7" fmla="*/ 246 h 350"/>
                  <a:gd name="T8" fmla="*/ 17 w 347"/>
                  <a:gd name="T9" fmla="*/ 246 h 350"/>
                  <a:gd name="T10" fmla="*/ 20 w 347"/>
                  <a:gd name="T11" fmla="*/ 254 h 350"/>
                  <a:gd name="T12" fmla="*/ 28 w 347"/>
                  <a:gd name="T13" fmla="*/ 266 h 350"/>
                  <a:gd name="T14" fmla="*/ 46 w 347"/>
                  <a:gd name="T15" fmla="*/ 269 h 350"/>
                  <a:gd name="T16" fmla="*/ 54 w 347"/>
                  <a:gd name="T17" fmla="*/ 266 h 350"/>
                  <a:gd name="T18" fmla="*/ 68 w 347"/>
                  <a:gd name="T19" fmla="*/ 252 h 350"/>
                  <a:gd name="T20" fmla="*/ 97 w 347"/>
                  <a:gd name="T21" fmla="*/ 220 h 350"/>
                  <a:gd name="T22" fmla="*/ 109 w 347"/>
                  <a:gd name="T23" fmla="*/ 211 h 350"/>
                  <a:gd name="T24" fmla="*/ 137 w 347"/>
                  <a:gd name="T25" fmla="*/ 237 h 350"/>
                  <a:gd name="T26" fmla="*/ 232 w 347"/>
                  <a:gd name="T27" fmla="*/ 317 h 350"/>
                  <a:gd name="T28" fmla="*/ 257 w 347"/>
                  <a:gd name="T29" fmla="*/ 340 h 350"/>
                  <a:gd name="T30" fmla="*/ 260 w 347"/>
                  <a:gd name="T31" fmla="*/ 337 h 350"/>
                  <a:gd name="T32" fmla="*/ 237 w 347"/>
                  <a:gd name="T33" fmla="*/ 312 h 350"/>
                  <a:gd name="T34" fmla="*/ 157 w 347"/>
                  <a:gd name="T35" fmla="*/ 220 h 350"/>
                  <a:gd name="T36" fmla="*/ 128 w 347"/>
                  <a:gd name="T37" fmla="*/ 186 h 350"/>
                  <a:gd name="T38" fmla="*/ 123 w 347"/>
                  <a:gd name="T39" fmla="*/ 183 h 350"/>
                  <a:gd name="T40" fmla="*/ 109 w 347"/>
                  <a:gd name="T41" fmla="*/ 177 h 350"/>
                  <a:gd name="T42" fmla="*/ 91 w 347"/>
                  <a:gd name="T43" fmla="*/ 180 h 350"/>
                  <a:gd name="T44" fmla="*/ 85 w 347"/>
                  <a:gd name="T45" fmla="*/ 183 h 350"/>
                  <a:gd name="T46" fmla="*/ 74 w 347"/>
                  <a:gd name="T47" fmla="*/ 194 h 350"/>
                  <a:gd name="T48" fmla="*/ 54 w 347"/>
                  <a:gd name="T49" fmla="*/ 211 h 350"/>
                  <a:gd name="T50" fmla="*/ 48 w 347"/>
                  <a:gd name="T51" fmla="*/ 77 h 350"/>
                  <a:gd name="T52" fmla="*/ 46 w 347"/>
                  <a:gd name="T53" fmla="*/ 49 h 350"/>
                  <a:gd name="T54" fmla="*/ 71 w 347"/>
                  <a:gd name="T55" fmla="*/ 49 h 350"/>
                  <a:gd name="T56" fmla="*/ 123 w 347"/>
                  <a:gd name="T57" fmla="*/ 55 h 350"/>
                  <a:gd name="T58" fmla="*/ 194 w 347"/>
                  <a:gd name="T59" fmla="*/ 74 h 350"/>
                  <a:gd name="T60" fmla="*/ 183 w 347"/>
                  <a:gd name="T61" fmla="*/ 85 h 350"/>
                  <a:gd name="T62" fmla="*/ 177 w 347"/>
                  <a:gd name="T63" fmla="*/ 97 h 350"/>
                  <a:gd name="T64" fmla="*/ 180 w 347"/>
                  <a:gd name="T65" fmla="*/ 120 h 350"/>
                  <a:gd name="T66" fmla="*/ 186 w 347"/>
                  <a:gd name="T67" fmla="*/ 128 h 350"/>
                  <a:gd name="T68" fmla="*/ 217 w 347"/>
                  <a:gd name="T69" fmla="*/ 157 h 350"/>
                  <a:gd name="T70" fmla="*/ 272 w 347"/>
                  <a:gd name="T71" fmla="*/ 203 h 350"/>
                  <a:gd name="T72" fmla="*/ 337 w 347"/>
                  <a:gd name="T73" fmla="*/ 260 h 350"/>
                  <a:gd name="T74" fmla="*/ 346 w 347"/>
                  <a:gd name="T75" fmla="*/ 266 h 350"/>
                  <a:gd name="T76" fmla="*/ 318 w 347"/>
                  <a:gd name="T77" fmla="*/ 231 h 350"/>
                  <a:gd name="T78" fmla="*/ 283 w 347"/>
                  <a:gd name="T79" fmla="*/ 191 h 350"/>
                  <a:gd name="T80" fmla="*/ 211 w 347"/>
                  <a:gd name="T81" fmla="*/ 108 h 350"/>
                  <a:gd name="T82" fmla="*/ 211 w 347"/>
                  <a:gd name="T83" fmla="*/ 105 h 350"/>
                  <a:gd name="T84" fmla="*/ 252 w 347"/>
                  <a:gd name="T85" fmla="*/ 69 h 350"/>
                  <a:gd name="T86" fmla="*/ 260 w 347"/>
                  <a:gd name="T87" fmla="*/ 63 h 350"/>
                  <a:gd name="T88" fmla="*/ 260 w 347"/>
                  <a:gd name="T89" fmla="*/ 61 h 350"/>
                  <a:gd name="T90" fmla="*/ 266 w 347"/>
                  <a:gd name="T91" fmla="*/ 52 h 350"/>
                  <a:gd name="T92" fmla="*/ 269 w 347"/>
                  <a:gd name="T93" fmla="*/ 38 h 350"/>
                  <a:gd name="T94" fmla="*/ 260 w 347"/>
                  <a:gd name="T95" fmla="*/ 23 h 350"/>
                  <a:gd name="T96" fmla="*/ 249 w 347"/>
                  <a:gd name="T97" fmla="*/ 20 h 350"/>
                  <a:gd name="T98" fmla="*/ 235 w 347"/>
                  <a:gd name="T99" fmla="*/ 17 h 350"/>
                  <a:gd name="T100" fmla="*/ 223 w 347"/>
                  <a:gd name="T101" fmla="*/ 17 h 350"/>
                  <a:gd name="T102" fmla="*/ 74 w 347"/>
                  <a:gd name="T103" fmla="*/ 3 h 350"/>
                  <a:gd name="T104" fmla="*/ 37 w 347"/>
                  <a:gd name="T105" fmla="*/ 0 h 350"/>
                  <a:gd name="T106" fmla="*/ 34 w 347"/>
                  <a:gd name="T107" fmla="*/ 0 h 350"/>
                  <a:gd name="T108" fmla="*/ 22 w 347"/>
                  <a:gd name="T109" fmla="*/ 3 h 350"/>
                  <a:gd name="T110" fmla="*/ 8 w 347"/>
                  <a:gd name="T111" fmla="*/ 12 h 350"/>
                  <a:gd name="T112" fmla="*/ 0 w 347"/>
                  <a:gd name="T113" fmla="*/ 29 h 350"/>
                  <a:gd name="T114" fmla="*/ 0 w 347"/>
                  <a:gd name="T115" fmla="*/ 43 h 350"/>
                  <a:gd name="T116" fmla="*/ 209 w 347"/>
                  <a:gd name="T117" fmla="*/ 105 h 350"/>
                  <a:gd name="T118" fmla="*/ 232 w 347"/>
                  <a:gd name="T119" fmla="*/ 35 h 350"/>
                  <a:gd name="T120" fmla="*/ 232 w 347"/>
                  <a:gd name="T121" fmla="*/ 35 h 350"/>
                  <a:gd name="T122" fmla="*/ 232 w 347"/>
                  <a:gd name="T123" fmla="*/ 3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7" h="350">
                    <a:moveTo>
                      <a:pt x="0" y="43"/>
                    </a:moveTo>
                    <a:lnTo>
                      <a:pt x="0" y="55"/>
                    </a:lnTo>
                    <a:lnTo>
                      <a:pt x="0" y="55"/>
                    </a:lnTo>
                    <a:lnTo>
                      <a:pt x="2" y="79"/>
                    </a:lnTo>
                    <a:lnTo>
                      <a:pt x="2" y="79"/>
                    </a:lnTo>
                    <a:lnTo>
                      <a:pt x="5" y="128"/>
                    </a:lnTo>
                    <a:lnTo>
                      <a:pt x="5" y="128"/>
                    </a:lnTo>
                    <a:lnTo>
                      <a:pt x="14" y="226"/>
                    </a:lnTo>
                    <a:lnTo>
                      <a:pt x="14" y="226"/>
                    </a:lnTo>
                    <a:lnTo>
                      <a:pt x="14" y="237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46"/>
                    </a:lnTo>
                    <a:lnTo>
                      <a:pt x="17" y="252"/>
                    </a:lnTo>
                    <a:lnTo>
                      <a:pt x="17" y="252"/>
                    </a:lnTo>
                    <a:lnTo>
                      <a:pt x="20" y="254"/>
                    </a:lnTo>
                    <a:lnTo>
                      <a:pt x="20" y="254"/>
                    </a:lnTo>
                    <a:lnTo>
                      <a:pt x="22" y="260"/>
                    </a:lnTo>
                    <a:lnTo>
                      <a:pt x="28" y="266"/>
                    </a:lnTo>
                    <a:lnTo>
                      <a:pt x="28" y="266"/>
                    </a:lnTo>
                    <a:lnTo>
                      <a:pt x="37" y="269"/>
                    </a:lnTo>
                    <a:lnTo>
                      <a:pt x="46" y="269"/>
                    </a:lnTo>
                    <a:lnTo>
                      <a:pt x="46" y="269"/>
                    </a:lnTo>
                    <a:lnTo>
                      <a:pt x="54" y="266"/>
                    </a:lnTo>
                    <a:lnTo>
                      <a:pt x="54" y="26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68" y="252"/>
                    </a:lnTo>
                    <a:lnTo>
                      <a:pt x="68" y="252"/>
                    </a:lnTo>
                    <a:lnTo>
                      <a:pt x="97" y="220"/>
                    </a:lnTo>
                    <a:lnTo>
                      <a:pt x="97" y="220"/>
                    </a:lnTo>
                    <a:lnTo>
                      <a:pt x="106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37" y="237"/>
                    </a:lnTo>
                    <a:lnTo>
                      <a:pt x="137" y="237"/>
                    </a:lnTo>
                    <a:lnTo>
                      <a:pt x="189" y="283"/>
                    </a:lnTo>
                    <a:lnTo>
                      <a:pt x="189" y="283"/>
                    </a:lnTo>
                    <a:lnTo>
                      <a:pt x="232" y="317"/>
                    </a:lnTo>
                    <a:lnTo>
                      <a:pt x="232" y="317"/>
                    </a:lnTo>
                    <a:lnTo>
                      <a:pt x="257" y="340"/>
                    </a:lnTo>
                    <a:lnTo>
                      <a:pt x="257" y="340"/>
                    </a:lnTo>
                    <a:lnTo>
                      <a:pt x="266" y="349"/>
                    </a:lnTo>
                    <a:lnTo>
                      <a:pt x="266" y="349"/>
                    </a:lnTo>
                    <a:lnTo>
                      <a:pt x="260" y="337"/>
                    </a:lnTo>
                    <a:lnTo>
                      <a:pt x="260" y="337"/>
                    </a:lnTo>
                    <a:lnTo>
                      <a:pt x="237" y="312"/>
                    </a:lnTo>
                    <a:lnTo>
                      <a:pt x="237" y="312"/>
                    </a:lnTo>
                    <a:lnTo>
                      <a:pt x="203" y="271"/>
                    </a:lnTo>
                    <a:lnTo>
                      <a:pt x="203" y="271"/>
                    </a:lnTo>
                    <a:lnTo>
                      <a:pt x="157" y="220"/>
                    </a:lnTo>
                    <a:lnTo>
                      <a:pt x="157" y="220"/>
                    </a:lnTo>
                    <a:lnTo>
                      <a:pt x="131" y="189"/>
                    </a:lnTo>
                    <a:lnTo>
                      <a:pt x="128" y="186"/>
                    </a:lnTo>
                    <a:lnTo>
                      <a:pt x="126" y="183"/>
                    </a:lnTo>
                    <a:lnTo>
                      <a:pt x="123" y="183"/>
                    </a:lnTo>
                    <a:lnTo>
                      <a:pt x="123" y="183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09" y="177"/>
                    </a:lnTo>
                    <a:lnTo>
                      <a:pt x="97" y="177"/>
                    </a:lnTo>
                    <a:lnTo>
                      <a:pt x="97" y="177"/>
                    </a:lnTo>
                    <a:lnTo>
                      <a:pt x="91" y="180"/>
                    </a:lnTo>
                    <a:lnTo>
                      <a:pt x="91" y="180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83" y="189"/>
                    </a:lnTo>
                    <a:lnTo>
                      <a:pt x="83" y="189"/>
                    </a:lnTo>
                    <a:lnTo>
                      <a:pt x="74" y="194"/>
                    </a:lnTo>
                    <a:lnTo>
                      <a:pt x="74" y="194"/>
                    </a:lnTo>
                    <a:lnTo>
                      <a:pt x="54" y="211"/>
                    </a:lnTo>
                    <a:lnTo>
                      <a:pt x="54" y="211"/>
                    </a:lnTo>
                    <a:lnTo>
                      <a:pt x="51" y="126"/>
                    </a:lnTo>
                    <a:lnTo>
                      <a:pt x="51" y="126"/>
                    </a:lnTo>
                    <a:lnTo>
                      <a:pt x="48" y="77"/>
                    </a:lnTo>
                    <a:lnTo>
                      <a:pt x="48" y="77"/>
                    </a:lnTo>
                    <a:lnTo>
                      <a:pt x="46" y="52"/>
                    </a:lnTo>
                    <a:lnTo>
                      <a:pt x="46" y="49"/>
                    </a:lnTo>
                    <a:lnTo>
                      <a:pt x="48" y="49"/>
                    </a:lnTo>
                    <a:lnTo>
                      <a:pt x="48" y="49"/>
                    </a:lnTo>
                    <a:lnTo>
                      <a:pt x="71" y="49"/>
                    </a:lnTo>
                    <a:lnTo>
                      <a:pt x="71" y="49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211" y="58"/>
                    </a:lnTo>
                    <a:lnTo>
                      <a:pt x="211" y="58"/>
                    </a:lnTo>
                    <a:lnTo>
                      <a:pt x="194" y="74"/>
                    </a:lnTo>
                    <a:lnTo>
                      <a:pt x="194" y="74"/>
                    </a:lnTo>
                    <a:lnTo>
                      <a:pt x="189" y="82"/>
                    </a:lnTo>
                    <a:lnTo>
                      <a:pt x="183" y="85"/>
                    </a:lnTo>
                    <a:lnTo>
                      <a:pt x="183" y="85"/>
                    </a:lnTo>
                    <a:lnTo>
                      <a:pt x="177" y="97"/>
                    </a:lnTo>
                    <a:lnTo>
                      <a:pt x="177" y="97"/>
                    </a:lnTo>
                    <a:lnTo>
                      <a:pt x="177" y="108"/>
                    </a:lnTo>
                    <a:lnTo>
                      <a:pt x="180" y="120"/>
                    </a:lnTo>
                    <a:lnTo>
                      <a:pt x="180" y="120"/>
                    </a:lnTo>
                    <a:lnTo>
                      <a:pt x="183" y="126"/>
                    </a:lnTo>
                    <a:lnTo>
                      <a:pt x="183" y="126"/>
                    </a:lnTo>
                    <a:lnTo>
                      <a:pt x="186" y="128"/>
                    </a:lnTo>
                    <a:lnTo>
                      <a:pt x="189" y="131"/>
                    </a:lnTo>
                    <a:lnTo>
                      <a:pt x="189" y="131"/>
                    </a:lnTo>
                    <a:lnTo>
                      <a:pt x="217" y="157"/>
                    </a:lnTo>
                    <a:lnTo>
                      <a:pt x="217" y="157"/>
                    </a:lnTo>
                    <a:lnTo>
                      <a:pt x="272" y="203"/>
                    </a:lnTo>
                    <a:lnTo>
                      <a:pt x="272" y="203"/>
                    </a:lnTo>
                    <a:lnTo>
                      <a:pt x="312" y="237"/>
                    </a:lnTo>
                    <a:lnTo>
                      <a:pt x="312" y="237"/>
                    </a:lnTo>
                    <a:lnTo>
                      <a:pt x="337" y="260"/>
                    </a:lnTo>
                    <a:lnTo>
                      <a:pt x="337" y="260"/>
                    </a:lnTo>
                    <a:lnTo>
                      <a:pt x="346" y="266"/>
                    </a:lnTo>
                    <a:lnTo>
                      <a:pt x="346" y="266"/>
                    </a:lnTo>
                    <a:lnTo>
                      <a:pt x="340" y="257"/>
                    </a:lnTo>
                    <a:lnTo>
                      <a:pt x="340" y="257"/>
                    </a:lnTo>
                    <a:lnTo>
                      <a:pt x="318" y="231"/>
                    </a:lnTo>
                    <a:lnTo>
                      <a:pt x="318" y="231"/>
                    </a:lnTo>
                    <a:lnTo>
                      <a:pt x="283" y="191"/>
                    </a:lnTo>
                    <a:lnTo>
                      <a:pt x="283" y="191"/>
                    </a:lnTo>
                    <a:lnTo>
                      <a:pt x="237" y="140"/>
                    </a:lnTo>
                    <a:lnTo>
                      <a:pt x="237" y="140"/>
                    </a:lnTo>
                    <a:lnTo>
                      <a:pt x="211" y="108"/>
                    </a:lnTo>
                    <a:lnTo>
                      <a:pt x="209" y="108"/>
                    </a:lnTo>
                    <a:lnTo>
                      <a:pt x="211" y="105"/>
                    </a:lnTo>
                    <a:lnTo>
                      <a:pt x="211" y="105"/>
                    </a:lnTo>
                    <a:lnTo>
                      <a:pt x="220" y="100"/>
                    </a:lnTo>
                    <a:lnTo>
                      <a:pt x="220" y="100"/>
                    </a:lnTo>
                    <a:lnTo>
                      <a:pt x="252" y="69"/>
                    </a:lnTo>
                    <a:lnTo>
                      <a:pt x="257" y="66"/>
                    </a:lnTo>
                    <a:lnTo>
                      <a:pt x="257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3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66" y="52"/>
                    </a:lnTo>
                    <a:lnTo>
                      <a:pt x="266" y="52"/>
                    </a:lnTo>
                    <a:lnTo>
                      <a:pt x="269" y="46"/>
                    </a:lnTo>
                    <a:lnTo>
                      <a:pt x="269" y="38"/>
                    </a:lnTo>
                    <a:lnTo>
                      <a:pt x="269" y="38"/>
                    </a:lnTo>
                    <a:lnTo>
                      <a:pt x="263" y="29"/>
                    </a:lnTo>
                    <a:lnTo>
                      <a:pt x="260" y="23"/>
                    </a:lnTo>
                    <a:lnTo>
                      <a:pt x="260" y="23"/>
                    </a:lnTo>
                    <a:lnTo>
                      <a:pt x="249" y="20"/>
                    </a:lnTo>
                    <a:lnTo>
                      <a:pt x="249" y="20"/>
                    </a:lnTo>
                    <a:lnTo>
                      <a:pt x="243" y="17"/>
                    </a:lnTo>
                    <a:lnTo>
                      <a:pt x="240" y="17"/>
                    </a:lnTo>
                    <a:lnTo>
                      <a:pt x="235" y="17"/>
                    </a:lnTo>
                    <a:lnTo>
                      <a:pt x="235" y="17"/>
                    </a:lnTo>
                    <a:lnTo>
                      <a:pt x="223" y="17"/>
                    </a:lnTo>
                    <a:lnTo>
                      <a:pt x="223" y="17"/>
                    </a:lnTo>
                    <a:lnTo>
                      <a:pt x="126" y="9"/>
                    </a:lnTo>
                    <a:lnTo>
                      <a:pt x="126" y="9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51" y="3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2" y="2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38"/>
                    </a:lnTo>
                    <a:lnTo>
                      <a:pt x="0" y="43"/>
                    </a:lnTo>
                    <a:close/>
                    <a:moveTo>
                      <a:pt x="106" y="208"/>
                    </a:moveTo>
                    <a:lnTo>
                      <a:pt x="106" y="208"/>
                    </a:lnTo>
                    <a:close/>
                    <a:moveTo>
                      <a:pt x="209" y="105"/>
                    </a:moveTo>
                    <a:lnTo>
                      <a:pt x="209" y="105"/>
                    </a:lnTo>
                    <a:close/>
                    <a:moveTo>
                      <a:pt x="232" y="35"/>
                    </a:move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5"/>
                    </a:lnTo>
                    <a:lnTo>
                      <a:pt x="232" y="38"/>
                    </a:lnTo>
                    <a:lnTo>
                      <a:pt x="232" y="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00" name="Freeform 44"/>
              <p:cNvSpPr>
                <a:spLocks noChangeArrowheads="1"/>
              </p:cNvSpPr>
              <p:nvPr/>
            </p:nvSpPr>
            <p:spPr bwMode="auto">
              <a:xfrm>
                <a:off x="8681436" y="1391624"/>
                <a:ext cx="84422" cy="84422"/>
              </a:xfrm>
              <a:custGeom>
                <a:avLst/>
                <a:gdLst>
                  <a:gd name="T0" fmla="*/ 77 w 348"/>
                  <a:gd name="T1" fmla="*/ 203 h 347"/>
                  <a:gd name="T2" fmla="*/ 129 w 348"/>
                  <a:gd name="T3" fmla="*/ 157 h 347"/>
                  <a:gd name="T4" fmla="*/ 163 w 348"/>
                  <a:gd name="T5" fmla="*/ 125 h 347"/>
                  <a:gd name="T6" fmla="*/ 169 w 348"/>
                  <a:gd name="T7" fmla="*/ 120 h 347"/>
                  <a:gd name="T8" fmla="*/ 169 w 348"/>
                  <a:gd name="T9" fmla="*/ 97 h 347"/>
                  <a:gd name="T10" fmla="*/ 166 w 348"/>
                  <a:gd name="T11" fmla="*/ 91 h 347"/>
                  <a:gd name="T12" fmla="*/ 160 w 348"/>
                  <a:gd name="T13" fmla="*/ 82 h 347"/>
                  <a:gd name="T14" fmla="*/ 152 w 348"/>
                  <a:gd name="T15" fmla="*/ 74 h 347"/>
                  <a:gd name="T16" fmla="*/ 223 w 348"/>
                  <a:gd name="T17" fmla="*/ 52 h 347"/>
                  <a:gd name="T18" fmla="*/ 272 w 348"/>
                  <a:gd name="T19" fmla="*/ 49 h 347"/>
                  <a:gd name="T20" fmla="*/ 301 w 348"/>
                  <a:gd name="T21" fmla="*/ 49 h 347"/>
                  <a:gd name="T22" fmla="*/ 298 w 348"/>
                  <a:gd name="T23" fmla="*/ 71 h 347"/>
                  <a:gd name="T24" fmla="*/ 292 w 348"/>
                  <a:gd name="T25" fmla="*/ 211 h 347"/>
                  <a:gd name="T26" fmla="*/ 272 w 348"/>
                  <a:gd name="T27" fmla="*/ 194 h 347"/>
                  <a:gd name="T28" fmla="*/ 261 w 348"/>
                  <a:gd name="T29" fmla="*/ 183 h 347"/>
                  <a:gd name="T30" fmla="*/ 241 w 348"/>
                  <a:gd name="T31" fmla="*/ 177 h 347"/>
                  <a:gd name="T32" fmla="*/ 223 w 348"/>
                  <a:gd name="T33" fmla="*/ 183 h 347"/>
                  <a:gd name="T34" fmla="*/ 215 w 348"/>
                  <a:gd name="T35" fmla="*/ 188 h 347"/>
                  <a:gd name="T36" fmla="*/ 189 w 348"/>
                  <a:gd name="T37" fmla="*/ 217 h 347"/>
                  <a:gd name="T38" fmla="*/ 109 w 348"/>
                  <a:gd name="T39" fmla="*/ 311 h 347"/>
                  <a:gd name="T40" fmla="*/ 89 w 348"/>
                  <a:gd name="T41" fmla="*/ 337 h 347"/>
                  <a:gd name="T42" fmla="*/ 92 w 348"/>
                  <a:gd name="T43" fmla="*/ 340 h 347"/>
                  <a:gd name="T44" fmla="*/ 118 w 348"/>
                  <a:gd name="T45" fmla="*/ 317 h 347"/>
                  <a:gd name="T46" fmla="*/ 209 w 348"/>
                  <a:gd name="T47" fmla="*/ 237 h 347"/>
                  <a:gd name="T48" fmla="*/ 241 w 348"/>
                  <a:gd name="T49" fmla="*/ 208 h 347"/>
                  <a:gd name="T50" fmla="*/ 249 w 348"/>
                  <a:gd name="T51" fmla="*/ 220 h 347"/>
                  <a:gd name="T52" fmla="*/ 284 w 348"/>
                  <a:gd name="T53" fmla="*/ 257 h 347"/>
                  <a:gd name="T54" fmla="*/ 286 w 348"/>
                  <a:gd name="T55" fmla="*/ 260 h 347"/>
                  <a:gd name="T56" fmla="*/ 286 w 348"/>
                  <a:gd name="T57" fmla="*/ 260 h 347"/>
                  <a:gd name="T58" fmla="*/ 295 w 348"/>
                  <a:gd name="T59" fmla="*/ 266 h 347"/>
                  <a:gd name="T60" fmla="*/ 309 w 348"/>
                  <a:gd name="T61" fmla="*/ 268 h 347"/>
                  <a:gd name="T62" fmla="*/ 324 w 348"/>
                  <a:gd name="T63" fmla="*/ 260 h 347"/>
                  <a:gd name="T64" fmla="*/ 330 w 348"/>
                  <a:gd name="T65" fmla="*/ 243 h 347"/>
                  <a:gd name="T66" fmla="*/ 332 w 348"/>
                  <a:gd name="T67" fmla="*/ 234 h 347"/>
                  <a:gd name="T68" fmla="*/ 341 w 348"/>
                  <a:gd name="T69" fmla="*/ 125 h 347"/>
                  <a:gd name="T70" fmla="*/ 344 w 348"/>
                  <a:gd name="T71" fmla="*/ 76 h 347"/>
                  <a:gd name="T72" fmla="*/ 347 w 348"/>
                  <a:gd name="T73" fmla="*/ 37 h 347"/>
                  <a:gd name="T74" fmla="*/ 347 w 348"/>
                  <a:gd name="T75" fmla="*/ 29 h 347"/>
                  <a:gd name="T76" fmla="*/ 347 w 348"/>
                  <a:gd name="T77" fmla="*/ 23 h 347"/>
                  <a:gd name="T78" fmla="*/ 335 w 348"/>
                  <a:gd name="T79" fmla="*/ 9 h 347"/>
                  <a:gd name="T80" fmla="*/ 318 w 348"/>
                  <a:gd name="T81" fmla="*/ 0 h 347"/>
                  <a:gd name="T82" fmla="*/ 295 w 348"/>
                  <a:gd name="T83" fmla="*/ 0 h 347"/>
                  <a:gd name="T84" fmla="*/ 269 w 348"/>
                  <a:gd name="T85" fmla="*/ 3 h 347"/>
                  <a:gd name="T86" fmla="*/ 123 w 348"/>
                  <a:gd name="T87" fmla="*/ 14 h 347"/>
                  <a:gd name="T88" fmla="*/ 106 w 348"/>
                  <a:gd name="T89" fmla="*/ 17 h 347"/>
                  <a:gd name="T90" fmla="*/ 100 w 348"/>
                  <a:gd name="T91" fmla="*/ 17 h 347"/>
                  <a:gd name="T92" fmla="*/ 97 w 348"/>
                  <a:gd name="T93" fmla="*/ 17 h 347"/>
                  <a:gd name="T94" fmla="*/ 92 w 348"/>
                  <a:gd name="T95" fmla="*/ 20 h 347"/>
                  <a:gd name="T96" fmla="*/ 80 w 348"/>
                  <a:gd name="T97" fmla="*/ 29 h 347"/>
                  <a:gd name="T98" fmla="*/ 77 w 348"/>
                  <a:gd name="T99" fmla="*/ 46 h 347"/>
                  <a:gd name="T100" fmla="*/ 86 w 348"/>
                  <a:gd name="T101" fmla="*/ 60 h 347"/>
                  <a:gd name="T102" fmla="*/ 94 w 348"/>
                  <a:gd name="T103" fmla="*/ 68 h 347"/>
                  <a:gd name="T104" fmla="*/ 135 w 348"/>
                  <a:gd name="T105" fmla="*/ 105 h 347"/>
                  <a:gd name="T106" fmla="*/ 135 w 348"/>
                  <a:gd name="T107" fmla="*/ 108 h 347"/>
                  <a:gd name="T108" fmla="*/ 63 w 348"/>
                  <a:gd name="T109" fmla="*/ 191 h 347"/>
                  <a:gd name="T110" fmla="*/ 29 w 348"/>
                  <a:gd name="T111" fmla="*/ 231 h 347"/>
                  <a:gd name="T112" fmla="*/ 0 w 348"/>
                  <a:gd name="T113" fmla="*/ 266 h 347"/>
                  <a:gd name="T114" fmla="*/ 9 w 348"/>
                  <a:gd name="T115" fmla="*/ 260 h 347"/>
                  <a:gd name="T116" fmla="*/ 241 w 348"/>
                  <a:gd name="T117" fmla="*/ 208 h 347"/>
                  <a:gd name="T118" fmla="*/ 312 w 348"/>
                  <a:gd name="T119" fmla="*/ 231 h 347"/>
                  <a:gd name="T120" fmla="*/ 140 w 348"/>
                  <a:gd name="T121" fmla="*/ 105 h 347"/>
                  <a:gd name="T122" fmla="*/ 138 w 348"/>
                  <a:gd name="T123" fmla="*/ 10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8" h="347">
                    <a:moveTo>
                      <a:pt x="37" y="237"/>
                    </a:moveTo>
                    <a:lnTo>
                      <a:pt x="37" y="237"/>
                    </a:lnTo>
                    <a:lnTo>
                      <a:pt x="77" y="203"/>
                    </a:lnTo>
                    <a:lnTo>
                      <a:pt x="77" y="203"/>
                    </a:lnTo>
                    <a:lnTo>
                      <a:pt x="129" y="157"/>
                    </a:lnTo>
                    <a:lnTo>
                      <a:pt x="129" y="157"/>
                    </a:lnTo>
                    <a:lnTo>
                      <a:pt x="157" y="131"/>
                    </a:lnTo>
                    <a:lnTo>
                      <a:pt x="163" y="128"/>
                    </a:lnTo>
                    <a:lnTo>
                      <a:pt x="163" y="125"/>
                    </a:lnTo>
                    <a:lnTo>
                      <a:pt x="166" y="123"/>
                    </a:lnTo>
                    <a:lnTo>
                      <a:pt x="166" y="123"/>
                    </a:lnTo>
                    <a:lnTo>
                      <a:pt x="169" y="120"/>
                    </a:lnTo>
                    <a:lnTo>
                      <a:pt x="169" y="120"/>
                    </a:lnTo>
                    <a:lnTo>
                      <a:pt x="172" y="108"/>
                    </a:lnTo>
                    <a:lnTo>
                      <a:pt x="169" y="97"/>
                    </a:lnTo>
                    <a:lnTo>
                      <a:pt x="169" y="97"/>
                    </a:lnTo>
                    <a:lnTo>
                      <a:pt x="166" y="91"/>
                    </a:lnTo>
                    <a:lnTo>
                      <a:pt x="166" y="91"/>
                    </a:lnTo>
                    <a:lnTo>
                      <a:pt x="166" y="88"/>
                    </a:lnTo>
                    <a:lnTo>
                      <a:pt x="163" y="85"/>
                    </a:lnTo>
                    <a:lnTo>
                      <a:pt x="160" y="82"/>
                    </a:lnTo>
                    <a:lnTo>
                      <a:pt x="160" y="82"/>
                    </a:lnTo>
                    <a:lnTo>
                      <a:pt x="152" y="74"/>
                    </a:lnTo>
                    <a:lnTo>
                      <a:pt x="152" y="74"/>
                    </a:lnTo>
                    <a:lnTo>
                      <a:pt x="135" y="55"/>
                    </a:lnTo>
                    <a:lnTo>
                      <a:pt x="135" y="55"/>
                    </a:lnTo>
                    <a:lnTo>
                      <a:pt x="223" y="52"/>
                    </a:lnTo>
                    <a:lnTo>
                      <a:pt x="223" y="52"/>
                    </a:lnTo>
                    <a:lnTo>
                      <a:pt x="272" y="49"/>
                    </a:lnTo>
                    <a:lnTo>
                      <a:pt x="272" y="49"/>
                    </a:lnTo>
                    <a:lnTo>
                      <a:pt x="298" y="46"/>
                    </a:lnTo>
                    <a:lnTo>
                      <a:pt x="301" y="46"/>
                    </a:lnTo>
                    <a:lnTo>
                      <a:pt x="301" y="49"/>
                    </a:lnTo>
                    <a:lnTo>
                      <a:pt x="301" y="49"/>
                    </a:lnTo>
                    <a:lnTo>
                      <a:pt x="298" y="71"/>
                    </a:lnTo>
                    <a:lnTo>
                      <a:pt x="298" y="71"/>
                    </a:lnTo>
                    <a:lnTo>
                      <a:pt x="295" y="123"/>
                    </a:lnTo>
                    <a:lnTo>
                      <a:pt x="295" y="123"/>
                    </a:lnTo>
                    <a:lnTo>
                      <a:pt x="292" y="211"/>
                    </a:lnTo>
                    <a:lnTo>
                      <a:pt x="292" y="211"/>
                    </a:lnTo>
                    <a:lnTo>
                      <a:pt x="272" y="194"/>
                    </a:lnTo>
                    <a:lnTo>
                      <a:pt x="272" y="194"/>
                    </a:lnTo>
                    <a:lnTo>
                      <a:pt x="267" y="188"/>
                    </a:lnTo>
                    <a:lnTo>
                      <a:pt x="261" y="183"/>
                    </a:lnTo>
                    <a:lnTo>
                      <a:pt x="261" y="183"/>
                    </a:lnTo>
                    <a:lnTo>
                      <a:pt x="252" y="177"/>
                    </a:lnTo>
                    <a:lnTo>
                      <a:pt x="252" y="177"/>
                    </a:lnTo>
                    <a:lnTo>
                      <a:pt x="241" y="177"/>
                    </a:lnTo>
                    <a:lnTo>
                      <a:pt x="229" y="180"/>
                    </a:lnTo>
                    <a:lnTo>
                      <a:pt x="229" y="180"/>
                    </a:lnTo>
                    <a:lnTo>
                      <a:pt x="223" y="183"/>
                    </a:lnTo>
                    <a:lnTo>
                      <a:pt x="223" y="183"/>
                    </a:lnTo>
                    <a:lnTo>
                      <a:pt x="220" y="186"/>
                    </a:lnTo>
                    <a:lnTo>
                      <a:pt x="215" y="188"/>
                    </a:lnTo>
                    <a:lnTo>
                      <a:pt x="215" y="188"/>
                    </a:lnTo>
                    <a:lnTo>
                      <a:pt x="189" y="217"/>
                    </a:lnTo>
                    <a:lnTo>
                      <a:pt x="189" y="217"/>
                    </a:lnTo>
                    <a:lnTo>
                      <a:pt x="143" y="271"/>
                    </a:lnTo>
                    <a:lnTo>
                      <a:pt x="143" y="271"/>
                    </a:lnTo>
                    <a:lnTo>
                      <a:pt x="109" y="311"/>
                    </a:lnTo>
                    <a:lnTo>
                      <a:pt x="109" y="311"/>
                    </a:lnTo>
                    <a:lnTo>
                      <a:pt x="89" y="337"/>
                    </a:lnTo>
                    <a:lnTo>
                      <a:pt x="89" y="337"/>
                    </a:lnTo>
                    <a:lnTo>
                      <a:pt x="80" y="346"/>
                    </a:lnTo>
                    <a:lnTo>
                      <a:pt x="80" y="346"/>
                    </a:lnTo>
                    <a:lnTo>
                      <a:pt x="92" y="340"/>
                    </a:lnTo>
                    <a:lnTo>
                      <a:pt x="92" y="340"/>
                    </a:lnTo>
                    <a:lnTo>
                      <a:pt x="118" y="317"/>
                    </a:lnTo>
                    <a:lnTo>
                      <a:pt x="118" y="317"/>
                    </a:lnTo>
                    <a:lnTo>
                      <a:pt x="157" y="283"/>
                    </a:lnTo>
                    <a:lnTo>
                      <a:pt x="157" y="283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38" y="211"/>
                    </a:lnTo>
                    <a:lnTo>
                      <a:pt x="241" y="208"/>
                    </a:lnTo>
                    <a:lnTo>
                      <a:pt x="241" y="211"/>
                    </a:lnTo>
                    <a:lnTo>
                      <a:pt x="241" y="211"/>
                    </a:lnTo>
                    <a:lnTo>
                      <a:pt x="249" y="220"/>
                    </a:lnTo>
                    <a:lnTo>
                      <a:pt x="249" y="220"/>
                    </a:lnTo>
                    <a:lnTo>
                      <a:pt x="278" y="251"/>
                    </a:lnTo>
                    <a:lnTo>
                      <a:pt x="284" y="257"/>
                    </a:lnTo>
                    <a:lnTo>
                      <a:pt x="284" y="257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86" y="260"/>
                    </a:lnTo>
                    <a:lnTo>
                      <a:pt x="295" y="266"/>
                    </a:lnTo>
                    <a:lnTo>
                      <a:pt x="295" y="266"/>
                    </a:lnTo>
                    <a:lnTo>
                      <a:pt x="301" y="268"/>
                    </a:lnTo>
                    <a:lnTo>
                      <a:pt x="309" y="268"/>
                    </a:lnTo>
                    <a:lnTo>
                      <a:pt x="309" y="268"/>
                    </a:lnTo>
                    <a:lnTo>
                      <a:pt x="318" y="263"/>
                    </a:lnTo>
                    <a:lnTo>
                      <a:pt x="324" y="260"/>
                    </a:lnTo>
                    <a:lnTo>
                      <a:pt x="324" y="260"/>
                    </a:lnTo>
                    <a:lnTo>
                      <a:pt x="330" y="249"/>
                    </a:lnTo>
                    <a:lnTo>
                      <a:pt x="330" y="249"/>
                    </a:lnTo>
                    <a:lnTo>
                      <a:pt x="330" y="243"/>
                    </a:lnTo>
                    <a:lnTo>
                      <a:pt x="330" y="240"/>
                    </a:lnTo>
                    <a:lnTo>
                      <a:pt x="332" y="234"/>
                    </a:lnTo>
                    <a:lnTo>
                      <a:pt x="332" y="234"/>
                    </a:lnTo>
                    <a:lnTo>
                      <a:pt x="332" y="223"/>
                    </a:lnTo>
                    <a:lnTo>
                      <a:pt x="332" y="223"/>
                    </a:lnTo>
                    <a:lnTo>
                      <a:pt x="341" y="125"/>
                    </a:lnTo>
                    <a:lnTo>
                      <a:pt x="341" y="125"/>
                    </a:lnTo>
                    <a:lnTo>
                      <a:pt x="344" y="76"/>
                    </a:lnTo>
                    <a:lnTo>
                      <a:pt x="344" y="76"/>
                    </a:lnTo>
                    <a:lnTo>
                      <a:pt x="347" y="52"/>
                    </a:lnTo>
                    <a:lnTo>
                      <a:pt x="347" y="37"/>
                    </a:lnTo>
                    <a:lnTo>
                      <a:pt x="347" y="37"/>
                    </a:lnTo>
                    <a:lnTo>
                      <a:pt x="347" y="35"/>
                    </a:lnTo>
                    <a:lnTo>
                      <a:pt x="347" y="35"/>
                    </a:lnTo>
                    <a:lnTo>
                      <a:pt x="347" y="29"/>
                    </a:lnTo>
                    <a:lnTo>
                      <a:pt x="347" y="29"/>
                    </a:lnTo>
                    <a:lnTo>
                      <a:pt x="347" y="23"/>
                    </a:lnTo>
                    <a:lnTo>
                      <a:pt x="347" y="23"/>
                    </a:lnTo>
                    <a:lnTo>
                      <a:pt x="341" y="14"/>
                    </a:lnTo>
                    <a:lnTo>
                      <a:pt x="335" y="9"/>
                    </a:lnTo>
                    <a:lnTo>
                      <a:pt x="335" y="9"/>
                    </a:lnTo>
                    <a:lnTo>
                      <a:pt x="327" y="3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09" y="0"/>
                    </a:lnTo>
                    <a:lnTo>
                      <a:pt x="307" y="0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69" y="3"/>
                    </a:lnTo>
                    <a:lnTo>
                      <a:pt x="269" y="3"/>
                    </a:lnTo>
                    <a:lnTo>
                      <a:pt x="218" y="6"/>
                    </a:lnTo>
                    <a:lnTo>
                      <a:pt x="218" y="6"/>
                    </a:lnTo>
                    <a:lnTo>
                      <a:pt x="123" y="14"/>
                    </a:lnTo>
                    <a:lnTo>
                      <a:pt x="123" y="14"/>
                    </a:lnTo>
                    <a:lnTo>
                      <a:pt x="112" y="14"/>
                    </a:lnTo>
                    <a:lnTo>
                      <a:pt x="106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86" y="23"/>
                    </a:lnTo>
                    <a:lnTo>
                      <a:pt x="80" y="29"/>
                    </a:lnTo>
                    <a:lnTo>
                      <a:pt x="80" y="29"/>
                    </a:lnTo>
                    <a:lnTo>
                      <a:pt x="77" y="37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3" y="55"/>
                    </a:lnTo>
                    <a:lnTo>
                      <a:pt x="83" y="55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94" y="68"/>
                    </a:lnTo>
                    <a:lnTo>
                      <a:pt x="94" y="68"/>
                    </a:lnTo>
                    <a:lnTo>
                      <a:pt x="129" y="99"/>
                    </a:lnTo>
                    <a:lnTo>
                      <a:pt x="129" y="99"/>
                    </a:lnTo>
                    <a:lnTo>
                      <a:pt x="135" y="105"/>
                    </a:lnTo>
                    <a:lnTo>
                      <a:pt x="138" y="108"/>
                    </a:lnTo>
                    <a:lnTo>
                      <a:pt x="135" y="108"/>
                    </a:lnTo>
                    <a:lnTo>
                      <a:pt x="135" y="108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63" y="191"/>
                    </a:lnTo>
                    <a:lnTo>
                      <a:pt x="63" y="191"/>
                    </a:lnTo>
                    <a:lnTo>
                      <a:pt x="29" y="231"/>
                    </a:lnTo>
                    <a:lnTo>
                      <a:pt x="29" y="231"/>
                    </a:lnTo>
                    <a:lnTo>
                      <a:pt x="9" y="257"/>
                    </a:lnTo>
                    <a:lnTo>
                      <a:pt x="9" y="257"/>
                    </a:lnTo>
                    <a:lnTo>
                      <a:pt x="0" y="266"/>
                    </a:lnTo>
                    <a:lnTo>
                      <a:pt x="0" y="266"/>
                    </a:lnTo>
                    <a:lnTo>
                      <a:pt x="9" y="260"/>
                    </a:lnTo>
                    <a:lnTo>
                      <a:pt x="9" y="260"/>
                    </a:lnTo>
                    <a:lnTo>
                      <a:pt x="37" y="237"/>
                    </a:lnTo>
                    <a:close/>
                    <a:moveTo>
                      <a:pt x="244" y="208"/>
                    </a:moveTo>
                    <a:lnTo>
                      <a:pt x="241" y="208"/>
                    </a:lnTo>
                    <a:lnTo>
                      <a:pt x="241" y="208"/>
                    </a:lnTo>
                    <a:lnTo>
                      <a:pt x="244" y="208"/>
                    </a:lnTo>
                    <a:close/>
                    <a:moveTo>
                      <a:pt x="312" y="231"/>
                    </a:moveTo>
                    <a:lnTo>
                      <a:pt x="312" y="231"/>
                    </a:lnTo>
                    <a:close/>
                    <a:moveTo>
                      <a:pt x="138" y="105"/>
                    </a:moveTo>
                    <a:lnTo>
                      <a:pt x="140" y="105"/>
                    </a:lnTo>
                    <a:lnTo>
                      <a:pt x="140" y="105"/>
                    </a:lnTo>
                    <a:lnTo>
                      <a:pt x="140" y="105"/>
                    </a:lnTo>
                    <a:lnTo>
                      <a:pt x="138" y="1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01" name="Freeform 45"/>
              <p:cNvSpPr>
                <a:spLocks noChangeArrowheads="1"/>
              </p:cNvSpPr>
              <p:nvPr/>
            </p:nvSpPr>
            <p:spPr bwMode="auto">
              <a:xfrm>
                <a:off x="8680367" y="1608555"/>
                <a:ext cx="85490" cy="84421"/>
              </a:xfrm>
              <a:custGeom>
                <a:avLst/>
                <a:gdLst>
                  <a:gd name="T0" fmla="*/ 95 w 351"/>
                  <a:gd name="T1" fmla="*/ 278 h 347"/>
                  <a:gd name="T2" fmla="*/ 89 w 351"/>
                  <a:gd name="T3" fmla="*/ 286 h 347"/>
                  <a:gd name="T4" fmla="*/ 86 w 351"/>
                  <a:gd name="T5" fmla="*/ 286 h 347"/>
                  <a:gd name="T6" fmla="*/ 80 w 351"/>
                  <a:gd name="T7" fmla="*/ 295 h 347"/>
                  <a:gd name="T8" fmla="*/ 80 w 351"/>
                  <a:gd name="T9" fmla="*/ 309 h 347"/>
                  <a:gd name="T10" fmla="*/ 89 w 351"/>
                  <a:gd name="T11" fmla="*/ 323 h 347"/>
                  <a:gd name="T12" fmla="*/ 97 w 351"/>
                  <a:gd name="T13" fmla="*/ 329 h 347"/>
                  <a:gd name="T14" fmla="*/ 115 w 351"/>
                  <a:gd name="T15" fmla="*/ 332 h 347"/>
                  <a:gd name="T16" fmla="*/ 126 w 351"/>
                  <a:gd name="T17" fmla="*/ 332 h 347"/>
                  <a:gd name="T18" fmla="*/ 272 w 351"/>
                  <a:gd name="T19" fmla="*/ 344 h 347"/>
                  <a:gd name="T20" fmla="*/ 310 w 351"/>
                  <a:gd name="T21" fmla="*/ 346 h 347"/>
                  <a:gd name="T22" fmla="*/ 315 w 351"/>
                  <a:gd name="T23" fmla="*/ 346 h 347"/>
                  <a:gd name="T24" fmla="*/ 324 w 351"/>
                  <a:gd name="T25" fmla="*/ 346 h 347"/>
                  <a:gd name="T26" fmla="*/ 341 w 351"/>
                  <a:gd name="T27" fmla="*/ 335 h 347"/>
                  <a:gd name="T28" fmla="*/ 350 w 351"/>
                  <a:gd name="T29" fmla="*/ 318 h 347"/>
                  <a:gd name="T30" fmla="*/ 350 w 351"/>
                  <a:gd name="T31" fmla="*/ 306 h 347"/>
                  <a:gd name="T32" fmla="*/ 347 w 351"/>
                  <a:gd name="T33" fmla="*/ 269 h 347"/>
                  <a:gd name="T34" fmla="*/ 341 w 351"/>
                  <a:gd name="T35" fmla="*/ 220 h 347"/>
                  <a:gd name="T36" fmla="*/ 333 w 351"/>
                  <a:gd name="T37" fmla="*/ 111 h 347"/>
                  <a:gd name="T38" fmla="*/ 333 w 351"/>
                  <a:gd name="T39" fmla="*/ 103 h 347"/>
                  <a:gd name="T40" fmla="*/ 330 w 351"/>
                  <a:gd name="T41" fmla="*/ 97 h 347"/>
                  <a:gd name="T42" fmla="*/ 330 w 351"/>
                  <a:gd name="T43" fmla="*/ 91 h 347"/>
                  <a:gd name="T44" fmla="*/ 321 w 351"/>
                  <a:gd name="T45" fmla="*/ 80 h 347"/>
                  <a:gd name="T46" fmla="*/ 304 w 351"/>
                  <a:gd name="T47" fmla="*/ 77 h 347"/>
                  <a:gd name="T48" fmla="*/ 287 w 351"/>
                  <a:gd name="T49" fmla="*/ 86 h 347"/>
                  <a:gd name="T50" fmla="*/ 281 w 351"/>
                  <a:gd name="T51" fmla="*/ 94 h 347"/>
                  <a:gd name="T52" fmla="*/ 241 w 351"/>
                  <a:gd name="T53" fmla="*/ 134 h 347"/>
                  <a:gd name="T54" fmla="*/ 238 w 351"/>
                  <a:gd name="T55" fmla="*/ 137 h 347"/>
                  <a:gd name="T56" fmla="*/ 158 w 351"/>
                  <a:gd name="T57" fmla="*/ 63 h 347"/>
                  <a:gd name="T58" fmla="*/ 118 w 351"/>
                  <a:gd name="T59" fmla="*/ 28 h 347"/>
                  <a:gd name="T60" fmla="*/ 80 w 351"/>
                  <a:gd name="T61" fmla="*/ 0 h 347"/>
                  <a:gd name="T62" fmla="*/ 89 w 351"/>
                  <a:gd name="T63" fmla="*/ 8 h 347"/>
                  <a:gd name="T64" fmla="*/ 146 w 351"/>
                  <a:gd name="T65" fmla="*/ 77 h 347"/>
                  <a:gd name="T66" fmla="*/ 189 w 351"/>
                  <a:gd name="T67" fmla="*/ 129 h 347"/>
                  <a:gd name="T68" fmla="*/ 221 w 351"/>
                  <a:gd name="T69" fmla="*/ 163 h 347"/>
                  <a:gd name="T70" fmla="*/ 229 w 351"/>
                  <a:gd name="T71" fmla="*/ 169 h 347"/>
                  <a:gd name="T72" fmla="*/ 252 w 351"/>
                  <a:gd name="T73" fmla="*/ 169 h 347"/>
                  <a:gd name="T74" fmla="*/ 258 w 351"/>
                  <a:gd name="T75" fmla="*/ 166 h 347"/>
                  <a:gd name="T76" fmla="*/ 267 w 351"/>
                  <a:gd name="T77" fmla="*/ 160 h 347"/>
                  <a:gd name="T78" fmla="*/ 275 w 351"/>
                  <a:gd name="T79" fmla="*/ 152 h 347"/>
                  <a:gd name="T80" fmla="*/ 298 w 351"/>
                  <a:gd name="T81" fmla="*/ 223 h 347"/>
                  <a:gd name="T82" fmla="*/ 301 w 351"/>
                  <a:gd name="T83" fmla="*/ 272 h 347"/>
                  <a:gd name="T84" fmla="*/ 301 w 351"/>
                  <a:gd name="T85" fmla="*/ 300 h 347"/>
                  <a:gd name="T86" fmla="*/ 275 w 351"/>
                  <a:gd name="T87" fmla="*/ 298 h 347"/>
                  <a:gd name="T88" fmla="*/ 138 w 351"/>
                  <a:gd name="T89" fmla="*/ 292 h 347"/>
                  <a:gd name="T90" fmla="*/ 152 w 351"/>
                  <a:gd name="T91" fmla="*/ 275 h 347"/>
                  <a:gd name="T92" fmla="*/ 163 w 351"/>
                  <a:gd name="T93" fmla="*/ 260 h 347"/>
                  <a:gd name="T94" fmla="*/ 172 w 351"/>
                  <a:gd name="T95" fmla="*/ 240 h 347"/>
                  <a:gd name="T96" fmla="*/ 166 w 351"/>
                  <a:gd name="T97" fmla="*/ 223 h 347"/>
                  <a:gd name="T98" fmla="*/ 158 w 351"/>
                  <a:gd name="T99" fmla="*/ 215 h 347"/>
                  <a:gd name="T100" fmla="*/ 129 w 351"/>
                  <a:gd name="T101" fmla="*/ 189 h 347"/>
                  <a:gd name="T102" fmla="*/ 37 w 351"/>
                  <a:gd name="T103" fmla="*/ 111 h 347"/>
                  <a:gd name="T104" fmla="*/ 9 w 351"/>
                  <a:gd name="T105" fmla="*/ 89 h 347"/>
                  <a:gd name="T106" fmla="*/ 9 w 351"/>
                  <a:gd name="T107" fmla="*/ 91 h 347"/>
                  <a:gd name="T108" fmla="*/ 29 w 351"/>
                  <a:gd name="T109" fmla="*/ 117 h 347"/>
                  <a:gd name="T110" fmla="*/ 109 w 351"/>
                  <a:gd name="T111" fmla="*/ 209 h 347"/>
                  <a:gd name="T112" fmla="*/ 138 w 351"/>
                  <a:gd name="T113" fmla="*/ 240 h 347"/>
                  <a:gd name="T114" fmla="*/ 129 w 351"/>
                  <a:gd name="T115" fmla="*/ 249 h 347"/>
                  <a:gd name="T116" fmla="*/ 118 w 351"/>
                  <a:gd name="T117" fmla="*/ 312 h 347"/>
                  <a:gd name="T118" fmla="*/ 118 w 351"/>
                  <a:gd name="T119" fmla="*/ 312 h 347"/>
                  <a:gd name="T120" fmla="*/ 244 w 351"/>
                  <a:gd name="T121" fmla="*/ 140 h 347"/>
                  <a:gd name="T122" fmla="*/ 141 w 351"/>
                  <a:gd name="T123" fmla="*/ 243 h 347"/>
                  <a:gd name="T124" fmla="*/ 141 w 351"/>
                  <a:gd name="T125" fmla="*/ 24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1" h="347">
                    <a:moveTo>
                      <a:pt x="129" y="249"/>
                    </a:moveTo>
                    <a:lnTo>
                      <a:pt x="129" y="249"/>
                    </a:lnTo>
                    <a:lnTo>
                      <a:pt x="95" y="278"/>
                    </a:lnTo>
                    <a:lnTo>
                      <a:pt x="92" y="283"/>
                    </a:lnTo>
                    <a:lnTo>
                      <a:pt x="89" y="283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9" y="286"/>
                    </a:lnTo>
                    <a:lnTo>
                      <a:pt x="86" y="286"/>
                    </a:lnTo>
                    <a:lnTo>
                      <a:pt x="86" y="289"/>
                    </a:lnTo>
                    <a:lnTo>
                      <a:pt x="86" y="289"/>
                    </a:lnTo>
                    <a:lnTo>
                      <a:pt x="80" y="295"/>
                    </a:lnTo>
                    <a:lnTo>
                      <a:pt x="80" y="295"/>
                    </a:lnTo>
                    <a:lnTo>
                      <a:pt x="80" y="300"/>
                    </a:lnTo>
                    <a:lnTo>
                      <a:pt x="80" y="309"/>
                    </a:lnTo>
                    <a:lnTo>
                      <a:pt x="80" y="309"/>
                    </a:lnTo>
                    <a:lnTo>
                      <a:pt x="83" y="318"/>
                    </a:lnTo>
                    <a:lnTo>
                      <a:pt x="89" y="323"/>
                    </a:lnTo>
                    <a:lnTo>
                      <a:pt x="89" y="323"/>
                    </a:lnTo>
                    <a:lnTo>
                      <a:pt x="97" y="329"/>
                    </a:lnTo>
                    <a:lnTo>
                      <a:pt x="97" y="329"/>
                    </a:lnTo>
                    <a:lnTo>
                      <a:pt x="106" y="329"/>
                    </a:lnTo>
                    <a:lnTo>
                      <a:pt x="109" y="329"/>
                    </a:lnTo>
                    <a:lnTo>
                      <a:pt x="115" y="332"/>
                    </a:lnTo>
                    <a:lnTo>
                      <a:pt x="115" y="332"/>
                    </a:lnTo>
                    <a:lnTo>
                      <a:pt x="126" y="332"/>
                    </a:lnTo>
                    <a:lnTo>
                      <a:pt x="126" y="332"/>
                    </a:lnTo>
                    <a:lnTo>
                      <a:pt x="223" y="341"/>
                    </a:lnTo>
                    <a:lnTo>
                      <a:pt x="223" y="341"/>
                    </a:lnTo>
                    <a:lnTo>
                      <a:pt x="272" y="344"/>
                    </a:lnTo>
                    <a:lnTo>
                      <a:pt x="272" y="344"/>
                    </a:lnTo>
                    <a:lnTo>
                      <a:pt x="298" y="346"/>
                    </a:lnTo>
                    <a:lnTo>
                      <a:pt x="310" y="346"/>
                    </a:lnTo>
                    <a:lnTo>
                      <a:pt x="312" y="346"/>
                    </a:lnTo>
                    <a:lnTo>
                      <a:pt x="315" y="346"/>
                    </a:lnTo>
                    <a:lnTo>
                      <a:pt x="315" y="346"/>
                    </a:lnTo>
                    <a:lnTo>
                      <a:pt x="321" y="346"/>
                    </a:lnTo>
                    <a:lnTo>
                      <a:pt x="321" y="346"/>
                    </a:lnTo>
                    <a:lnTo>
                      <a:pt x="324" y="346"/>
                    </a:lnTo>
                    <a:lnTo>
                      <a:pt x="324" y="346"/>
                    </a:lnTo>
                    <a:lnTo>
                      <a:pt x="333" y="341"/>
                    </a:lnTo>
                    <a:lnTo>
                      <a:pt x="341" y="335"/>
                    </a:lnTo>
                    <a:lnTo>
                      <a:pt x="341" y="335"/>
                    </a:lnTo>
                    <a:lnTo>
                      <a:pt x="347" y="326"/>
                    </a:lnTo>
                    <a:lnTo>
                      <a:pt x="350" y="318"/>
                    </a:lnTo>
                    <a:lnTo>
                      <a:pt x="350" y="318"/>
                    </a:lnTo>
                    <a:lnTo>
                      <a:pt x="350" y="309"/>
                    </a:lnTo>
                    <a:lnTo>
                      <a:pt x="350" y="306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47" y="269"/>
                    </a:lnTo>
                    <a:lnTo>
                      <a:pt x="347" y="269"/>
                    </a:lnTo>
                    <a:lnTo>
                      <a:pt x="341" y="220"/>
                    </a:lnTo>
                    <a:lnTo>
                      <a:pt x="341" y="220"/>
                    </a:lnTo>
                    <a:lnTo>
                      <a:pt x="333" y="123"/>
                    </a:lnTo>
                    <a:lnTo>
                      <a:pt x="333" y="123"/>
                    </a:lnTo>
                    <a:lnTo>
                      <a:pt x="333" y="111"/>
                    </a:lnTo>
                    <a:lnTo>
                      <a:pt x="333" y="106"/>
                    </a:lnTo>
                    <a:lnTo>
                      <a:pt x="333" y="103"/>
                    </a:lnTo>
                    <a:lnTo>
                      <a:pt x="333" y="103"/>
                    </a:lnTo>
                    <a:lnTo>
                      <a:pt x="333" y="100"/>
                    </a:lnTo>
                    <a:lnTo>
                      <a:pt x="333" y="100"/>
                    </a:lnTo>
                    <a:lnTo>
                      <a:pt x="330" y="97"/>
                    </a:lnTo>
                    <a:lnTo>
                      <a:pt x="330" y="97"/>
                    </a:lnTo>
                    <a:lnTo>
                      <a:pt x="330" y="91"/>
                    </a:lnTo>
                    <a:lnTo>
                      <a:pt x="330" y="91"/>
                    </a:lnTo>
                    <a:lnTo>
                      <a:pt x="327" y="86"/>
                    </a:lnTo>
                    <a:lnTo>
                      <a:pt x="321" y="80"/>
                    </a:lnTo>
                    <a:lnTo>
                      <a:pt x="321" y="80"/>
                    </a:lnTo>
                    <a:lnTo>
                      <a:pt x="312" y="77"/>
                    </a:lnTo>
                    <a:lnTo>
                      <a:pt x="304" y="77"/>
                    </a:lnTo>
                    <a:lnTo>
                      <a:pt x="304" y="77"/>
                    </a:lnTo>
                    <a:lnTo>
                      <a:pt x="292" y="83"/>
                    </a:lnTo>
                    <a:lnTo>
                      <a:pt x="292" y="83"/>
                    </a:lnTo>
                    <a:lnTo>
                      <a:pt x="287" y="86"/>
                    </a:lnTo>
                    <a:lnTo>
                      <a:pt x="287" y="86"/>
                    </a:lnTo>
                    <a:lnTo>
                      <a:pt x="281" y="94"/>
                    </a:lnTo>
                    <a:lnTo>
                      <a:pt x="281" y="94"/>
                    </a:lnTo>
                    <a:lnTo>
                      <a:pt x="249" y="129"/>
                    </a:lnTo>
                    <a:lnTo>
                      <a:pt x="249" y="129"/>
                    </a:lnTo>
                    <a:lnTo>
                      <a:pt x="241" y="134"/>
                    </a:lnTo>
                    <a:lnTo>
                      <a:pt x="241" y="137"/>
                    </a:lnTo>
                    <a:lnTo>
                      <a:pt x="238" y="137"/>
                    </a:lnTo>
                    <a:lnTo>
                      <a:pt x="238" y="137"/>
                    </a:lnTo>
                    <a:lnTo>
                      <a:pt x="209" y="108"/>
                    </a:lnTo>
                    <a:lnTo>
                      <a:pt x="209" y="108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9" y="8"/>
                    </a:lnTo>
                    <a:lnTo>
                      <a:pt x="89" y="8"/>
                    </a:lnTo>
                    <a:lnTo>
                      <a:pt x="112" y="37"/>
                    </a:lnTo>
                    <a:lnTo>
                      <a:pt x="112" y="37"/>
                    </a:lnTo>
                    <a:lnTo>
                      <a:pt x="146" y="77"/>
                    </a:lnTo>
                    <a:lnTo>
                      <a:pt x="146" y="77"/>
                    </a:lnTo>
                    <a:lnTo>
                      <a:pt x="189" y="129"/>
                    </a:lnTo>
                    <a:lnTo>
                      <a:pt x="189" y="129"/>
                    </a:lnTo>
                    <a:lnTo>
                      <a:pt x="218" y="157"/>
                    </a:lnTo>
                    <a:lnTo>
                      <a:pt x="221" y="163"/>
                    </a:lnTo>
                    <a:lnTo>
                      <a:pt x="221" y="163"/>
                    </a:lnTo>
                    <a:lnTo>
                      <a:pt x="223" y="166"/>
                    </a:lnTo>
                    <a:lnTo>
                      <a:pt x="223" y="166"/>
                    </a:lnTo>
                    <a:lnTo>
                      <a:pt x="229" y="169"/>
                    </a:lnTo>
                    <a:lnTo>
                      <a:pt x="229" y="169"/>
                    </a:lnTo>
                    <a:lnTo>
                      <a:pt x="241" y="171"/>
                    </a:lnTo>
                    <a:lnTo>
                      <a:pt x="252" y="169"/>
                    </a:lnTo>
                    <a:lnTo>
                      <a:pt x="252" y="169"/>
                    </a:lnTo>
                    <a:lnTo>
                      <a:pt x="258" y="166"/>
                    </a:lnTo>
                    <a:lnTo>
                      <a:pt x="258" y="166"/>
                    </a:lnTo>
                    <a:lnTo>
                      <a:pt x="261" y="166"/>
                    </a:lnTo>
                    <a:lnTo>
                      <a:pt x="261" y="163"/>
                    </a:lnTo>
                    <a:lnTo>
                      <a:pt x="267" y="160"/>
                    </a:lnTo>
                    <a:lnTo>
                      <a:pt x="267" y="160"/>
                    </a:lnTo>
                    <a:lnTo>
                      <a:pt x="275" y="152"/>
                    </a:lnTo>
                    <a:lnTo>
                      <a:pt x="275" y="152"/>
                    </a:lnTo>
                    <a:lnTo>
                      <a:pt x="292" y="134"/>
                    </a:lnTo>
                    <a:lnTo>
                      <a:pt x="292" y="134"/>
                    </a:lnTo>
                    <a:lnTo>
                      <a:pt x="298" y="223"/>
                    </a:lnTo>
                    <a:lnTo>
                      <a:pt x="298" y="223"/>
                    </a:lnTo>
                    <a:lnTo>
                      <a:pt x="301" y="272"/>
                    </a:lnTo>
                    <a:lnTo>
                      <a:pt x="301" y="272"/>
                    </a:lnTo>
                    <a:lnTo>
                      <a:pt x="301" y="298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301" y="300"/>
                    </a:lnTo>
                    <a:lnTo>
                      <a:pt x="275" y="298"/>
                    </a:lnTo>
                    <a:lnTo>
                      <a:pt x="275" y="298"/>
                    </a:lnTo>
                    <a:lnTo>
                      <a:pt x="226" y="295"/>
                    </a:lnTo>
                    <a:lnTo>
                      <a:pt x="226" y="295"/>
                    </a:lnTo>
                    <a:lnTo>
                      <a:pt x="138" y="292"/>
                    </a:lnTo>
                    <a:lnTo>
                      <a:pt x="138" y="292"/>
                    </a:lnTo>
                    <a:lnTo>
                      <a:pt x="152" y="275"/>
                    </a:lnTo>
                    <a:lnTo>
                      <a:pt x="152" y="275"/>
                    </a:lnTo>
                    <a:lnTo>
                      <a:pt x="160" y="266"/>
                    </a:lnTo>
                    <a:lnTo>
                      <a:pt x="163" y="260"/>
                    </a:lnTo>
                    <a:lnTo>
                      <a:pt x="163" y="260"/>
                    </a:lnTo>
                    <a:lnTo>
                      <a:pt x="169" y="252"/>
                    </a:lnTo>
                    <a:lnTo>
                      <a:pt x="169" y="252"/>
                    </a:lnTo>
                    <a:lnTo>
                      <a:pt x="172" y="240"/>
                    </a:lnTo>
                    <a:lnTo>
                      <a:pt x="169" y="229"/>
                    </a:lnTo>
                    <a:lnTo>
                      <a:pt x="169" y="229"/>
                    </a:lnTo>
                    <a:lnTo>
                      <a:pt x="166" y="223"/>
                    </a:lnTo>
                    <a:lnTo>
                      <a:pt x="166" y="223"/>
                    </a:lnTo>
                    <a:lnTo>
                      <a:pt x="163" y="220"/>
                    </a:lnTo>
                    <a:lnTo>
                      <a:pt x="158" y="215"/>
                    </a:lnTo>
                    <a:lnTo>
                      <a:pt x="158" y="215"/>
                    </a:lnTo>
                    <a:lnTo>
                      <a:pt x="129" y="189"/>
                    </a:lnTo>
                    <a:lnTo>
                      <a:pt x="129" y="189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37" y="111"/>
                    </a:lnTo>
                    <a:lnTo>
                      <a:pt x="37" y="111"/>
                    </a:lnTo>
                    <a:lnTo>
                      <a:pt x="9" y="89"/>
                    </a:lnTo>
                    <a:lnTo>
                      <a:pt x="9" y="89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9" y="91"/>
                    </a:lnTo>
                    <a:lnTo>
                      <a:pt x="9" y="91"/>
                    </a:lnTo>
                    <a:lnTo>
                      <a:pt x="29" y="117"/>
                    </a:lnTo>
                    <a:lnTo>
                      <a:pt x="29" y="117"/>
                    </a:lnTo>
                    <a:lnTo>
                      <a:pt x="66" y="157"/>
                    </a:lnTo>
                    <a:lnTo>
                      <a:pt x="66" y="157"/>
                    </a:lnTo>
                    <a:lnTo>
                      <a:pt x="109" y="209"/>
                    </a:lnTo>
                    <a:lnTo>
                      <a:pt x="109" y="209"/>
                    </a:lnTo>
                    <a:lnTo>
                      <a:pt x="138" y="237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38" y="240"/>
                    </a:lnTo>
                    <a:lnTo>
                      <a:pt x="129" y="249"/>
                    </a:lnTo>
                    <a:close/>
                    <a:moveTo>
                      <a:pt x="118" y="315"/>
                    </a:move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2"/>
                    </a:lnTo>
                    <a:lnTo>
                      <a:pt x="118" y="315"/>
                    </a:lnTo>
                    <a:close/>
                    <a:moveTo>
                      <a:pt x="244" y="140"/>
                    </a:moveTo>
                    <a:lnTo>
                      <a:pt x="244" y="137"/>
                    </a:lnTo>
                    <a:lnTo>
                      <a:pt x="244" y="140"/>
                    </a:lnTo>
                    <a:close/>
                    <a:moveTo>
                      <a:pt x="141" y="243"/>
                    </a:moveTo>
                    <a:lnTo>
                      <a:pt x="141" y="243"/>
                    </a:lnTo>
                    <a:lnTo>
                      <a:pt x="141" y="243"/>
                    </a:lnTo>
                    <a:lnTo>
                      <a:pt x="141" y="240"/>
                    </a:lnTo>
                    <a:lnTo>
                      <a:pt x="141" y="240"/>
                    </a:lnTo>
                    <a:lnTo>
                      <a:pt x="141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  <p:sp>
            <p:nvSpPr>
              <p:cNvPr id="302" name="Freeform 46"/>
              <p:cNvSpPr>
                <a:spLocks noChangeArrowheads="1"/>
              </p:cNvSpPr>
              <p:nvPr/>
            </p:nvSpPr>
            <p:spPr bwMode="auto">
              <a:xfrm>
                <a:off x="8463436" y="1607486"/>
                <a:ext cx="84422" cy="84422"/>
              </a:xfrm>
              <a:custGeom>
                <a:avLst/>
                <a:gdLst>
                  <a:gd name="T0" fmla="*/ 283 w 347"/>
                  <a:gd name="T1" fmla="*/ 158 h 350"/>
                  <a:gd name="T2" fmla="*/ 318 w 347"/>
                  <a:gd name="T3" fmla="*/ 117 h 350"/>
                  <a:gd name="T4" fmla="*/ 346 w 347"/>
                  <a:gd name="T5" fmla="*/ 80 h 350"/>
                  <a:gd name="T6" fmla="*/ 338 w 347"/>
                  <a:gd name="T7" fmla="*/ 89 h 350"/>
                  <a:gd name="T8" fmla="*/ 272 w 347"/>
                  <a:gd name="T9" fmla="*/ 146 h 350"/>
                  <a:gd name="T10" fmla="*/ 220 w 347"/>
                  <a:gd name="T11" fmla="*/ 192 h 350"/>
                  <a:gd name="T12" fmla="*/ 183 w 347"/>
                  <a:gd name="T13" fmla="*/ 221 h 350"/>
                  <a:gd name="T14" fmla="*/ 180 w 347"/>
                  <a:gd name="T15" fmla="*/ 229 h 350"/>
                  <a:gd name="T16" fmla="*/ 177 w 347"/>
                  <a:gd name="T17" fmla="*/ 252 h 350"/>
                  <a:gd name="T18" fmla="*/ 180 w 347"/>
                  <a:gd name="T19" fmla="*/ 258 h 350"/>
                  <a:gd name="T20" fmla="*/ 189 w 347"/>
                  <a:gd name="T21" fmla="*/ 266 h 350"/>
                  <a:gd name="T22" fmla="*/ 194 w 347"/>
                  <a:gd name="T23" fmla="*/ 275 h 350"/>
                  <a:gd name="T24" fmla="*/ 126 w 347"/>
                  <a:gd name="T25" fmla="*/ 298 h 350"/>
                  <a:gd name="T26" fmla="*/ 74 w 347"/>
                  <a:gd name="T27" fmla="*/ 301 h 350"/>
                  <a:gd name="T28" fmla="*/ 49 w 347"/>
                  <a:gd name="T29" fmla="*/ 301 h 350"/>
                  <a:gd name="T30" fmla="*/ 49 w 347"/>
                  <a:gd name="T31" fmla="*/ 275 h 350"/>
                  <a:gd name="T32" fmla="*/ 57 w 347"/>
                  <a:gd name="T33" fmla="*/ 137 h 350"/>
                  <a:gd name="T34" fmla="*/ 74 w 347"/>
                  <a:gd name="T35" fmla="*/ 152 h 350"/>
                  <a:gd name="T36" fmla="*/ 86 w 347"/>
                  <a:gd name="T37" fmla="*/ 163 h 350"/>
                  <a:gd name="T38" fmla="*/ 109 w 347"/>
                  <a:gd name="T39" fmla="*/ 172 h 350"/>
                  <a:gd name="T40" fmla="*/ 126 w 347"/>
                  <a:gd name="T41" fmla="*/ 166 h 350"/>
                  <a:gd name="T42" fmla="*/ 131 w 347"/>
                  <a:gd name="T43" fmla="*/ 158 h 350"/>
                  <a:gd name="T44" fmla="*/ 157 w 347"/>
                  <a:gd name="T45" fmla="*/ 129 h 350"/>
                  <a:gd name="T46" fmla="*/ 238 w 347"/>
                  <a:gd name="T47" fmla="*/ 37 h 350"/>
                  <a:gd name="T48" fmla="*/ 260 w 347"/>
                  <a:gd name="T49" fmla="*/ 11 h 350"/>
                  <a:gd name="T50" fmla="*/ 258 w 347"/>
                  <a:gd name="T51" fmla="*/ 9 h 350"/>
                  <a:gd name="T52" fmla="*/ 232 w 347"/>
                  <a:gd name="T53" fmla="*/ 31 h 350"/>
                  <a:gd name="T54" fmla="*/ 140 w 347"/>
                  <a:gd name="T55" fmla="*/ 111 h 350"/>
                  <a:gd name="T56" fmla="*/ 109 w 347"/>
                  <a:gd name="T57" fmla="*/ 137 h 350"/>
                  <a:gd name="T58" fmla="*/ 100 w 347"/>
                  <a:gd name="T59" fmla="*/ 129 h 350"/>
                  <a:gd name="T60" fmla="*/ 66 w 347"/>
                  <a:gd name="T61" fmla="*/ 92 h 350"/>
                  <a:gd name="T62" fmla="*/ 63 w 347"/>
                  <a:gd name="T63" fmla="*/ 89 h 350"/>
                  <a:gd name="T64" fmla="*/ 60 w 347"/>
                  <a:gd name="T65" fmla="*/ 86 h 350"/>
                  <a:gd name="T66" fmla="*/ 51 w 347"/>
                  <a:gd name="T67" fmla="*/ 80 h 350"/>
                  <a:gd name="T68" fmla="*/ 37 w 347"/>
                  <a:gd name="T69" fmla="*/ 80 h 350"/>
                  <a:gd name="T70" fmla="*/ 23 w 347"/>
                  <a:gd name="T71" fmla="*/ 89 h 350"/>
                  <a:gd name="T72" fmla="*/ 17 w 347"/>
                  <a:gd name="T73" fmla="*/ 106 h 350"/>
                  <a:gd name="T74" fmla="*/ 17 w 347"/>
                  <a:gd name="T75" fmla="*/ 114 h 350"/>
                  <a:gd name="T76" fmla="*/ 8 w 347"/>
                  <a:gd name="T77" fmla="*/ 223 h 350"/>
                  <a:gd name="T78" fmla="*/ 3 w 347"/>
                  <a:gd name="T79" fmla="*/ 272 h 350"/>
                  <a:gd name="T80" fmla="*/ 0 w 347"/>
                  <a:gd name="T81" fmla="*/ 312 h 350"/>
                  <a:gd name="T82" fmla="*/ 0 w 347"/>
                  <a:gd name="T83" fmla="*/ 321 h 350"/>
                  <a:gd name="T84" fmla="*/ 3 w 347"/>
                  <a:gd name="T85" fmla="*/ 323 h 350"/>
                  <a:gd name="T86" fmla="*/ 11 w 347"/>
                  <a:gd name="T87" fmla="*/ 341 h 350"/>
                  <a:gd name="T88" fmla="*/ 28 w 347"/>
                  <a:gd name="T89" fmla="*/ 349 h 350"/>
                  <a:gd name="T90" fmla="*/ 54 w 347"/>
                  <a:gd name="T91" fmla="*/ 349 h 350"/>
                  <a:gd name="T92" fmla="*/ 80 w 347"/>
                  <a:gd name="T93" fmla="*/ 347 h 350"/>
                  <a:gd name="T94" fmla="*/ 226 w 347"/>
                  <a:gd name="T95" fmla="*/ 335 h 350"/>
                  <a:gd name="T96" fmla="*/ 243 w 347"/>
                  <a:gd name="T97" fmla="*/ 332 h 350"/>
                  <a:gd name="T98" fmla="*/ 246 w 347"/>
                  <a:gd name="T99" fmla="*/ 332 h 350"/>
                  <a:gd name="T100" fmla="*/ 252 w 347"/>
                  <a:gd name="T101" fmla="*/ 329 h 350"/>
                  <a:gd name="T102" fmla="*/ 255 w 347"/>
                  <a:gd name="T103" fmla="*/ 329 h 350"/>
                  <a:gd name="T104" fmla="*/ 266 w 347"/>
                  <a:gd name="T105" fmla="*/ 321 h 350"/>
                  <a:gd name="T106" fmla="*/ 269 w 347"/>
                  <a:gd name="T107" fmla="*/ 303 h 350"/>
                  <a:gd name="T108" fmla="*/ 260 w 347"/>
                  <a:gd name="T109" fmla="*/ 286 h 350"/>
                  <a:gd name="T110" fmla="*/ 252 w 347"/>
                  <a:gd name="T111" fmla="*/ 281 h 350"/>
                  <a:gd name="T112" fmla="*/ 212 w 347"/>
                  <a:gd name="T113" fmla="*/ 243 h 350"/>
                  <a:gd name="T114" fmla="*/ 212 w 347"/>
                  <a:gd name="T115" fmla="*/ 238 h 350"/>
                  <a:gd name="T116" fmla="*/ 106 w 347"/>
                  <a:gd name="T117" fmla="*/ 140 h 350"/>
                  <a:gd name="T118" fmla="*/ 209 w 347"/>
                  <a:gd name="T119" fmla="*/ 2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7" h="350">
                    <a:moveTo>
                      <a:pt x="238" y="209"/>
                    </a:moveTo>
                    <a:lnTo>
                      <a:pt x="238" y="209"/>
                    </a:lnTo>
                    <a:lnTo>
                      <a:pt x="283" y="158"/>
                    </a:lnTo>
                    <a:lnTo>
                      <a:pt x="283" y="158"/>
                    </a:lnTo>
                    <a:lnTo>
                      <a:pt x="318" y="117"/>
                    </a:lnTo>
                    <a:lnTo>
                      <a:pt x="318" y="117"/>
                    </a:lnTo>
                    <a:lnTo>
                      <a:pt x="340" y="92"/>
                    </a:lnTo>
                    <a:lnTo>
                      <a:pt x="340" y="92"/>
                    </a:lnTo>
                    <a:lnTo>
                      <a:pt x="346" y="80"/>
                    </a:lnTo>
                    <a:lnTo>
                      <a:pt x="346" y="80"/>
                    </a:lnTo>
                    <a:lnTo>
                      <a:pt x="338" y="89"/>
                    </a:lnTo>
                    <a:lnTo>
                      <a:pt x="338" y="89"/>
                    </a:lnTo>
                    <a:lnTo>
                      <a:pt x="312" y="111"/>
                    </a:lnTo>
                    <a:lnTo>
                      <a:pt x="312" y="111"/>
                    </a:lnTo>
                    <a:lnTo>
                      <a:pt x="272" y="146"/>
                    </a:lnTo>
                    <a:lnTo>
                      <a:pt x="272" y="146"/>
                    </a:lnTo>
                    <a:lnTo>
                      <a:pt x="220" y="192"/>
                    </a:lnTo>
                    <a:lnTo>
                      <a:pt x="220" y="192"/>
                    </a:lnTo>
                    <a:lnTo>
                      <a:pt x="189" y="218"/>
                    </a:lnTo>
                    <a:lnTo>
                      <a:pt x="186" y="221"/>
                    </a:lnTo>
                    <a:lnTo>
                      <a:pt x="183" y="221"/>
                    </a:lnTo>
                    <a:lnTo>
                      <a:pt x="183" y="223"/>
                    </a:lnTo>
                    <a:lnTo>
                      <a:pt x="183" y="223"/>
                    </a:lnTo>
                    <a:lnTo>
                      <a:pt x="180" y="229"/>
                    </a:lnTo>
                    <a:lnTo>
                      <a:pt x="180" y="229"/>
                    </a:lnTo>
                    <a:lnTo>
                      <a:pt x="177" y="240"/>
                    </a:lnTo>
                    <a:lnTo>
                      <a:pt x="177" y="252"/>
                    </a:lnTo>
                    <a:lnTo>
                      <a:pt x="177" y="252"/>
                    </a:lnTo>
                    <a:lnTo>
                      <a:pt x="180" y="258"/>
                    </a:lnTo>
                    <a:lnTo>
                      <a:pt x="180" y="258"/>
                    </a:lnTo>
                    <a:lnTo>
                      <a:pt x="183" y="260"/>
                    </a:lnTo>
                    <a:lnTo>
                      <a:pt x="183" y="260"/>
                    </a:lnTo>
                    <a:lnTo>
                      <a:pt x="189" y="266"/>
                    </a:lnTo>
                    <a:lnTo>
                      <a:pt x="189" y="266"/>
                    </a:lnTo>
                    <a:lnTo>
                      <a:pt x="194" y="275"/>
                    </a:lnTo>
                    <a:lnTo>
                      <a:pt x="194" y="275"/>
                    </a:lnTo>
                    <a:lnTo>
                      <a:pt x="212" y="292"/>
                    </a:lnTo>
                    <a:lnTo>
                      <a:pt x="212" y="292"/>
                    </a:lnTo>
                    <a:lnTo>
                      <a:pt x="126" y="298"/>
                    </a:lnTo>
                    <a:lnTo>
                      <a:pt x="126" y="298"/>
                    </a:lnTo>
                    <a:lnTo>
                      <a:pt x="74" y="301"/>
                    </a:lnTo>
                    <a:lnTo>
                      <a:pt x="74" y="301"/>
                    </a:lnTo>
                    <a:lnTo>
                      <a:pt x="51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30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51" y="226"/>
                    </a:lnTo>
                    <a:lnTo>
                      <a:pt x="51" y="226"/>
                    </a:lnTo>
                    <a:lnTo>
                      <a:pt x="57" y="137"/>
                    </a:lnTo>
                    <a:lnTo>
                      <a:pt x="57" y="137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83" y="160"/>
                    </a:lnTo>
                    <a:lnTo>
                      <a:pt x="86" y="163"/>
                    </a:lnTo>
                    <a:lnTo>
                      <a:pt x="86" y="163"/>
                    </a:lnTo>
                    <a:lnTo>
                      <a:pt x="97" y="172"/>
                    </a:lnTo>
                    <a:lnTo>
                      <a:pt x="97" y="172"/>
                    </a:lnTo>
                    <a:lnTo>
                      <a:pt x="109" y="172"/>
                    </a:lnTo>
                    <a:lnTo>
                      <a:pt x="120" y="169"/>
                    </a:lnTo>
                    <a:lnTo>
                      <a:pt x="120" y="169"/>
                    </a:lnTo>
                    <a:lnTo>
                      <a:pt x="126" y="166"/>
                    </a:lnTo>
                    <a:lnTo>
                      <a:pt x="126" y="166"/>
                    </a:lnTo>
                    <a:lnTo>
                      <a:pt x="129" y="163"/>
                    </a:lnTo>
                    <a:lnTo>
                      <a:pt x="131" y="158"/>
                    </a:lnTo>
                    <a:lnTo>
                      <a:pt x="131" y="158"/>
                    </a:lnTo>
                    <a:lnTo>
                      <a:pt x="157" y="129"/>
                    </a:lnTo>
                    <a:lnTo>
                      <a:pt x="157" y="129"/>
                    </a:lnTo>
                    <a:lnTo>
                      <a:pt x="203" y="77"/>
                    </a:lnTo>
                    <a:lnTo>
                      <a:pt x="203" y="77"/>
                    </a:lnTo>
                    <a:lnTo>
                      <a:pt x="238" y="37"/>
                    </a:lnTo>
                    <a:lnTo>
                      <a:pt x="238" y="37"/>
                    </a:lnTo>
                    <a:lnTo>
                      <a:pt x="260" y="11"/>
                    </a:lnTo>
                    <a:lnTo>
                      <a:pt x="260" y="11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58" y="9"/>
                    </a:lnTo>
                    <a:lnTo>
                      <a:pt x="258" y="9"/>
                    </a:lnTo>
                    <a:lnTo>
                      <a:pt x="232" y="31"/>
                    </a:lnTo>
                    <a:lnTo>
                      <a:pt x="232" y="31"/>
                    </a:lnTo>
                    <a:lnTo>
                      <a:pt x="192" y="66"/>
                    </a:lnTo>
                    <a:lnTo>
                      <a:pt x="192" y="66"/>
                    </a:lnTo>
                    <a:lnTo>
                      <a:pt x="140" y="111"/>
                    </a:lnTo>
                    <a:lnTo>
                      <a:pt x="140" y="111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106" y="137"/>
                    </a:lnTo>
                    <a:lnTo>
                      <a:pt x="106" y="137"/>
                    </a:lnTo>
                    <a:lnTo>
                      <a:pt x="100" y="129"/>
                    </a:lnTo>
                    <a:lnTo>
                      <a:pt x="100" y="129"/>
                    </a:lnTo>
                    <a:lnTo>
                      <a:pt x="68" y="94"/>
                    </a:lnTo>
                    <a:lnTo>
                      <a:pt x="66" y="92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3" y="89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51" y="80"/>
                    </a:lnTo>
                    <a:lnTo>
                      <a:pt x="51" y="80"/>
                    </a:lnTo>
                    <a:lnTo>
                      <a:pt x="46" y="80"/>
                    </a:lnTo>
                    <a:lnTo>
                      <a:pt x="37" y="80"/>
                    </a:lnTo>
                    <a:lnTo>
                      <a:pt x="37" y="80"/>
                    </a:lnTo>
                    <a:lnTo>
                      <a:pt x="28" y="83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0" y="97"/>
                    </a:lnTo>
                    <a:lnTo>
                      <a:pt x="20" y="97"/>
                    </a:lnTo>
                    <a:lnTo>
                      <a:pt x="17" y="106"/>
                    </a:lnTo>
                    <a:lnTo>
                      <a:pt x="17" y="109"/>
                    </a:lnTo>
                    <a:lnTo>
                      <a:pt x="17" y="114"/>
                    </a:lnTo>
                    <a:lnTo>
                      <a:pt x="17" y="114"/>
                    </a:lnTo>
                    <a:lnTo>
                      <a:pt x="17" y="126"/>
                    </a:lnTo>
                    <a:lnTo>
                      <a:pt x="17" y="126"/>
                    </a:lnTo>
                    <a:lnTo>
                      <a:pt x="8" y="223"/>
                    </a:lnTo>
                    <a:lnTo>
                      <a:pt x="8" y="223"/>
                    </a:lnTo>
                    <a:lnTo>
                      <a:pt x="3" y="272"/>
                    </a:lnTo>
                    <a:lnTo>
                      <a:pt x="3" y="272"/>
                    </a:lnTo>
                    <a:lnTo>
                      <a:pt x="3" y="298"/>
                    </a:lnTo>
                    <a:lnTo>
                      <a:pt x="0" y="309"/>
                    </a:lnTo>
                    <a:lnTo>
                      <a:pt x="0" y="312"/>
                    </a:lnTo>
                    <a:lnTo>
                      <a:pt x="0" y="315"/>
                    </a:lnTo>
                    <a:lnTo>
                      <a:pt x="0" y="315"/>
                    </a:lnTo>
                    <a:lnTo>
                      <a:pt x="0" y="321"/>
                    </a:lnTo>
                    <a:lnTo>
                      <a:pt x="0" y="321"/>
                    </a:lnTo>
                    <a:lnTo>
                      <a:pt x="3" y="323"/>
                    </a:lnTo>
                    <a:lnTo>
                      <a:pt x="3" y="323"/>
                    </a:lnTo>
                    <a:lnTo>
                      <a:pt x="5" y="332"/>
                    </a:lnTo>
                    <a:lnTo>
                      <a:pt x="11" y="341"/>
                    </a:lnTo>
                    <a:lnTo>
                      <a:pt x="11" y="341"/>
                    </a:lnTo>
                    <a:lnTo>
                      <a:pt x="20" y="347"/>
                    </a:lnTo>
                    <a:lnTo>
                      <a:pt x="28" y="349"/>
                    </a:lnTo>
                    <a:lnTo>
                      <a:pt x="28" y="349"/>
                    </a:lnTo>
                    <a:lnTo>
                      <a:pt x="37" y="349"/>
                    </a:lnTo>
                    <a:lnTo>
                      <a:pt x="40" y="349"/>
                    </a:lnTo>
                    <a:lnTo>
                      <a:pt x="54" y="349"/>
                    </a:lnTo>
                    <a:lnTo>
                      <a:pt x="54" y="34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129" y="344"/>
                    </a:lnTo>
                    <a:lnTo>
                      <a:pt x="129" y="344"/>
                    </a:lnTo>
                    <a:lnTo>
                      <a:pt x="226" y="335"/>
                    </a:lnTo>
                    <a:lnTo>
                      <a:pt x="226" y="335"/>
                    </a:lnTo>
                    <a:lnTo>
                      <a:pt x="238" y="332"/>
                    </a:lnTo>
                    <a:lnTo>
                      <a:pt x="243" y="332"/>
                    </a:lnTo>
                    <a:lnTo>
                      <a:pt x="243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46" y="332"/>
                    </a:lnTo>
                    <a:lnTo>
                      <a:pt x="252" y="329"/>
                    </a:lnTo>
                    <a:lnTo>
                      <a:pt x="252" y="329"/>
                    </a:lnTo>
                    <a:lnTo>
                      <a:pt x="255" y="329"/>
                    </a:lnTo>
                    <a:lnTo>
                      <a:pt x="255" y="329"/>
                    </a:lnTo>
                    <a:lnTo>
                      <a:pt x="260" y="326"/>
                    </a:lnTo>
                    <a:lnTo>
                      <a:pt x="266" y="321"/>
                    </a:lnTo>
                    <a:lnTo>
                      <a:pt x="266" y="321"/>
                    </a:lnTo>
                    <a:lnTo>
                      <a:pt x="269" y="312"/>
                    </a:lnTo>
                    <a:lnTo>
                      <a:pt x="269" y="303"/>
                    </a:lnTo>
                    <a:lnTo>
                      <a:pt x="269" y="303"/>
                    </a:lnTo>
                    <a:lnTo>
                      <a:pt x="266" y="292"/>
                    </a:lnTo>
                    <a:lnTo>
                      <a:pt x="266" y="292"/>
                    </a:lnTo>
                    <a:lnTo>
                      <a:pt x="260" y="286"/>
                    </a:lnTo>
                    <a:lnTo>
                      <a:pt x="260" y="286"/>
                    </a:lnTo>
                    <a:lnTo>
                      <a:pt x="252" y="281"/>
                    </a:lnTo>
                    <a:lnTo>
                      <a:pt x="252" y="281"/>
                    </a:lnTo>
                    <a:lnTo>
                      <a:pt x="220" y="249"/>
                    </a:lnTo>
                    <a:lnTo>
                      <a:pt x="220" y="249"/>
                    </a:lnTo>
                    <a:lnTo>
                      <a:pt x="212" y="243"/>
                    </a:lnTo>
                    <a:lnTo>
                      <a:pt x="212" y="240"/>
                    </a:lnTo>
                    <a:lnTo>
                      <a:pt x="212" y="238"/>
                    </a:lnTo>
                    <a:lnTo>
                      <a:pt x="212" y="238"/>
                    </a:lnTo>
                    <a:lnTo>
                      <a:pt x="238" y="209"/>
                    </a:lnTo>
                    <a:close/>
                    <a:moveTo>
                      <a:pt x="106" y="140"/>
                    </a:moveTo>
                    <a:lnTo>
                      <a:pt x="106" y="140"/>
                    </a:lnTo>
                    <a:close/>
                    <a:moveTo>
                      <a:pt x="34" y="117"/>
                    </a:moveTo>
                    <a:lnTo>
                      <a:pt x="34" y="117"/>
                    </a:lnTo>
                    <a:close/>
                    <a:moveTo>
                      <a:pt x="209" y="243"/>
                    </a:moveTo>
                    <a:lnTo>
                      <a:pt x="209" y="2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218996"/>
                <a:endParaRPr lang="en-US" sz="800">
                  <a:solidFill>
                    <a:srgbClr val="58595D"/>
                  </a:solidFill>
                </a:endParaRPr>
              </a:p>
            </p:txBody>
          </p:sp>
        </p:grpSp>
      </p:grpSp>
      <p:grpSp>
        <p:nvGrpSpPr>
          <p:cNvPr id="303" name="Group 302"/>
          <p:cNvGrpSpPr>
            <a:grpSpLocks noChangeAspect="1"/>
          </p:cNvGrpSpPr>
          <p:nvPr/>
        </p:nvGrpSpPr>
        <p:grpSpPr>
          <a:xfrm flipH="1" flipV="1">
            <a:off x="6828490" y="1931040"/>
            <a:ext cx="283862" cy="312710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04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05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06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07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08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309" name="Group 308"/>
          <p:cNvGrpSpPr>
            <a:grpSpLocks noChangeAspect="1"/>
          </p:cNvGrpSpPr>
          <p:nvPr/>
        </p:nvGrpSpPr>
        <p:grpSpPr>
          <a:xfrm flipH="1" flipV="1">
            <a:off x="8207959" y="1896354"/>
            <a:ext cx="309932" cy="308914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10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1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2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3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4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315" name="Group 314"/>
          <p:cNvGrpSpPr>
            <a:grpSpLocks noChangeAspect="1"/>
          </p:cNvGrpSpPr>
          <p:nvPr/>
        </p:nvGrpSpPr>
        <p:grpSpPr>
          <a:xfrm flipH="1" flipV="1">
            <a:off x="6369732" y="1955794"/>
            <a:ext cx="307963" cy="306952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16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7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8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19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20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321" name="Group 320"/>
          <p:cNvGrpSpPr>
            <a:grpSpLocks noChangeAspect="1"/>
          </p:cNvGrpSpPr>
          <p:nvPr/>
        </p:nvGrpSpPr>
        <p:grpSpPr>
          <a:xfrm flipH="1" flipV="1">
            <a:off x="6501083" y="1955794"/>
            <a:ext cx="292676" cy="291713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22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23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24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25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26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327" name="Group 326"/>
          <p:cNvGrpSpPr>
            <a:grpSpLocks noChangeAspect="1"/>
          </p:cNvGrpSpPr>
          <p:nvPr/>
        </p:nvGrpSpPr>
        <p:grpSpPr>
          <a:xfrm flipH="1" flipV="1">
            <a:off x="7171651" y="1931040"/>
            <a:ext cx="290367" cy="289412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28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29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0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1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2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333" name="Group 332"/>
          <p:cNvGrpSpPr>
            <a:grpSpLocks noChangeAspect="1"/>
          </p:cNvGrpSpPr>
          <p:nvPr/>
        </p:nvGrpSpPr>
        <p:grpSpPr>
          <a:xfrm flipH="1" flipV="1">
            <a:off x="7523612" y="1921114"/>
            <a:ext cx="284839" cy="283902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34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5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6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7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38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grpSp>
        <p:nvGrpSpPr>
          <p:cNvPr id="339" name="Group 338"/>
          <p:cNvGrpSpPr>
            <a:grpSpLocks noChangeAspect="1"/>
          </p:cNvGrpSpPr>
          <p:nvPr/>
        </p:nvGrpSpPr>
        <p:grpSpPr>
          <a:xfrm flipV="1">
            <a:off x="8551958" y="1897929"/>
            <a:ext cx="309092" cy="308076"/>
            <a:chOff x="5469972" y="2733106"/>
            <a:chExt cx="631145" cy="420577"/>
          </a:xfrm>
          <a:solidFill>
            <a:schemeClr val="tx2">
              <a:lumMod val="75000"/>
            </a:schemeClr>
          </a:solidFill>
        </p:grpSpPr>
        <p:sp>
          <p:nvSpPr>
            <p:cNvPr id="340" name="Freeform 48"/>
            <p:cNvSpPr>
              <a:spLocks noChangeArrowheads="1"/>
            </p:cNvSpPr>
            <p:nvPr/>
          </p:nvSpPr>
          <p:spPr bwMode="auto">
            <a:xfrm>
              <a:off x="5469972" y="2733106"/>
              <a:ext cx="631145" cy="420577"/>
            </a:xfrm>
            <a:custGeom>
              <a:avLst/>
              <a:gdLst>
                <a:gd name="T0" fmla="*/ 2695 w 2719"/>
                <a:gd name="T1" fmla="*/ 246 h 1702"/>
                <a:gd name="T2" fmla="*/ 2515 w 2719"/>
                <a:gd name="T3" fmla="*/ 186 h 1702"/>
                <a:gd name="T4" fmla="*/ 2329 w 2719"/>
                <a:gd name="T5" fmla="*/ 123 h 1702"/>
                <a:gd name="T6" fmla="*/ 2143 w 2719"/>
                <a:gd name="T7" fmla="*/ 60 h 1702"/>
                <a:gd name="T8" fmla="*/ 1957 w 2719"/>
                <a:gd name="T9" fmla="*/ 0 h 1702"/>
                <a:gd name="T10" fmla="*/ 2137 w 2719"/>
                <a:gd name="T11" fmla="*/ 74 h 1702"/>
                <a:gd name="T12" fmla="*/ 2320 w 2719"/>
                <a:gd name="T13" fmla="*/ 146 h 1702"/>
                <a:gd name="T14" fmla="*/ 2503 w 2719"/>
                <a:gd name="T15" fmla="*/ 220 h 1702"/>
                <a:gd name="T16" fmla="*/ 2397 w 2719"/>
                <a:gd name="T17" fmla="*/ 246 h 1702"/>
                <a:gd name="T18" fmla="*/ 2277 w 2719"/>
                <a:gd name="T19" fmla="*/ 243 h 1702"/>
                <a:gd name="T20" fmla="*/ 2028 w 2719"/>
                <a:gd name="T21" fmla="*/ 241 h 1702"/>
                <a:gd name="T22" fmla="*/ 1696 w 2719"/>
                <a:gd name="T23" fmla="*/ 241 h 1702"/>
                <a:gd name="T24" fmla="*/ 1031 w 2719"/>
                <a:gd name="T25" fmla="*/ 241 h 1702"/>
                <a:gd name="T26" fmla="*/ 699 w 2719"/>
                <a:gd name="T27" fmla="*/ 238 h 1702"/>
                <a:gd name="T28" fmla="*/ 178 w 2719"/>
                <a:gd name="T29" fmla="*/ 238 h 1702"/>
                <a:gd name="T30" fmla="*/ 223 w 2719"/>
                <a:gd name="T31" fmla="*/ 220 h 1702"/>
                <a:gd name="T32" fmla="*/ 499 w 2719"/>
                <a:gd name="T33" fmla="*/ 112 h 1702"/>
                <a:gd name="T34" fmla="*/ 682 w 2719"/>
                <a:gd name="T35" fmla="*/ 37 h 1702"/>
                <a:gd name="T36" fmla="*/ 679 w 2719"/>
                <a:gd name="T37" fmla="*/ 29 h 1702"/>
                <a:gd name="T38" fmla="*/ 493 w 2719"/>
                <a:gd name="T39" fmla="*/ 91 h 1702"/>
                <a:gd name="T40" fmla="*/ 398 w 2719"/>
                <a:gd name="T41" fmla="*/ 123 h 1702"/>
                <a:gd name="T42" fmla="*/ 63 w 2719"/>
                <a:gd name="T43" fmla="*/ 238 h 1702"/>
                <a:gd name="T44" fmla="*/ 34 w 2719"/>
                <a:gd name="T45" fmla="*/ 238 h 1702"/>
                <a:gd name="T46" fmla="*/ 34 w 2719"/>
                <a:gd name="T47" fmla="*/ 238 h 1702"/>
                <a:gd name="T48" fmla="*/ 9 w 2719"/>
                <a:gd name="T49" fmla="*/ 249 h 1702"/>
                <a:gd name="T50" fmla="*/ 0 w 2719"/>
                <a:gd name="T51" fmla="*/ 272 h 1702"/>
                <a:gd name="T52" fmla="*/ 6 w 2719"/>
                <a:gd name="T53" fmla="*/ 1673 h 1702"/>
                <a:gd name="T54" fmla="*/ 6 w 2719"/>
                <a:gd name="T55" fmla="*/ 1675 h 1702"/>
                <a:gd name="T56" fmla="*/ 6 w 2719"/>
                <a:gd name="T57" fmla="*/ 1684 h 1702"/>
                <a:gd name="T58" fmla="*/ 23 w 2719"/>
                <a:gd name="T59" fmla="*/ 1701 h 1702"/>
                <a:gd name="T60" fmla="*/ 178 w 2719"/>
                <a:gd name="T61" fmla="*/ 1701 h 1702"/>
                <a:gd name="T62" fmla="*/ 607 w 2719"/>
                <a:gd name="T63" fmla="*/ 1699 h 1702"/>
                <a:gd name="T64" fmla="*/ 1183 w 2719"/>
                <a:gd name="T65" fmla="*/ 1693 h 1702"/>
                <a:gd name="T66" fmla="*/ 1756 w 2719"/>
                <a:gd name="T67" fmla="*/ 1684 h 1702"/>
                <a:gd name="T68" fmla="*/ 2329 w 2719"/>
                <a:gd name="T69" fmla="*/ 1673 h 1702"/>
                <a:gd name="T70" fmla="*/ 1756 w 2719"/>
                <a:gd name="T71" fmla="*/ 1664 h 1702"/>
                <a:gd name="T72" fmla="*/ 1183 w 2719"/>
                <a:gd name="T73" fmla="*/ 1656 h 1702"/>
                <a:gd name="T74" fmla="*/ 607 w 2719"/>
                <a:gd name="T75" fmla="*/ 1650 h 1702"/>
                <a:gd name="T76" fmla="*/ 178 w 2719"/>
                <a:gd name="T77" fmla="*/ 1647 h 1702"/>
                <a:gd name="T78" fmla="*/ 66 w 2719"/>
                <a:gd name="T79" fmla="*/ 974 h 1702"/>
                <a:gd name="T80" fmla="*/ 367 w 2719"/>
                <a:gd name="T81" fmla="*/ 306 h 1702"/>
                <a:gd name="T82" fmla="*/ 1000 w 2719"/>
                <a:gd name="T83" fmla="*/ 304 h 1702"/>
                <a:gd name="T84" fmla="*/ 1364 w 2719"/>
                <a:gd name="T85" fmla="*/ 306 h 1702"/>
                <a:gd name="T86" fmla="*/ 1862 w 2719"/>
                <a:gd name="T87" fmla="*/ 304 h 1702"/>
                <a:gd name="T88" fmla="*/ 2194 w 2719"/>
                <a:gd name="T89" fmla="*/ 301 h 1702"/>
                <a:gd name="T90" fmla="*/ 2360 w 2719"/>
                <a:gd name="T91" fmla="*/ 298 h 1702"/>
                <a:gd name="T92" fmla="*/ 2670 w 2719"/>
                <a:gd name="T93" fmla="*/ 298 h 1702"/>
                <a:gd name="T94" fmla="*/ 2675 w 2719"/>
                <a:gd name="T95" fmla="*/ 621 h 1702"/>
                <a:gd name="T96" fmla="*/ 2678 w 2719"/>
                <a:gd name="T97" fmla="*/ 974 h 1702"/>
                <a:gd name="T98" fmla="*/ 2687 w 2719"/>
                <a:gd name="T99" fmla="*/ 1323 h 1702"/>
                <a:gd name="T100" fmla="*/ 2695 w 2719"/>
                <a:gd name="T101" fmla="*/ 1673 h 1702"/>
                <a:gd name="T102" fmla="*/ 2704 w 2719"/>
                <a:gd name="T103" fmla="*/ 1323 h 1702"/>
                <a:gd name="T104" fmla="*/ 2710 w 2719"/>
                <a:gd name="T105" fmla="*/ 974 h 1702"/>
                <a:gd name="T106" fmla="*/ 2715 w 2719"/>
                <a:gd name="T107" fmla="*/ 621 h 1702"/>
                <a:gd name="T108" fmla="*/ 2718 w 2719"/>
                <a:gd name="T109" fmla="*/ 272 h 1702"/>
                <a:gd name="T110" fmla="*/ 2718 w 2719"/>
                <a:gd name="T111" fmla="*/ 272 h 1702"/>
                <a:gd name="T112" fmla="*/ 2712 w 2719"/>
                <a:gd name="T113" fmla="*/ 255 h 1702"/>
                <a:gd name="T114" fmla="*/ 2695 w 2719"/>
                <a:gd name="T115" fmla="*/ 246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9" h="1702">
                  <a:moveTo>
                    <a:pt x="2695" y="246"/>
                  </a:moveTo>
                  <a:lnTo>
                    <a:pt x="2695" y="246"/>
                  </a:lnTo>
                  <a:lnTo>
                    <a:pt x="2690" y="246"/>
                  </a:lnTo>
                  <a:lnTo>
                    <a:pt x="2515" y="186"/>
                  </a:lnTo>
                  <a:lnTo>
                    <a:pt x="2515" y="186"/>
                  </a:lnTo>
                  <a:lnTo>
                    <a:pt x="2329" y="123"/>
                  </a:lnTo>
                  <a:lnTo>
                    <a:pt x="2237" y="91"/>
                  </a:lnTo>
                  <a:lnTo>
                    <a:pt x="2143" y="60"/>
                  </a:lnTo>
                  <a:lnTo>
                    <a:pt x="2048" y="29"/>
                  </a:lnTo>
                  <a:lnTo>
                    <a:pt x="1957" y="0"/>
                  </a:lnTo>
                  <a:lnTo>
                    <a:pt x="2045" y="37"/>
                  </a:lnTo>
                  <a:lnTo>
                    <a:pt x="2137" y="74"/>
                  </a:lnTo>
                  <a:lnTo>
                    <a:pt x="2229" y="112"/>
                  </a:lnTo>
                  <a:lnTo>
                    <a:pt x="2320" y="146"/>
                  </a:lnTo>
                  <a:lnTo>
                    <a:pt x="2320" y="146"/>
                  </a:lnTo>
                  <a:lnTo>
                    <a:pt x="2503" y="220"/>
                  </a:lnTo>
                  <a:lnTo>
                    <a:pt x="2569" y="246"/>
                  </a:lnTo>
                  <a:lnTo>
                    <a:pt x="2397" y="246"/>
                  </a:lnTo>
                  <a:lnTo>
                    <a:pt x="2360" y="243"/>
                  </a:lnTo>
                  <a:lnTo>
                    <a:pt x="2277" y="243"/>
                  </a:lnTo>
                  <a:lnTo>
                    <a:pt x="2194" y="243"/>
                  </a:lnTo>
                  <a:lnTo>
                    <a:pt x="2028" y="241"/>
                  </a:lnTo>
                  <a:lnTo>
                    <a:pt x="1862" y="241"/>
                  </a:lnTo>
                  <a:lnTo>
                    <a:pt x="1696" y="241"/>
                  </a:lnTo>
                  <a:lnTo>
                    <a:pt x="1364" y="238"/>
                  </a:lnTo>
                  <a:lnTo>
                    <a:pt x="1031" y="241"/>
                  </a:lnTo>
                  <a:lnTo>
                    <a:pt x="1000" y="241"/>
                  </a:lnTo>
                  <a:lnTo>
                    <a:pt x="699" y="238"/>
                  </a:lnTo>
                  <a:lnTo>
                    <a:pt x="367" y="238"/>
                  </a:lnTo>
                  <a:lnTo>
                    <a:pt x="178" y="238"/>
                  </a:lnTo>
                  <a:lnTo>
                    <a:pt x="223" y="220"/>
                  </a:lnTo>
                  <a:lnTo>
                    <a:pt x="223" y="220"/>
                  </a:lnTo>
                  <a:lnTo>
                    <a:pt x="407" y="146"/>
                  </a:lnTo>
                  <a:lnTo>
                    <a:pt x="499" y="112"/>
                  </a:lnTo>
                  <a:lnTo>
                    <a:pt x="590" y="74"/>
                  </a:lnTo>
                  <a:lnTo>
                    <a:pt x="682" y="37"/>
                  </a:lnTo>
                  <a:lnTo>
                    <a:pt x="774" y="0"/>
                  </a:lnTo>
                  <a:lnTo>
                    <a:pt x="679" y="29"/>
                  </a:lnTo>
                  <a:lnTo>
                    <a:pt x="585" y="60"/>
                  </a:lnTo>
                  <a:lnTo>
                    <a:pt x="493" y="91"/>
                  </a:lnTo>
                  <a:lnTo>
                    <a:pt x="398" y="123"/>
                  </a:lnTo>
                  <a:lnTo>
                    <a:pt x="398" y="123"/>
                  </a:lnTo>
                  <a:lnTo>
                    <a:pt x="212" y="186"/>
                  </a:lnTo>
                  <a:lnTo>
                    <a:pt x="63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34" y="238"/>
                  </a:lnTo>
                  <a:lnTo>
                    <a:pt x="20" y="241"/>
                  </a:lnTo>
                  <a:lnTo>
                    <a:pt x="9" y="249"/>
                  </a:lnTo>
                  <a:lnTo>
                    <a:pt x="3" y="258"/>
                  </a:lnTo>
                  <a:lnTo>
                    <a:pt x="0" y="272"/>
                  </a:lnTo>
                  <a:lnTo>
                    <a:pt x="0" y="974"/>
                  </a:lnTo>
                  <a:lnTo>
                    <a:pt x="6" y="1673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75"/>
                  </a:lnTo>
                  <a:lnTo>
                    <a:pt x="6" y="1684"/>
                  </a:lnTo>
                  <a:lnTo>
                    <a:pt x="15" y="1696"/>
                  </a:lnTo>
                  <a:lnTo>
                    <a:pt x="23" y="1701"/>
                  </a:lnTo>
                  <a:lnTo>
                    <a:pt x="34" y="1701"/>
                  </a:lnTo>
                  <a:lnTo>
                    <a:pt x="178" y="1701"/>
                  </a:lnTo>
                  <a:lnTo>
                    <a:pt x="321" y="1701"/>
                  </a:lnTo>
                  <a:lnTo>
                    <a:pt x="607" y="1699"/>
                  </a:lnTo>
                  <a:lnTo>
                    <a:pt x="894" y="1696"/>
                  </a:lnTo>
                  <a:lnTo>
                    <a:pt x="1183" y="1693"/>
                  </a:lnTo>
                  <a:lnTo>
                    <a:pt x="1469" y="1690"/>
                  </a:lnTo>
                  <a:lnTo>
                    <a:pt x="1756" y="1684"/>
                  </a:lnTo>
                  <a:lnTo>
                    <a:pt x="2042" y="1678"/>
                  </a:lnTo>
                  <a:lnTo>
                    <a:pt x="2329" y="1673"/>
                  </a:lnTo>
                  <a:lnTo>
                    <a:pt x="2042" y="1667"/>
                  </a:lnTo>
                  <a:lnTo>
                    <a:pt x="1756" y="1664"/>
                  </a:lnTo>
                  <a:lnTo>
                    <a:pt x="1469" y="1658"/>
                  </a:lnTo>
                  <a:lnTo>
                    <a:pt x="1183" y="1656"/>
                  </a:lnTo>
                  <a:lnTo>
                    <a:pt x="894" y="1653"/>
                  </a:lnTo>
                  <a:lnTo>
                    <a:pt x="607" y="1650"/>
                  </a:lnTo>
                  <a:lnTo>
                    <a:pt x="321" y="1647"/>
                  </a:lnTo>
                  <a:lnTo>
                    <a:pt x="178" y="1647"/>
                  </a:lnTo>
                  <a:lnTo>
                    <a:pt x="63" y="1644"/>
                  </a:lnTo>
                  <a:lnTo>
                    <a:pt x="66" y="974"/>
                  </a:lnTo>
                  <a:lnTo>
                    <a:pt x="66" y="306"/>
                  </a:lnTo>
                  <a:lnTo>
                    <a:pt x="367" y="306"/>
                  </a:lnTo>
                  <a:lnTo>
                    <a:pt x="699" y="304"/>
                  </a:lnTo>
                  <a:lnTo>
                    <a:pt x="1000" y="304"/>
                  </a:lnTo>
                  <a:lnTo>
                    <a:pt x="1031" y="304"/>
                  </a:lnTo>
                  <a:lnTo>
                    <a:pt x="1364" y="306"/>
                  </a:lnTo>
                  <a:lnTo>
                    <a:pt x="1696" y="304"/>
                  </a:lnTo>
                  <a:lnTo>
                    <a:pt x="1862" y="304"/>
                  </a:lnTo>
                  <a:lnTo>
                    <a:pt x="2028" y="304"/>
                  </a:lnTo>
                  <a:lnTo>
                    <a:pt x="2194" y="301"/>
                  </a:lnTo>
                  <a:lnTo>
                    <a:pt x="2277" y="301"/>
                  </a:lnTo>
                  <a:lnTo>
                    <a:pt x="2360" y="298"/>
                  </a:lnTo>
                  <a:lnTo>
                    <a:pt x="2397" y="298"/>
                  </a:lnTo>
                  <a:lnTo>
                    <a:pt x="2670" y="298"/>
                  </a:lnTo>
                  <a:lnTo>
                    <a:pt x="2673" y="447"/>
                  </a:lnTo>
                  <a:lnTo>
                    <a:pt x="2675" y="621"/>
                  </a:lnTo>
                  <a:lnTo>
                    <a:pt x="2675" y="621"/>
                  </a:lnTo>
                  <a:lnTo>
                    <a:pt x="2678" y="974"/>
                  </a:lnTo>
                  <a:lnTo>
                    <a:pt x="2678" y="974"/>
                  </a:lnTo>
                  <a:lnTo>
                    <a:pt x="2687" y="1323"/>
                  </a:lnTo>
                  <a:lnTo>
                    <a:pt x="2690" y="1498"/>
                  </a:lnTo>
                  <a:lnTo>
                    <a:pt x="2695" y="1673"/>
                  </a:lnTo>
                  <a:lnTo>
                    <a:pt x="2698" y="1498"/>
                  </a:lnTo>
                  <a:lnTo>
                    <a:pt x="2704" y="1323"/>
                  </a:lnTo>
                  <a:lnTo>
                    <a:pt x="2704" y="1323"/>
                  </a:lnTo>
                  <a:lnTo>
                    <a:pt x="2710" y="974"/>
                  </a:lnTo>
                  <a:lnTo>
                    <a:pt x="2710" y="974"/>
                  </a:lnTo>
                  <a:lnTo>
                    <a:pt x="2715" y="621"/>
                  </a:lnTo>
                  <a:lnTo>
                    <a:pt x="2718" y="447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8" y="272"/>
                  </a:lnTo>
                  <a:lnTo>
                    <a:pt x="2715" y="263"/>
                  </a:lnTo>
                  <a:lnTo>
                    <a:pt x="2712" y="255"/>
                  </a:lnTo>
                  <a:lnTo>
                    <a:pt x="2704" y="249"/>
                  </a:lnTo>
                  <a:lnTo>
                    <a:pt x="2695" y="2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41" name="Freeform 21"/>
            <p:cNvSpPr>
              <a:spLocks noChangeArrowheads="1"/>
            </p:cNvSpPr>
            <p:nvPr/>
          </p:nvSpPr>
          <p:spPr bwMode="auto">
            <a:xfrm>
              <a:off x="5806508" y="2824188"/>
              <a:ext cx="219667" cy="116046"/>
            </a:xfrm>
            <a:custGeom>
              <a:avLst/>
              <a:gdLst>
                <a:gd name="T0" fmla="*/ 653 w 1092"/>
                <a:gd name="T1" fmla="*/ 372 h 542"/>
                <a:gd name="T2" fmla="*/ 630 w 1092"/>
                <a:gd name="T3" fmla="*/ 363 h 542"/>
                <a:gd name="T4" fmla="*/ 618 w 1092"/>
                <a:gd name="T5" fmla="*/ 363 h 542"/>
                <a:gd name="T6" fmla="*/ 581 w 1092"/>
                <a:gd name="T7" fmla="*/ 366 h 542"/>
                <a:gd name="T8" fmla="*/ 232 w 1092"/>
                <a:gd name="T9" fmla="*/ 375 h 542"/>
                <a:gd name="T10" fmla="*/ 28 w 1092"/>
                <a:gd name="T11" fmla="*/ 386 h 542"/>
                <a:gd name="T12" fmla="*/ 28 w 1092"/>
                <a:gd name="T13" fmla="*/ 389 h 542"/>
                <a:gd name="T14" fmla="*/ 232 w 1092"/>
                <a:gd name="T15" fmla="*/ 398 h 542"/>
                <a:gd name="T16" fmla="*/ 581 w 1092"/>
                <a:gd name="T17" fmla="*/ 406 h 542"/>
                <a:gd name="T18" fmla="*/ 618 w 1092"/>
                <a:gd name="T19" fmla="*/ 409 h 542"/>
                <a:gd name="T20" fmla="*/ 615 w 1092"/>
                <a:gd name="T21" fmla="*/ 501 h 542"/>
                <a:gd name="T22" fmla="*/ 615 w 1092"/>
                <a:gd name="T23" fmla="*/ 509 h 542"/>
                <a:gd name="T24" fmla="*/ 618 w 1092"/>
                <a:gd name="T25" fmla="*/ 515 h 542"/>
                <a:gd name="T26" fmla="*/ 630 w 1092"/>
                <a:gd name="T27" fmla="*/ 535 h 542"/>
                <a:gd name="T28" fmla="*/ 647 w 1092"/>
                <a:gd name="T29" fmla="*/ 541 h 542"/>
                <a:gd name="T30" fmla="*/ 667 w 1092"/>
                <a:gd name="T31" fmla="*/ 535 h 542"/>
                <a:gd name="T32" fmla="*/ 879 w 1092"/>
                <a:gd name="T33" fmla="*/ 415 h 542"/>
                <a:gd name="T34" fmla="*/ 1028 w 1092"/>
                <a:gd name="T35" fmla="*/ 326 h 542"/>
                <a:gd name="T36" fmla="*/ 1074 w 1092"/>
                <a:gd name="T37" fmla="*/ 300 h 542"/>
                <a:gd name="T38" fmla="*/ 1077 w 1092"/>
                <a:gd name="T39" fmla="*/ 297 h 542"/>
                <a:gd name="T40" fmla="*/ 1091 w 1092"/>
                <a:gd name="T41" fmla="*/ 274 h 542"/>
                <a:gd name="T42" fmla="*/ 1082 w 1092"/>
                <a:gd name="T43" fmla="*/ 246 h 542"/>
                <a:gd name="T44" fmla="*/ 1054 w 1092"/>
                <a:gd name="T45" fmla="*/ 229 h 542"/>
                <a:gd name="T46" fmla="*/ 976 w 1092"/>
                <a:gd name="T47" fmla="*/ 183 h 542"/>
                <a:gd name="T48" fmla="*/ 667 w 1092"/>
                <a:gd name="T49" fmla="*/ 5 h 542"/>
                <a:gd name="T50" fmla="*/ 661 w 1092"/>
                <a:gd name="T51" fmla="*/ 2 h 542"/>
                <a:gd name="T52" fmla="*/ 653 w 1092"/>
                <a:gd name="T53" fmla="*/ 0 h 542"/>
                <a:gd name="T54" fmla="*/ 627 w 1092"/>
                <a:gd name="T55" fmla="*/ 8 h 542"/>
                <a:gd name="T56" fmla="*/ 618 w 1092"/>
                <a:gd name="T57" fmla="*/ 25 h 542"/>
                <a:gd name="T58" fmla="*/ 618 w 1092"/>
                <a:gd name="T59" fmla="*/ 54 h 542"/>
                <a:gd name="T60" fmla="*/ 618 w 1092"/>
                <a:gd name="T61" fmla="*/ 134 h 542"/>
                <a:gd name="T62" fmla="*/ 581 w 1092"/>
                <a:gd name="T63" fmla="*/ 134 h 542"/>
                <a:gd name="T64" fmla="*/ 232 w 1092"/>
                <a:gd name="T65" fmla="*/ 146 h 542"/>
                <a:gd name="T66" fmla="*/ 28 w 1092"/>
                <a:gd name="T67" fmla="*/ 154 h 542"/>
                <a:gd name="T68" fmla="*/ 28 w 1092"/>
                <a:gd name="T69" fmla="*/ 157 h 542"/>
                <a:gd name="T70" fmla="*/ 232 w 1092"/>
                <a:gd name="T71" fmla="*/ 166 h 542"/>
                <a:gd name="T72" fmla="*/ 581 w 1092"/>
                <a:gd name="T73" fmla="*/ 177 h 542"/>
                <a:gd name="T74" fmla="*/ 618 w 1092"/>
                <a:gd name="T75" fmla="*/ 177 h 542"/>
                <a:gd name="T76" fmla="*/ 635 w 1092"/>
                <a:gd name="T77" fmla="*/ 177 h 542"/>
                <a:gd name="T78" fmla="*/ 659 w 1092"/>
                <a:gd name="T79" fmla="*/ 163 h 542"/>
                <a:gd name="T80" fmla="*/ 664 w 1092"/>
                <a:gd name="T81" fmla="*/ 148 h 542"/>
                <a:gd name="T82" fmla="*/ 664 w 1092"/>
                <a:gd name="T83" fmla="*/ 140 h 542"/>
                <a:gd name="T84" fmla="*/ 664 w 1092"/>
                <a:gd name="T85" fmla="*/ 108 h 542"/>
                <a:gd name="T86" fmla="*/ 848 w 1092"/>
                <a:gd name="T87" fmla="*/ 171 h 542"/>
                <a:gd name="T88" fmla="*/ 1011 w 1092"/>
                <a:gd name="T89" fmla="*/ 269 h 542"/>
                <a:gd name="T90" fmla="*/ 950 w 1092"/>
                <a:gd name="T91" fmla="*/ 306 h 542"/>
                <a:gd name="T92" fmla="*/ 667 w 1092"/>
                <a:gd name="T93" fmla="*/ 478 h 542"/>
                <a:gd name="T94" fmla="*/ 664 w 1092"/>
                <a:gd name="T95" fmla="*/ 401 h 542"/>
                <a:gd name="T96" fmla="*/ 618 w 1092"/>
                <a:gd name="T97" fmla="*/ 143 h 542"/>
                <a:gd name="T98" fmla="*/ 641 w 1092"/>
                <a:gd name="T99" fmla="*/ 48 h 542"/>
                <a:gd name="T100" fmla="*/ 667 w 1092"/>
                <a:gd name="T101" fmla="*/ 34 h 542"/>
                <a:gd name="T102" fmla="*/ 667 w 1092"/>
                <a:gd name="T103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661" y="386"/>
                  </a:moveTo>
                  <a:lnTo>
                    <a:pt x="661" y="386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9"/>
                  </a:lnTo>
                  <a:lnTo>
                    <a:pt x="635" y="366"/>
                  </a:lnTo>
                  <a:lnTo>
                    <a:pt x="635" y="366"/>
                  </a:lnTo>
                  <a:lnTo>
                    <a:pt x="630" y="363"/>
                  </a:lnTo>
                  <a:lnTo>
                    <a:pt x="627" y="363"/>
                  </a:lnTo>
                  <a:lnTo>
                    <a:pt x="624" y="36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07" y="363"/>
                  </a:lnTo>
                  <a:lnTo>
                    <a:pt x="607" y="363"/>
                  </a:lnTo>
                  <a:lnTo>
                    <a:pt x="581" y="366"/>
                  </a:lnTo>
                  <a:lnTo>
                    <a:pt x="581" y="366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6"/>
                  </a:lnTo>
                  <a:lnTo>
                    <a:pt x="28" y="38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8" y="389"/>
                  </a:lnTo>
                  <a:lnTo>
                    <a:pt x="28" y="389"/>
                  </a:lnTo>
                  <a:lnTo>
                    <a:pt x="106" y="392"/>
                  </a:lnTo>
                  <a:lnTo>
                    <a:pt x="106" y="392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3"/>
                  </a:lnTo>
                  <a:lnTo>
                    <a:pt x="392" y="403"/>
                  </a:lnTo>
                  <a:lnTo>
                    <a:pt x="581" y="406"/>
                  </a:lnTo>
                  <a:lnTo>
                    <a:pt x="581" y="406"/>
                  </a:lnTo>
                  <a:lnTo>
                    <a:pt x="607" y="409"/>
                  </a:lnTo>
                  <a:lnTo>
                    <a:pt x="607" y="409"/>
                  </a:lnTo>
                  <a:lnTo>
                    <a:pt x="618" y="409"/>
                  </a:lnTo>
                  <a:lnTo>
                    <a:pt x="618" y="409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6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6"/>
                  </a:lnTo>
                  <a:lnTo>
                    <a:pt x="615" y="509"/>
                  </a:lnTo>
                  <a:lnTo>
                    <a:pt x="615" y="509"/>
                  </a:lnTo>
                  <a:lnTo>
                    <a:pt x="618" y="512"/>
                  </a:lnTo>
                  <a:lnTo>
                    <a:pt x="618" y="512"/>
                  </a:lnTo>
                  <a:lnTo>
                    <a:pt x="618" y="515"/>
                  </a:lnTo>
                  <a:lnTo>
                    <a:pt x="618" y="515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5"/>
                  </a:lnTo>
                  <a:lnTo>
                    <a:pt x="630" y="535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5"/>
                  </a:lnTo>
                  <a:lnTo>
                    <a:pt x="667" y="535"/>
                  </a:lnTo>
                  <a:lnTo>
                    <a:pt x="670" y="532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5"/>
                  </a:lnTo>
                  <a:lnTo>
                    <a:pt x="879" y="415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6"/>
                  </a:lnTo>
                  <a:lnTo>
                    <a:pt x="1054" y="312"/>
                  </a:lnTo>
                  <a:lnTo>
                    <a:pt x="1068" y="303"/>
                  </a:lnTo>
                  <a:lnTo>
                    <a:pt x="1071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4" y="300"/>
                  </a:lnTo>
                  <a:lnTo>
                    <a:pt x="1077" y="297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4"/>
                  </a:lnTo>
                  <a:lnTo>
                    <a:pt x="1091" y="263"/>
                  </a:lnTo>
                  <a:lnTo>
                    <a:pt x="1091" y="263"/>
                  </a:lnTo>
                  <a:lnTo>
                    <a:pt x="1085" y="252"/>
                  </a:lnTo>
                  <a:lnTo>
                    <a:pt x="1082" y="246"/>
                  </a:lnTo>
                  <a:lnTo>
                    <a:pt x="1082" y="246"/>
                  </a:lnTo>
                  <a:lnTo>
                    <a:pt x="1071" y="237"/>
                  </a:lnTo>
                  <a:lnTo>
                    <a:pt x="1065" y="234"/>
                  </a:lnTo>
                  <a:lnTo>
                    <a:pt x="1054" y="229"/>
                  </a:lnTo>
                  <a:lnTo>
                    <a:pt x="1028" y="211"/>
                  </a:lnTo>
                  <a:lnTo>
                    <a:pt x="1028" y="211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5"/>
                  </a:lnTo>
                  <a:lnTo>
                    <a:pt x="667" y="5"/>
                  </a:lnTo>
                  <a:lnTo>
                    <a:pt x="664" y="2"/>
                  </a:lnTo>
                  <a:lnTo>
                    <a:pt x="661" y="2"/>
                  </a:lnTo>
                  <a:lnTo>
                    <a:pt x="661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2"/>
                  </a:lnTo>
                  <a:lnTo>
                    <a:pt x="635" y="2"/>
                  </a:lnTo>
                  <a:lnTo>
                    <a:pt x="627" y="8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5"/>
                  </a:lnTo>
                  <a:lnTo>
                    <a:pt x="618" y="25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4"/>
                  </a:lnTo>
                  <a:lnTo>
                    <a:pt x="618" y="54"/>
                  </a:lnTo>
                  <a:lnTo>
                    <a:pt x="618" y="108"/>
                  </a:lnTo>
                  <a:lnTo>
                    <a:pt x="618" y="108"/>
                  </a:lnTo>
                  <a:lnTo>
                    <a:pt x="618" y="134"/>
                  </a:lnTo>
                  <a:lnTo>
                    <a:pt x="618" y="134"/>
                  </a:lnTo>
                  <a:lnTo>
                    <a:pt x="607" y="134"/>
                  </a:lnTo>
                  <a:lnTo>
                    <a:pt x="607" y="134"/>
                  </a:lnTo>
                  <a:lnTo>
                    <a:pt x="581" y="134"/>
                  </a:lnTo>
                  <a:lnTo>
                    <a:pt x="581" y="134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1"/>
                  </a:lnTo>
                  <a:lnTo>
                    <a:pt x="392" y="171"/>
                  </a:lnTo>
                  <a:lnTo>
                    <a:pt x="581" y="177"/>
                  </a:lnTo>
                  <a:lnTo>
                    <a:pt x="581" y="177"/>
                  </a:lnTo>
                  <a:lnTo>
                    <a:pt x="607" y="177"/>
                  </a:lnTo>
                  <a:lnTo>
                    <a:pt x="607" y="177"/>
                  </a:lnTo>
                  <a:lnTo>
                    <a:pt x="618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35" y="177"/>
                  </a:lnTo>
                  <a:lnTo>
                    <a:pt x="635" y="177"/>
                  </a:lnTo>
                  <a:lnTo>
                    <a:pt x="644" y="174"/>
                  </a:lnTo>
                  <a:lnTo>
                    <a:pt x="653" y="168"/>
                  </a:lnTo>
                  <a:lnTo>
                    <a:pt x="659" y="163"/>
                  </a:lnTo>
                  <a:lnTo>
                    <a:pt x="661" y="154"/>
                  </a:lnTo>
                  <a:lnTo>
                    <a:pt x="661" y="154"/>
                  </a:lnTo>
                  <a:lnTo>
                    <a:pt x="664" y="151"/>
                  </a:lnTo>
                  <a:lnTo>
                    <a:pt x="664" y="148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4"/>
                  </a:lnTo>
                  <a:lnTo>
                    <a:pt x="664" y="134"/>
                  </a:lnTo>
                  <a:lnTo>
                    <a:pt x="664" y="108"/>
                  </a:lnTo>
                  <a:lnTo>
                    <a:pt x="664" y="108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1"/>
                  </a:lnTo>
                  <a:lnTo>
                    <a:pt x="848" y="171"/>
                  </a:lnTo>
                  <a:lnTo>
                    <a:pt x="948" y="231"/>
                  </a:lnTo>
                  <a:lnTo>
                    <a:pt x="948" y="231"/>
                  </a:lnTo>
                  <a:lnTo>
                    <a:pt x="999" y="260"/>
                  </a:lnTo>
                  <a:lnTo>
                    <a:pt x="1011" y="269"/>
                  </a:lnTo>
                  <a:lnTo>
                    <a:pt x="999" y="277"/>
                  </a:lnTo>
                  <a:lnTo>
                    <a:pt x="999" y="277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850" y="366"/>
                  </a:lnTo>
                  <a:lnTo>
                    <a:pt x="850" y="366"/>
                  </a:lnTo>
                  <a:lnTo>
                    <a:pt x="667" y="478"/>
                  </a:lnTo>
                  <a:lnTo>
                    <a:pt x="667" y="478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9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4"/>
                  </a:moveTo>
                  <a:lnTo>
                    <a:pt x="627" y="134"/>
                  </a:lnTo>
                  <a:close/>
                  <a:moveTo>
                    <a:pt x="641" y="48"/>
                  </a:moveTo>
                  <a:lnTo>
                    <a:pt x="641" y="48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2"/>
                  </a:moveTo>
                  <a:lnTo>
                    <a:pt x="641" y="492"/>
                  </a:lnTo>
                  <a:close/>
                  <a:moveTo>
                    <a:pt x="667" y="506"/>
                  </a:moveTo>
                  <a:lnTo>
                    <a:pt x="667" y="5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42" name="Freeform 22"/>
            <p:cNvSpPr>
              <a:spLocks noChangeArrowheads="1"/>
            </p:cNvSpPr>
            <p:nvPr/>
          </p:nvSpPr>
          <p:spPr bwMode="auto">
            <a:xfrm>
              <a:off x="5532217" y="2880669"/>
              <a:ext cx="218781" cy="116990"/>
            </a:xfrm>
            <a:custGeom>
              <a:avLst/>
              <a:gdLst>
                <a:gd name="T0" fmla="*/ 857 w 1090"/>
                <a:gd name="T1" fmla="*/ 381 h 545"/>
                <a:gd name="T2" fmla="*/ 507 w 1090"/>
                <a:gd name="T3" fmla="*/ 370 h 545"/>
                <a:gd name="T4" fmla="*/ 461 w 1090"/>
                <a:gd name="T5" fmla="*/ 367 h 545"/>
                <a:gd name="T6" fmla="*/ 444 w 1090"/>
                <a:gd name="T7" fmla="*/ 370 h 545"/>
                <a:gd name="T8" fmla="*/ 433 w 1090"/>
                <a:gd name="T9" fmla="*/ 384 h 545"/>
                <a:gd name="T10" fmla="*/ 430 w 1090"/>
                <a:gd name="T11" fmla="*/ 401 h 545"/>
                <a:gd name="T12" fmla="*/ 427 w 1090"/>
                <a:gd name="T13" fmla="*/ 441 h 545"/>
                <a:gd name="T14" fmla="*/ 241 w 1090"/>
                <a:gd name="T15" fmla="*/ 370 h 545"/>
                <a:gd name="T16" fmla="*/ 81 w 1090"/>
                <a:gd name="T17" fmla="*/ 272 h 545"/>
                <a:gd name="T18" fmla="*/ 146 w 1090"/>
                <a:gd name="T19" fmla="*/ 235 h 545"/>
                <a:gd name="T20" fmla="*/ 427 w 1090"/>
                <a:gd name="T21" fmla="*/ 66 h 545"/>
                <a:gd name="T22" fmla="*/ 427 w 1090"/>
                <a:gd name="T23" fmla="*/ 149 h 545"/>
                <a:gd name="T24" fmla="*/ 427 w 1090"/>
                <a:gd name="T25" fmla="*/ 161 h 545"/>
                <a:gd name="T26" fmla="*/ 433 w 1090"/>
                <a:gd name="T27" fmla="*/ 178 h 545"/>
                <a:gd name="T28" fmla="*/ 456 w 1090"/>
                <a:gd name="T29" fmla="*/ 192 h 545"/>
                <a:gd name="T30" fmla="*/ 499 w 1090"/>
                <a:gd name="T31" fmla="*/ 192 h 545"/>
                <a:gd name="T32" fmla="*/ 851 w 1090"/>
                <a:gd name="T33" fmla="*/ 181 h 545"/>
                <a:gd name="T34" fmla="*/ 1054 w 1090"/>
                <a:gd name="T35" fmla="*/ 172 h 545"/>
                <a:gd name="T36" fmla="*/ 1054 w 1090"/>
                <a:gd name="T37" fmla="*/ 169 h 545"/>
                <a:gd name="T38" fmla="*/ 851 w 1090"/>
                <a:gd name="T39" fmla="*/ 161 h 545"/>
                <a:gd name="T40" fmla="*/ 499 w 1090"/>
                <a:gd name="T41" fmla="*/ 149 h 545"/>
                <a:gd name="T42" fmla="*/ 473 w 1090"/>
                <a:gd name="T43" fmla="*/ 135 h 545"/>
                <a:gd name="T44" fmla="*/ 476 w 1090"/>
                <a:gd name="T45" fmla="*/ 54 h 545"/>
                <a:gd name="T46" fmla="*/ 476 w 1090"/>
                <a:gd name="T47" fmla="*/ 32 h 545"/>
                <a:gd name="T48" fmla="*/ 476 w 1090"/>
                <a:gd name="T49" fmla="*/ 20 h 545"/>
                <a:gd name="T50" fmla="*/ 456 w 1090"/>
                <a:gd name="T51" fmla="*/ 3 h 545"/>
                <a:gd name="T52" fmla="*/ 438 w 1090"/>
                <a:gd name="T53" fmla="*/ 3 h 545"/>
                <a:gd name="T54" fmla="*/ 416 w 1090"/>
                <a:gd name="T55" fmla="*/ 14 h 545"/>
                <a:gd name="T56" fmla="*/ 118 w 1090"/>
                <a:gd name="T57" fmla="*/ 186 h 545"/>
                <a:gd name="T58" fmla="*/ 20 w 1090"/>
                <a:gd name="T59" fmla="*/ 244 h 545"/>
                <a:gd name="T60" fmla="*/ 15 w 1090"/>
                <a:gd name="T61" fmla="*/ 246 h 545"/>
                <a:gd name="T62" fmla="*/ 0 w 1090"/>
                <a:gd name="T63" fmla="*/ 266 h 545"/>
                <a:gd name="T64" fmla="*/ 3 w 1090"/>
                <a:gd name="T65" fmla="*/ 289 h 545"/>
                <a:gd name="T66" fmla="*/ 18 w 1090"/>
                <a:gd name="T67" fmla="*/ 301 h 545"/>
                <a:gd name="T68" fmla="*/ 60 w 1090"/>
                <a:gd name="T69" fmla="*/ 326 h 545"/>
                <a:gd name="T70" fmla="*/ 212 w 1090"/>
                <a:gd name="T71" fmla="*/ 415 h 545"/>
                <a:gd name="T72" fmla="*/ 433 w 1090"/>
                <a:gd name="T73" fmla="*/ 541 h 545"/>
                <a:gd name="T74" fmla="*/ 436 w 1090"/>
                <a:gd name="T75" fmla="*/ 544 h 545"/>
                <a:gd name="T76" fmla="*/ 447 w 1090"/>
                <a:gd name="T77" fmla="*/ 544 h 545"/>
                <a:gd name="T78" fmla="*/ 473 w 1090"/>
                <a:gd name="T79" fmla="*/ 527 h 545"/>
                <a:gd name="T80" fmla="*/ 476 w 1090"/>
                <a:gd name="T81" fmla="*/ 516 h 545"/>
                <a:gd name="T82" fmla="*/ 476 w 1090"/>
                <a:gd name="T83" fmla="*/ 496 h 545"/>
                <a:gd name="T84" fmla="*/ 476 w 1090"/>
                <a:gd name="T85" fmla="*/ 412 h 545"/>
                <a:gd name="T86" fmla="*/ 504 w 1090"/>
                <a:gd name="T87" fmla="*/ 412 h 545"/>
                <a:gd name="T88" fmla="*/ 857 w 1090"/>
                <a:gd name="T89" fmla="*/ 401 h 545"/>
                <a:gd name="T90" fmla="*/ 1060 w 1090"/>
                <a:gd name="T91" fmla="*/ 392 h 545"/>
                <a:gd name="T92" fmla="*/ 1060 w 1090"/>
                <a:gd name="T93" fmla="*/ 390 h 545"/>
                <a:gd name="T94" fmla="*/ 46 w 1090"/>
                <a:gd name="T95" fmla="*/ 295 h 545"/>
                <a:gd name="T96" fmla="*/ 427 w 1090"/>
                <a:gd name="T97" fmla="*/ 5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5">
                  <a:moveTo>
                    <a:pt x="983" y="384"/>
                  </a:moveTo>
                  <a:lnTo>
                    <a:pt x="983" y="384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696" y="375"/>
                  </a:lnTo>
                  <a:lnTo>
                    <a:pt x="696" y="375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5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2"/>
                  </a:lnTo>
                  <a:lnTo>
                    <a:pt x="430" y="395"/>
                  </a:lnTo>
                  <a:lnTo>
                    <a:pt x="430" y="401"/>
                  </a:lnTo>
                  <a:lnTo>
                    <a:pt x="430" y="415"/>
                  </a:lnTo>
                  <a:lnTo>
                    <a:pt x="430" y="415"/>
                  </a:lnTo>
                  <a:lnTo>
                    <a:pt x="427" y="441"/>
                  </a:lnTo>
                  <a:lnTo>
                    <a:pt x="427" y="441"/>
                  </a:lnTo>
                  <a:lnTo>
                    <a:pt x="427" y="481"/>
                  </a:lnTo>
                  <a:lnTo>
                    <a:pt x="427" y="481"/>
                  </a:lnTo>
                  <a:lnTo>
                    <a:pt x="241" y="370"/>
                  </a:lnTo>
                  <a:lnTo>
                    <a:pt x="241" y="370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2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09"/>
                  </a:lnTo>
                  <a:lnTo>
                    <a:pt x="427" y="109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69"/>
                  </a:lnTo>
                  <a:lnTo>
                    <a:pt x="430" y="169"/>
                  </a:lnTo>
                  <a:lnTo>
                    <a:pt x="433" y="178"/>
                  </a:lnTo>
                  <a:lnTo>
                    <a:pt x="441" y="183"/>
                  </a:lnTo>
                  <a:lnTo>
                    <a:pt x="447" y="189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6"/>
                  </a:lnTo>
                  <a:lnTo>
                    <a:pt x="691" y="186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2"/>
                  </a:lnTo>
                  <a:lnTo>
                    <a:pt x="1054" y="172"/>
                  </a:lnTo>
                  <a:lnTo>
                    <a:pt x="1083" y="169"/>
                  </a:lnTo>
                  <a:lnTo>
                    <a:pt x="1083" y="169"/>
                  </a:lnTo>
                  <a:lnTo>
                    <a:pt x="1054" y="169"/>
                  </a:lnTo>
                  <a:lnTo>
                    <a:pt x="1054" y="169"/>
                  </a:lnTo>
                  <a:lnTo>
                    <a:pt x="974" y="163"/>
                  </a:lnTo>
                  <a:lnTo>
                    <a:pt x="974" y="163"/>
                  </a:lnTo>
                  <a:lnTo>
                    <a:pt x="851" y="161"/>
                  </a:lnTo>
                  <a:lnTo>
                    <a:pt x="851" y="161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09"/>
                  </a:lnTo>
                  <a:lnTo>
                    <a:pt x="476" y="109"/>
                  </a:lnTo>
                  <a:lnTo>
                    <a:pt x="476" y="54"/>
                  </a:lnTo>
                  <a:lnTo>
                    <a:pt x="476" y="43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32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20"/>
                  </a:lnTo>
                  <a:lnTo>
                    <a:pt x="476" y="20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66" y="218"/>
                  </a:lnTo>
                  <a:lnTo>
                    <a:pt x="40" y="232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3" y="261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3" y="289"/>
                  </a:lnTo>
                  <a:lnTo>
                    <a:pt x="9" y="295"/>
                  </a:lnTo>
                  <a:lnTo>
                    <a:pt x="9" y="295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2"/>
                  </a:lnTo>
                  <a:lnTo>
                    <a:pt x="60" y="326"/>
                  </a:lnTo>
                  <a:lnTo>
                    <a:pt x="60" y="326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212" y="415"/>
                  </a:lnTo>
                  <a:lnTo>
                    <a:pt x="212" y="415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8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3" y="541"/>
                  </a:lnTo>
                  <a:lnTo>
                    <a:pt x="436" y="544"/>
                  </a:lnTo>
                  <a:lnTo>
                    <a:pt x="436" y="544"/>
                  </a:lnTo>
                  <a:lnTo>
                    <a:pt x="441" y="544"/>
                  </a:lnTo>
                  <a:lnTo>
                    <a:pt x="441" y="544"/>
                  </a:lnTo>
                  <a:lnTo>
                    <a:pt x="447" y="544"/>
                  </a:lnTo>
                  <a:lnTo>
                    <a:pt x="447" y="544"/>
                  </a:lnTo>
                  <a:lnTo>
                    <a:pt x="459" y="544"/>
                  </a:lnTo>
                  <a:lnTo>
                    <a:pt x="467" y="538"/>
                  </a:lnTo>
                  <a:lnTo>
                    <a:pt x="467" y="538"/>
                  </a:lnTo>
                  <a:lnTo>
                    <a:pt x="473" y="527"/>
                  </a:lnTo>
                  <a:lnTo>
                    <a:pt x="476" y="518"/>
                  </a:lnTo>
                  <a:lnTo>
                    <a:pt x="476" y="518"/>
                  </a:lnTo>
                  <a:lnTo>
                    <a:pt x="476" y="516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1"/>
                  </a:lnTo>
                  <a:lnTo>
                    <a:pt x="476" y="441"/>
                  </a:lnTo>
                  <a:lnTo>
                    <a:pt x="476" y="415"/>
                  </a:lnTo>
                  <a:lnTo>
                    <a:pt x="476" y="412"/>
                  </a:lnTo>
                  <a:lnTo>
                    <a:pt x="476" y="412"/>
                  </a:lnTo>
                  <a:lnTo>
                    <a:pt x="482" y="412"/>
                  </a:lnTo>
                  <a:lnTo>
                    <a:pt x="482" y="412"/>
                  </a:lnTo>
                  <a:lnTo>
                    <a:pt x="504" y="412"/>
                  </a:lnTo>
                  <a:lnTo>
                    <a:pt x="504" y="412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5"/>
                  </a:lnTo>
                  <a:lnTo>
                    <a:pt x="983" y="395"/>
                  </a:lnTo>
                  <a:lnTo>
                    <a:pt x="1060" y="392"/>
                  </a:lnTo>
                  <a:lnTo>
                    <a:pt x="1060" y="392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5"/>
                  </a:moveTo>
                  <a:lnTo>
                    <a:pt x="46" y="295"/>
                  </a:lnTo>
                  <a:close/>
                  <a:moveTo>
                    <a:pt x="456" y="412"/>
                  </a:moveTo>
                  <a:lnTo>
                    <a:pt x="456" y="412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43" name="Freeform 23"/>
            <p:cNvSpPr>
              <a:spLocks noChangeArrowheads="1"/>
            </p:cNvSpPr>
            <p:nvPr/>
          </p:nvSpPr>
          <p:spPr bwMode="auto">
            <a:xfrm>
              <a:off x="5822588" y="2976247"/>
              <a:ext cx="219667" cy="116047"/>
            </a:xfrm>
            <a:custGeom>
              <a:avLst/>
              <a:gdLst>
                <a:gd name="T0" fmla="*/ 1065 w 1092"/>
                <a:gd name="T1" fmla="*/ 235 h 542"/>
                <a:gd name="T2" fmla="*/ 976 w 1092"/>
                <a:gd name="T3" fmla="*/ 183 h 542"/>
                <a:gd name="T4" fmla="*/ 678 w 1092"/>
                <a:gd name="T5" fmla="*/ 11 h 542"/>
                <a:gd name="T6" fmla="*/ 661 w 1092"/>
                <a:gd name="T7" fmla="*/ 3 h 542"/>
                <a:gd name="T8" fmla="*/ 653 w 1092"/>
                <a:gd name="T9" fmla="*/ 0 h 542"/>
                <a:gd name="T10" fmla="*/ 635 w 1092"/>
                <a:gd name="T11" fmla="*/ 3 h 542"/>
                <a:gd name="T12" fmla="*/ 618 w 1092"/>
                <a:gd name="T13" fmla="*/ 26 h 542"/>
                <a:gd name="T14" fmla="*/ 615 w 1092"/>
                <a:gd name="T15" fmla="*/ 40 h 542"/>
                <a:gd name="T16" fmla="*/ 618 w 1092"/>
                <a:gd name="T17" fmla="*/ 109 h 542"/>
                <a:gd name="T18" fmla="*/ 607 w 1092"/>
                <a:gd name="T19" fmla="*/ 135 h 542"/>
                <a:gd name="T20" fmla="*/ 392 w 1092"/>
                <a:gd name="T21" fmla="*/ 140 h 542"/>
                <a:gd name="T22" fmla="*/ 106 w 1092"/>
                <a:gd name="T23" fmla="*/ 149 h 542"/>
                <a:gd name="T24" fmla="*/ 0 w 1092"/>
                <a:gd name="T25" fmla="*/ 155 h 542"/>
                <a:gd name="T26" fmla="*/ 106 w 1092"/>
                <a:gd name="T27" fmla="*/ 160 h 542"/>
                <a:gd name="T28" fmla="*/ 392 w 1092"/>
                <a:gd name="T29" fmla="*/ 172 h 542"/>
                <a:gd name="T30" fmla="*/ 607 w 1092"/>
                <a:gd name="T31" fmla="*/ 178 h 542"/>
                <a:gd name="T32" fmla="*/ 627 w 1092"/>
                <a:gd name="T33" fmla="*/ 178 h 542"/>
                <a:gd name="T34" fmla="*/ 653 w 1092"/>
                <a:gd name="T35" fmla="*/ 169 h 542"/>
                <a:gd name="T36" fmla="*/ 664 w 1092"/>
                <a:gd name="T37" fmla="*/ 149 h 542"/>
                <a:gd name="T38" fmla="*/ 664 w 1092"/>
                <a:gd name="T39" fmla="*/ 143 h 542"/>
                <a:gd name="T40" fmla="*/ 664 w 1092"/>
                <a:gd name="T41" fmla="*/ 109 h 542"/>
                <a:gd name="T42" fmla="*/ 848 w 1092"/>
                <a:gd name="T43" fmla="*/ 172 h 542"/>
                <a:gd name="T44" fmla="*/ 999 w 1092"/>
                <a:gd name="T45" fmla="*/ 261 h 542"/>
                <a:gd name="T46" fmla="*/ 950 w 1092"/>
                <a:gd name="T47" fmla="*/ 307 h 542"/>
                <a:gd name="T48" fmla="*/ 667 w 1092"/>
                <a:gd name="T49" fmla="*/ 475 h 542"/>
                <a:gd name="T50" fmla="*/ 664 w 1092"/>
                <a:gd name="T51" fmla="*/ 407 h 542"/>
                <a:gd name="T52" fmla="*/ 661 w 1092"/>
                <a:gd name="T53" fmla="*/ 387 h 542"/>
                <a:gd name="T54" fmla="*/ 644 w 1092"/>
                <a:gd name="T55" fmla="*/ 367 h 542"/>
                <a:gd name="T56" fmla="*/ 627 w 1092"/>
                <a:gd name="T57" fmla="*/ 364 h 542"/>
                <a:gd name="T58" fmla="*/ 607 w 1092"/>
                <a:gd name="T59" fmla="*/ 364 h 542"/>
                <a:gd name="T60" fmla="*/ 392 w 1092"/>
                <a:gd name="T61" fmla="*/ 369 h 542"/>
                <a:gd name="T62" fmla="*/ 106 w 1092"/>
                <a:gd name="T63" fmla="*/ 381 h 542"/>
                <a:gd name="T64" fmla="*/ 0 w 1092"/>
                <a:gd name="T65" fmla="*/ 387 h 542"/>
                <a:gd name="T66" fmla="*/ 106 w 1092"/>
                <a:gd name="T67" fmla="*/ 393 h 542"/>
                <a:gd name="T68" fmla="*/ 392 w 1092"/>
                <a:gd name="T69" fmla="*/ 404 h 542"/>
                <a:gd name="T70" fmla="*/ 607 w 1092"/>
                <a:gd name="T71" fmla="*/ 410 h 542"/>
                <a:gd name="T72" fmla="*/ 618 w 1092"/>
                <a:gd name="T73" fmla="*/ 435 h 542"/>
                <a:gd name="T74" fmla="*/ 615 w 1092"/>
                <a:gd name="T75" fmla="*/ 504 h 542"/>
                <a:gd name="T76" fmla="*/ 618 w 1092"/>
                <a:gd name="T77" fmla="*/ 513 h 542"/>
                <a:gd name="T78" fmla="*/ 618 w 1092"/>
                <a:gd name="T79" fmla="*/ 521 h 542"/>
                <a:gd name="T80" fmla="*/ 630 w 1092"/>
                <a:gd name="T81" fmla="*/ 536 h 542"/>
                <a:gd name="T82" fmla="*/ 661 w 1092"/>
                <a:gd name="T83" fmla="*/ 538 h 542"/>
                <a:gd name="T84" fmla="*/ 670 w 1092"/>
                <a:gd name="T85" fmla="*/ 533 h 542"/>
                <a:gd name="T86" fmla="*/ 879 w 1092"/>
                <a:gd name="T87" fmla="*/ 412 h 542"/>
                <a:gd name="T88" fmla="*/ 1054 w 1092"/>
                <a:gd name="T89" fmla="*/ 312 h 542"/>
                <a:gd name="T90" fmla="*/ 1074 w 1092"/>
                <a:gd name="T91" fmla="*/ 301 h 542"/>
                <a:gd name="T92" fmla="*/ 1082 w 1092"/>
                <a:gd name="T93" fmla="*/ 292 h 542"/>
                <a:gd name="T94" fmla="*/ 1091 w 1092"/>
                <a:gd name="T95" fmla="*/ 264 h 542"/>
                <a:gd name="T96" fmla="*/ 618 w 1092"/>
                <a:gd name="T97" fmla="*/ 143 h 542"/>
                <a:gd name="T98" fmla="*/ 641 w 1092"/>
                <a:gd name="T99" fmla="*/ 49 h 542"/>
                <a:gd name="T100" fmla="*/ 667 w 1092"/>
                <a:gd name="T101" fmla="*/ 34 h 542"/>
                <a:gd name="T102" fmla="*/ 667 w 1092"/>
                <a:gd name="T103" fmla="*/ 5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2" h="542">
                  <a:moveTo>
                    <a:pt x="1082" y="246"/>
                  </a:moveTo>
                  <a:lnTo>
                    <a:pt x="1082" y="246"/>
                  </a:lnTo>
                  <a:lnTo>
                    <a:pt x="1071" y="238"/>
                  </a:lnTo>
                  <a:lnTo>
                    <a:pt x="1065" y="235"/>
                  </a:lnTo>
                  <a:lnTo>
                    <a:pt x="1054" y="226"/>
                  </a:lnTo>
                  <a:lnTo>
                    <a:pt x="1028" y="212"/>
                  </a:lnTo>
                  <a:lnTo>
                    <a:pt x="1028" y="212"/>
                  </a:lnTo>
                  <a:lnTo>
                    <a:pt x="976" y="183"/>
                  </a:lnTo>
                  <a:lnTo>
                    <a:pt x="976" y="183"/>
                  </a:lnTo>
                  <a:lnTo>
                    <a:pt x="876" y="126"/>
                  </a:lnTo>
                  <a:lnTo>
                    <a:pt x="876" y="126"/>
                  </a:lnTo>
                  <a:lnTo>
                    <a:pt x="678" y="11"/>
                  </a:lnTo>
                  <a:lnTo>
                    <a:pt x="667" y="6"/>
                  </a:lnTo>
                  <a:lnTo>
                    <a:pt x="667" y="6"/>
                  </a:lnTo>
                  <a:lnTo>
                    <a:pt x="664" y="3"/>
                  </a:lnTo>
                  <a:lnTo>
                    <a:pt x="661" y="3"/>
                  </a:lnTo>
                  <a:lnTo>
                    <a:pt x="661" y="3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44" y="0"/>
                  </a:lnTo>
                  <a:lnTo>
                    <a:pt x="635" y="3"/>
                  </a:lnTo>
                  <a:lnTo>
                    <a:pt x="635" y="3"/>
                  </a:lnTo>
                  <a:lnTo>
                    <a:pt x="627" y="9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18" y="26"/>
                  </a:lnTo>
                  <a:lnTo>
                    <a:pt x="618" y="26"/>
                  </a:lnTo>
                  <a:lnTo>
                    <a:pt x="615" y="31"/>
                  </a:lnTo>
                  <a:lnTo>
                    <a:pt x="615" y="34"/>
                  </a:lnTo>
                  <a:lnTo>
                    <a:pt x="615" y="40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109"/>
                  </a:lnTo>
                  <a:lnTo>
                    <a:pt x="618" y="109"/>
                  </a:lnTo>
                  <a:lnTo>
                    <a:pt x="618" y="135"/>
                  </a:lnTo>
                  <a:lnTo>
                    <a:pt x="618" y="135"/>
                  </a:lnTo>
                  <a:lnTo>
                    <a:pt x="607" y="135"/>
                  </a:lnTo>
                  <a:lnTo>
                    <a:pt x="607" y="135"/>
                  </a:lnTo>
                  <a:lnTo>
                    <a:pt x="581" y="135"/>
                  </a:lnTo>
                  <a:lnTo>
                    <a:pt x="581" y="135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232" y="143"/>
                  </a:lnTo>
                  <a:lnTo>
                    <a:pt x="232" y="143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581" y="178"/>
                  </a:lnTo>
                  <a:lnTo>
                    <a:pt x="581" y="178"/>
                  </a:lnTo>
                  <a:lnTo>
                    <a:pt x="607" y="178"/>
                  </a:lnTo>
                  <a:lnTo>
                    <a:pt x="607" y="178"/>
                  </a:lnTo>
                  <a:lnTo>
                    <a:pt x="618" y="178"/>
                  </a:lnTo>
                  <a:lnTo>
                    <a:pt x="624" y="178"/>
                  </a:lnTo>
                  <a:lnTo>
                    <a:pt x="627" y="178"/>
                  </a:lnTo>
                  <a:lnTo>
                    <a:pt x="627" y="178"/>
                  </a:lnTo>
                  <a:lnTo>
                    <a:pt x="635" y="178"/>
                  </a:lnTo>
                  <a:lnTo>
                    <a:pt x="635" y="178"/>
                  </a:lnTo>
                  <a:lnTo>
                    <a:pt x="644" y="175"/>
                  </a:lnTo>
                  <a:lnTo>
                    <a:pt x="653" y="169"/>
                  </a:lnTo>
                  <a:lnTo>
                    <a:pt x="659" y="163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64" y="149"/>
                  </a:lnTo>
                  <a:lnTo>
                    <a:pt x="664" y="146"/>
                  </a:lnTo>
                  <a:lnTo>
                    <a:pt x="664" y="146"/>
                  </a:lnTo>
                  <a:lnTo>
                    <a:pt x="664" y="143"/>
                  </a:lnTo>
                  <a:lnTo>
                    <a:pt x="664" y="143"/>
                  </a:lnTo>
                  <a:lnTo>
                    <a:pt x="664" y="140"/>
                  </a:lnTo>
                  <a:lnTo>
                    <a:pt x="664" y="135"/>
                  </a:lnTo>
                  <a:lnTo>
                    <a:pt x="664" y="135"/>
                  </a:lnTo>
                  <a:lnTo>
                    <a:pt x="664" y="109"/>
                  </a:lnTo>
                  <a:lnTo>
                    <a:pt x="664" y="109"/>
                  </a:lnTo>
                  <a:lnTo>
                    <a:pt x="667" y="63"/>
                  </a:lnTo>
                  <a:lnTo>
                    <a:pt x="667" y="63"/>
                  </a:lnTo>
                  <a:lnTo>
                    <a:pt x="848" y="172"/>
                  </a:lnTo>
                  <a:lnTo>
                    <a:pt x="848" y="172"/>
                  </a:lnTo>
                  <a:lnTo>
                    <a:pt x="948" y="232"/>
                  </a:lnTo>
                  <a:lnTo>
                    <a:pt x="948" y="232"/>
                  </a:lnTo>
                  <a:lnTo>
                    <a:pt x="999" y="261"/>
                  </a:lnTo>
                  <a:lnTo>
                    <a:pt x="1011" y="269"/>
                  </a:lnTo>
                  <a:lnTo>
                    <a:pt x="999" y="278"/>
                  </a:lnTo>
                  <a:lnTo>
                    <a:pt x="999" y="278"/>
                  </a:lnTo>
                  <a:lnTo>
                    <a:pt x="950" y="307"/>
                  </a:lnTo>
                  <a:lnTo>
                    <a:pt x="950" y="307"/>
                  </a:lnTo>
                  <a:lnTo>
                    <a:pt x="850" y="367"/>
                  </a:lnTo>
                  <a:lnTo>
                    <a:pt x="850" y="367"/>
                  </a:lnTo>
                  <a:lnTo>
                    <a:pt x="667" y="475"/>
                  </a:lnTo>
                  <a:lnTo>
                    <a:pt x="667" y="475"/>
                  </a:lnTo>
                  <a:lnTo>
                    <a:pt x="664" y="435"/>
                  </a:lnTo>
                  <a:lnTo>
                    <a:pt x="664" y="435"/>
                  </a:lnTo>
                  <a:lnTo>
                    <a:pt x="664" y="407"/>
                  </a:lnTo>
                  <a:lnTo>
                    <a:pt x="664" y="401"/>
                  </a:lnTo>
                  <a:lnTo>
                    <a:pt x="664" y="401"/>
                  </a:lnTo>
                  <a:lnTo>
                    <a:pt x="664" y="395"/>
                  </a:lnTo>
                  <a:lnTo>
                    <a:pt x="661" y="387"/>
                  </a:lnTo>
                  <a:lnTo>
                    <a:pt x="661" y="387"/>
                  </a:lnTo>
                  <a:lnTo>
                    <a:pt x="659" y="381"/>
                  </a:lnTo>
                  <a:lnTo>
                    <a:pt x="653" y="372"/>
                  </a:lnTo>
                  <a:lnTo>
                    <a:pt x="644" y="367"/>
                  </a:lnTo>
                  <a:lnTo>
                    <a:pt x="635" y="364"/>
                  </a:lnTo>
                  <a:lnTo>
                    <a:pt x="635" y="364"/>
                  </a:lnTo>
                  <a:lnTo>
                    <a:pt x="630" y="364"/>
                  </a:lnTo>
                  <a:lnTo>
                    <a:pt x="627" y="364"/>
                  </a:lnTo>
                  <a:lnTo>
                    <a:pt x="624" y="364"/>
                  </a:lnTo>
                  <a:lnTo>
                    <a:pt x="618" y="364"/>
                  </a:lnTo>
                  <a:lnTo>
                    <a:pt x="618" y="364"/>
                  </a:lnTo>
                  <a:lnTo>
                    <a:pt x="607" y="364"/>
                  </a:lnTo>
                  <a:lnTo>
                    <a:pt x="607" y="364"/>
                  </a:lnTo>
                  <a:lnTo>
                    <a:pt x="581" y="364"/>
                  </a:lnTo>
                  <a:lnTo>
                    <a:pt x="581" y="364"/>
                  </a:lnTo>
                  <a:lnTo>
                    <a:pt x="392" y="369"/>
                  </a:lnTo>
                  <a:lnTo>
                    <a:pt x="392" y="369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28" y="387"/>
                  </a:lnTo>
                  <a:lnTo>
                    <a:pt x="28" y="387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28" y="390"/>
                  </a:lnTo>
                  <a:lnTo>
                    <a:pt x="28" y="390"/>
                  </a:lnTo>
                  <a:lnTo>
                    <a:pt x="106" y="393"/>
                  </a:lnTo>
                  <a:lnTo>
                    <a:pt x="106" y="393"/>
                  </a:lnTo>
                  <a:lnTo>
                    <a:pt x="232" y="398"/>
                  </a:lnTo>
                  <a:lnTo>
                    <a:pt x="232" y="398"/>
                  </a:lnTo>
                  <a:lnTo>
                    <a:pt x="392" y="404"/>
                  </a:lnTo>
                  <a:lnTo>
                    <a:pt x="392" y="404"/>
                  </a:lnTo>
                  <a:lnTo>
                    <a:pt x="581" y="407"/>
                  </a:lnTo>
                  <a:lnTo>
                    <a:pt x="581" y="407"/>
                  </a:lnTo>
                  <a:lnTo>
                    <a:pt x="607" y="410"/>
                  </a:lnTo>
                  <a:lnTo>
                    <a:pt x="607" y="410"/>
                  </a:lnTo>
                  <a:lnTo>
                    <a:pt x="618" y="410"/>
                  </a:lnTo>
                  <a:lnTo>
                    <a:pt x="618" y="410"/>
                  </a:lnTo>
                  <a:lnTo>
                    <a:pt x="618" y="435"/>
                  </a:lnTo>
                  <a:lnTo>
                    <a:pt x="618" y="435"/>
                  </a:lnTo>
                  <a:lnTo>
                    <a:pt x="618" y="487"/>
                  </a:lnTo>
                  <a:lnTo>
                    <a:pt x="615" y="501"/>
                  </a:lnTo>
                  <a:lnTo>
                    <a:pt x="615" y="504"/>
                  </a:lnTo>
                  <a:lnTo>
                    <a:pt x="615" y="507"/>
                  </a:lnTo>
                  <a:lnTo>
                    <a:pt x="615" y="510"/>
                  </a:lnTo>
                  <a:lnTo>
                    <a:pt x="615" y="510"/>
                  </a:lnTo>
                  <a:lnTo>
                    <a:pt x="618" y="513"/>
                  </a:lnTo>
                  <a:lnTo>
                    <a:pt x="618" y="513"/>
                  </a:lnTo>
                  <a:lnTo>
                    <a:pt x="618" y="516"/>
                  </a:lnTo>
                  <a:lnTo>
                    <a:pt x="618" y="516"/>
                  </a:lnTo>
                  <a:lnTo>
                    <a:pt x="618" y="521"/>
                  </a:lnTo>
                  <a:lnTo>
                    <a:pt x="618" y="521"/>
                  </a:lnTo>
                  <a:lnTo>
                    <a:pt x="624" y="527"/>
                  </a:lnTo>
                  <a:lnTo>
                    <a:pt x="630" y="536"/>
                  </a:lnTo>
                  <a:lnTo>
                    <a:pt x="630" y="536"/>
                  </a:lnTo>
                  <a:lnTo>
                    <a:pt x="638" y="538"/>
                  </a:lnTo>
                  <a:lnTo>
                    <a:pt x="647" y="541"/>
                  </a:lnTo>
                  <a:lnTo>
                    <a:pt x="647" y="541"/>
                  </a:lnTo>
                  <a:lnTo>
                    <a:pt x="661" y="538"/>
                  </a:lnTo>
                  <a:lnTo>
                    <a:pt x="661" y="538"/>
                  </a:lnTo>
                  <a:lnTo>
                    <a:pt x="664" y="536"/>
                  </a:lnTo>
                  <a:lnTo>
                    <a:pt x="667" y="536"/>
                  </a:lnTo>
                  <a:lnTo>
                    <a:pt x="670" y="533"/>
                  </a:lnTo>
                  <a:lnTo>
                    <a:pt x="681" y="527"/>
                  </a:lnTo>
                  <a:lnTo>
                    <a:pt x="681" y="527"/>
                  </a:lnTo>
                  <a:lnTo>
                    <a:pt x="879" y="412"/>
                  </a:lnTo>
                  <a:lnTo>
                    <a:pt x="879" y="412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1028" y="327"/>
                  </a:lnTo>
                  <a:lnTo>
                    <a:pt x="1054" y="312"/>
                  </a:lnTo>
                  <a:lnTo>
                    <a:pt x="1068" y="304"/>
                  </a:lnTo>
                  <a:lnTo>
                    <a:pt x="1071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4" y="301"/>
                  </a:lnTo>
                  <a:lnTo>
                    <a:pt x="1077" y="298"/>
                  </a:lnTo>
                  <a:lnTo>
                    <a:pt x="1077" y="298"/>
                  </a:lnTo>
                  <a:lnTo>
                    <a:pt x="1082" y="292"/>
                  </a:lnTo>
                  <a:lnTo>
                    <a:pt x="1088" y="283"/>
                  </a:lnTo>
                  <a:lnTo>
                    <a:pt x="1088" y="283"/>
                  </a:lnTo>
                  <a:lnTo>
                    <a:pt x="1091" y="275"/>
                  </a:lnTo>
                  <a:lnTo>
                    <a:pt x="1091" y="264"/>
                  </a:lnTo>
                  <a:lnTo>
                    <a:pt x="1091" y="264"/>
                  </a:lnTo>
                  <a:lnTo>
                    <a:pt x="1085" y="252"/>
                  </a:lnTo>
                  <a:lnTo>
                    <a:pt x="1082" y="246"/>
                  </a:lnTo>
                  <a:close/>
                  <a:moveTo>
                    <a:pt x="618" y="143"/>
                  </a:moveTo>
                  <a:lnTo>
                    <a:pt x="618" y="143"/>
                  </a:lnTo>
                  <a:close/>
                  <a:moveTo>
                    <a:pt x="627" y="135"/>
                  </a:moveTo>
                  <a:lnTo>
                    <a:pt x="627" y="135"/>
                  </a:lnTo>
                  <a:close/>
                  <a:moveTo>
                    <a:pt x="641" y="49"/>
                  </a:moveTo>
                  <a:lnTo>
                    <a:pt x="641" y="49"/>
                  </a:lnTo>
                  <a:close/>
                  <a:moveTo>
                    <a:pt x="667" y="34"/>
                  </a:moveTo>
                  <a:lnTo>
                    <a:pt x="667" y="31"/>
                  </a:lnTo>
                  <a:lnTo>
                    <a:pt x="667" y="34"/>
                  </a:lnTo>
                  <a:close/>
                  <a:moveTo>
                    <a:pt x="641" y="493"/>
                  </a:moveTo>
                  <a:lnTo>
                    <a:pt x="641" y="493"/>
                  </a:lnTo>
                  <a:close/>
                  <a:moveTo>
                    <a:pt x="667" y="507"/>
                  </a:moveTo>
                  <a:lnTo>
                    <a:pt x="667" y="5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  <p:sp>
          <p:nvSpPr>
            <p:cNvPr id="344" name="Freeform 24"/>
            <p:cNvSpPr>
              <a:spLocks noChangeArrowheads="1"/>
            </p:cNvSpPr>
            <p:nvPr/>
          </p:nvSpPr>
          <p:spPr bwMode="auto">
            <a:xfrm>
              <a:off x="5539030" y="3012077"/>
              <a:ext cx="218780" cy="116990"/>
            </a:xfrm>
            <a:custGeom>
              <a:avLst/>
              <a:gdLst>
                <a:gd name="T0" fmla="*/ 857 w 1090"/>
                <a:gd name="T1" fmla="*/ 379 h 546"/>
                <a:gd name="T2" fmla="*/ 507 w 1090"/>
                <a:gd name="T3" fmla="*/ 370 h 546"/>
                <a:gd name="T4" fmla="*/ 461 w 1090"/>
                <a:gd name="T5" fmla="*/ 367 h 546"/>
                <a:gd name="T6" fmla="*/ 444 w 1090"/>
                <a:gd name="T7" fmla="*/ 370 h 546"/>
                <a:gd name="T8" fmla="*/ 433 w 1090"/>
                <a:gd name="T9" fmla="*/ 384 h 546"/>
                <a:gd name="T10" fmla="*/ 430 w 1090"/>
                <a:gd name="T11" fmla="*/ 401 h 546"/>
                <a:gd name="T12" fmla="*/ 427 w 1090"/>
                <a:gd name="T13" fmla="*/ 442 h 546"/>
                <a:gd name="T14" fmla="*/ 241 w 1090"/>
                <a:gd name="T15" fmla="*/ 367 h 546"/>
                <a:gd name="T16" fmla="*/ 81 w 1090"/>
                <a:gd name="T17" fmla="*/ 273 h 546"/>
                <a:gd name="T18" fmla="*/ 146 w 1090"/>
                <a:gd name="T19" fmla="*/ 236 h 546"/>
                <a:gd name="T20" fmla="*/ 427 w 1090"/>
                <a:gd name="T21" fmla="*/ 66 h 546"/>
                <a:gd name="T22" fmla="*/ 427 w 1090"/>
                <a:gd name="T23" fmla="*/ 149 h 546"/>
                <a:gd name="T24" fmla="*/ 427 w 1090"/>
                <a:gd name="T25" fmla="*/ 161 h 546"/>
                <a:gd name="T26" fmla="*/ 433 w 1090"/>
                <a:gd name="T27" fmla="*/ 178 h 546"/>
                <a:gd name="T28" fmla="*/ 456 w 1090"/>
                <a:gd name="T29" fmla="*/ 192 h 546"/>
                <a:gd name="T30" fmla="*/ 499 w 1090"/>
                <a:gd name="T31" fmla="*/ 192 h 546"/>
                <a:gd name="T32" fmla="*/ 851 w 1090"/>
                <a:gd name="T33" fmla="*/ 181 h 546"/>
                <a:gd name="T34" fmla="*/ 1054 w 1090"/>
                <a:gd name="T35" fmla="*/ 173 h 546"/>
                <a:gd name="T36" fmla="*/ 1054 w 1090"/>
                <a:gd name="T37" fmla="*/ 170 h 546"/>
                <a:gd name="T38" fmla="*/ 851 w 1090"/>
                <a:gd name="T39" fmla="*/ 158 h 546"/>
                <a:gd name="T40" fmla="*/ 499 w 1090"/>
                <a:gd name="T41" fmla="*/ 149 h 546"/>
                <a:gd name="T42" fmla="*/ 473 w 1090"/>
                <a:gd name="T43" fmla="*/ 135 h 546"/>
                <a:gd name="T44" fmla="*/ 476 w 1090"/>
                <a:gd name="T45" fmla="*/ 55 h 546"/>
                <a:gd name="T46" fmla="*/ 476 w 1090"/>
                <a:gd name="T47" fmla="*/ 29 h 546"/>
                <a:gd name="T48" fmla="*/ 476 w 1090"/>
                <a:gd name="T49" fmla="*/ 18 h 546"/>
                <a:gd name="T50" fmla="*/ 456 w 1090"/>
                <a:gd name="T51" fmla="*/ 3 h 546"/>
                <a:gd name="T52" fmla="*/ 438 w 1090"/>
                <a:gd name="T53" fmla="*/ 3 h 546"/>
                <a:gd name="T54" fmla="*/ 416 w 1090"/>
                <a:gd name="T55" fmla="*/ 15 h 546"/>
                <a:gd name="T56" fmla="*/ 118 w 1090"/>
                <a:gd name="T57" fmla="*/ 187 h 546"/>
                <a:gd name="T58" fmla="*/ 20 w 1090"/>
                <a:gd name="T59" fmla="*/ 244 h 546"/>
                <a:gd name="T60" fmla="*/ 15 w 1090"/>
                <a:gd name="T61" fmla="*/ 247 h 546"/>
                <a:gd name="T62" fmla="*/ 0 w 1090"/>
                <a:gd name="T63" fmla="*/ 267 h 546"/>
                <a:gd name="T64" fmla="*/ 3 w 1090"/>
                <a:gd name="T65" fmla="*/ 290 h 546"/>
                <a:gd name="T66" fmla="*/ 18 w 1090"/>
                <a:gd name="T67" fmla="*/ 301 h 546"/>
                <a:gd name="T68" fmla="*/ 60 w 1090"/>
                <a:gd name="T69" fmla="*/ 327 h 546"/>
                <a:gd name="T70" fmla="*/ 212 w 1090"/>
                <a:gd name="T71" fmla="*/ 416 h 546"/>
                <a:gd name="T72" fmla="*/ 433 w 1090"/>
                <a:gd name="T73" fmla="*/ 542 h 546"/>
                <a:gd name="T74" fmla="*/ 436 w 1090"/>
                <a:gd name="T75" fmla="*/ 542 h 546"/>
                <a:gd name="T76" fmla="*/ 447 w 1090"/>
                <a:gd name="T77" fmla="*/ 545 h 546"/>
                <a:gd name="T78" fmla="*/ 473 w 1090"/>
                <a:gd name="T79" fmla="*/ 527 h 546"/>
                <a:gd name="T80" fmla="*/ 476 w 1090"/>
                <a:gd name="T81" fmla="*/ 513 h 546"/>
                <a:gd name="T82" fmla="*/ 476 w 1090"/>
                <a:gd name="T83" fmla="*/ 496 h 546"/>
                <a:gd name="T84" fmla="*/ 476 w 1090"/>
                <a:gd name="T85" fmla="*/ 413 h 546"/>
                <a:gd name="T86" fmla="*/ 504 w 1090"/>
                <a:gd name="T87" fmla="*/ 413 h 546"/>
                <a:gd name="T88" fmla="*/ 857 w 1090"/>
                <a:gd name="T89" fmla="*/ 401 h 546"/>
                <a:gd name="T90" fmla="*/ 1060 w 1090"/>
                <a:gd name="T91" fmla="*/ 393 h 546"/>
                <a:gd name="T92" fmla="*/ 1060 w 1090"/>
                <a:gd name="T93" fmla="*/ 390 h 546"/>
                <a:gd name="T94" fmla="*/ 46 w 1090"/>
                <a:gd name="T95" fmla="*/ 296 h 546"/>
                <a:gd name="T96" fmla="*/ 427 w 1090"/>
                <a:gd name="T97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0" h="546">
                  <a:moveTo>
                    <a:pt x="983" y="384"/>
                  </a:moveTo>
                  <a:lnTo>
                    <a:pt x="983" y="384"/>
                  </a:lnTo>
                  <a:lnTo>
                    <a:pt x="857" y="379"/>
                  </a:lnTo>
                  <a:lnTo>
                    <a:pt x="857" y="379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507" y="370"/>
                  </a:lnTo>
                  <a:lnTo>
                    <a:pt x="507" y="370"/>
                  </a:lnTo>
                  <a:lnTo>
                    <a:pt x="482" y="367"/>
                  </a:lnTo>
                  <a:lnTo>
                    <a:pt x="482" y="367"/>
                  </a:lnTo>
                  <a:lnTo>
                    <a:pt x="467" y="367"/>
                  </a:lnTo>
                  <a:lnTo>
                    <a:pt x="461" y="367"/>
                  </a:lnTo>
                  <a:lnTo>
                    <a:pt x="459" y="367"/>
                  </a:lnTo>
                  <a:lnTo>
                    <a:pt x="456" y="367"/>
                  </a:lnTo>
                  <a:lnTo>
                    <a:pt x="456" y="367"/>
                  </a:lnTo>
                  <a:lnTo>
                    <a:pt x="444" y="370"/>
                  </a:lnTo>
                  <a:lnTo>
                    <a:pt x="444" y="370"/>
                  </a:lnTo>
                  <a:lnTo>
                    <a:pt x="438" y="376"/>
                  </a:lnTo>
                  <a:lnTo>
                    <a:pt x="433" y="384"/>
                  </a:lnTo>
                  <a:lnTo>
                    <a:pt x="433" y="384"/>
                  </a:lnTo>
                  <a:lnTo>
                    <a:pt x="430" y="387"/>
                  </a:lnTo>
                  <a:lnTo>
                    <a:pt x="430" y="393"/>
                  </a:lnTo>
                  <a:lnTo>
                    <a:pt x="430" y="396"/>
                  </a:lnTo>
                  <a:lnTo>
                    <a:pt x="430" y="401"/>
                  </a:lnTo>
                  <a:lnTo>
                    <a:pt x="430" y="416"/>
                  </a:lnTo>
                  <a:lnTo>
                    <a:pt x="430" y="416"/>
                  </a:lnTo>
                  <a:lnTo>
                    <a:pt x="427" y="442"/>
                  </a:lnTo>
                  <a:lnTo>
                    <a:pt x="427" y="442"/>
                  </a:lnTo>
                  <a:lnTo>
                    <a:pt x="427" y="482"/>
                  </a:lnTo>
                  <a:lnTo>
                    <a:pt x="427" y="482"/>
                  </a:lnTo>
                  <a:lnTo>
                    <a:pt x="241" y="367"/>
                  </a:lnTo>
                  <a:lnTo>
                    <a:pt x="241" y="367"/>
                  </a:lnTo>
                  <a:lnTo>
                    <a:pt x="141" y="310"/>
                  </a:lnTo>
                  <a:lnTo>
                    <a:pt x="141" y="310"/>
                  </a:lnTo>
                  <a:lnTo>
                    <a:pt x="89" y="278"/>
                  </a:lnTo>
                  <a:lnTo>
                    <a:pt x="81" y="273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246" y="175"/>
                  </a:lnTo>
                  <a:lnTo>
                    <a:pt x="246" y="175"/>
                  </a:lnTo>
                  <a:lnTo>
                    <a:pt x="427" y="66"/>
                  </a:lnTo>
                  <a:lnTo>
                    <a:pt x="427" y="66"/>
                  </a:lnTo>
                  <a:lnTo>
                    <a:pt x="427" y="110"/>
                  </a:lnTo>
                  <a:lnTo>
                    <a:pt x="427" y="110"/>
                  </a:lnTo>
                  <a:lnTo>
                    <a:pt x="427" y="135"/>
                  </a:lnTo>
                  <a:lnTo>
                    <a:pt x="427" y="149"/>
                  </a:lnTo>
                  <a:lnTo>
                    <a:pt x="427" y="155"/>
                  </a:lnTo>
                  <a:lnTo>
                    <a:pt x="427" y="158"/>
                  </a:lnTo>
                  <a:lnTo>
                    <a:pt x="427" y="158"/>
                  </a:lnTo>
                  <a:lnTo>
                    <a:pt x="427" y="161"/>
                  </a:lnTo>
                  <a:lnTo>
                    <a:pt x="427" y="161"/>
                  </a:lnTo>
                  <a:lnTo>
                    <a:pt x="430" y="170"/>
                  </a:lnTo>
                  <a:lnTo>
                    <a:pt x="430" y="170"/>
                  </a:lnTo>
                  <a:lnTo>
                    <a:pt x="433" y="178"/>
                  </a:lnTo>
                  <a:lnTo>
                    <a:pt x="441" y="184"/>
                  </a:lnTo>
                  <a:lnTo>
                    <a:pt x="447" y="190"/>
                  </a:lnTo>
                  <a:lnTo>
                    <a:pt x="456" y="192"/>
                  </a:lnTo>
                  <a:lnTo>
                    <a:pt x="456" y="192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92"/>
                  </a:lnTo>
                  <a:lnTo>
                    <a:pt x="499" y="192"/>
                  </a:lnTo>
                  <a:lnTo>
                    <a:pt x="499" y="192"/>
                  </a:lnTo>
                  <a:lnTo>
                    <a:pt x="691" y="187"/>
                  </a:lnTo>
                  <a:lnTo>
                    <a:pt x="691" y="187"/>
                  </a:lnTo>
                  <a:lnTo>
                    <a:pt x="851" y="181"/>
                  </a:lnTo>
                  <a:lnTo>
                    <a:pt x="851" y="181"/>
                  </a:lnTo>
                  <a:lnTo>
                    <a:pt x="974" y="175"/>
                  </a:lnTo>
                  <a:lnTo>
                    <a:pt x="974" y="175"/>
                  </a:lnTo>
                  <a:lnTo>
                    <a:pt x="1054" y="173"/>
                  </a:lnTo>
                  <a:lnTo>
                    <a:pt x="1054" y="173"/>
                  </a:lnTo>
                  <a:lnTo>
                    <a:pt x="1083" y="170"/>
                  </a:lnTo>
                  <a:lnTo>
                    <a:pt x="1083" y="170"/>
                  </a:lnTo>
                  <a:lnTo>
                    <a:pt x="1054" y="170"/>
                  </a:lnTo>
                  <a:lnTo>
                    <a:pt x="1054" y="170"/>
                  </a:lnTo>
                  <a:lnTo>
                    <a:pt x="974" y="164"/>
                  </a:lnTo>
                  <a:lnTo>
                    <a:pt x="974" y="164"/>
                  </a:lnTo>
                  <a:lnTo>
                    <a:pt x="851" y="158"/>
                  </a:lnTo>
                  <a:lnTo>
                    <a:pt x="851" y="158"/>
                  </a:lnTo>
                  <a:lnTo>
                    <a:pt x="691" y="155"/>
                  </a:lnTo>
                  <a:lnTo>
                    <a:pt x="691" y="155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73" y="149"/>
                  </a:lnTo>
                  <a:lnTo>
                    <a:pt x="473" y="149"/>
                  </a:lnTo>
                  <a:lnTo>
                    <a:pt x="473" y="135"/>
                  </a:lnTo>
                  <a:lnTo>
                    <a:pt x="473" y="135"/>
                  </a:lnTo>
                  <a:lnTo>
                    <a:pt x="476" y="110"/>
                  </a:lnTo>
                  <a:lnTo>
                    <a:pt x="476" y="110"/>
                  </a:lnTo>
                  <a:lnTo>
                    <a:pt x="476" y="55"/>
                  </a:lnTo>
                  <a:lnTo>
                    <a:pt x="476" y="44"/>
                  </a:lnTo>
                  <a:lnTo>
                    <a:pt x="476" y="35"/>
                  </a:lnTo>
                  <a:lnTo>
                    <a:pt x="476" y="32"/>
                  </a:lnTo>
                  <a:lnTo>
                    <a:pt x="476" y="29"/>
                  </a:lnTo>
                  <a:lnTo>
                    <a:pt x="476" y="29"/>
                  </a:lnTo>
                  <a:lnTo>
                    <a:pt x="476" y="26"/>
                  </a:lnTo>
                  <a:lnTo>
                    <a:pt x="476" y="26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67" y="9"/>
                  </a:lnTo>
                  <a:lnTo>
                    <a:pt x="456" y="3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3" y="6"/>
                  </a:lnTo>
                  <a:lnTo>
                    <a:pt x="427" y="9"/>
                  </a:lnTo>
                  <a:lnTo>
                    <a:pt x="416" y="15"/>
                  </a:lnTo>
                  <a:lnTo>
                    <a:pt x="416" y="15"/>
                  </a:lnTo>
                  <a:lnTo>
                    <a:pt x="218" y="129"/>
                  </a:lnTo>
                  <a:lnTo>
                    <a:pt x="218" y="129"/>
                  </a:lnTo>
                  <a:lnTo>
                    <a:pt x="118" y="187"/>
                  </a:lnTo>
                  <a:lnTo>
                    <a:pt x="118" y="187"/>
                  </a:lnTo>
                  <a:lnTo>
                    <a:pt x="66" y="215"/>
                  </a:lnTo>
                  <a:lnTo>
                    <a:pt x="40" y="233"/>
                  </a:lnTo>
                  <a:lnTo>
                    <a:pt x="29" y="238"/>
                  </a:lnTo>
                  <a:lnTo>
                    <a:pt x="20" y="244"/>
                  </a:lnTo>
                  <a:lnTo>
                    <a:pt x="18" y="244"/>
                  </a:lnTo>
                  <a:lnTo>
                    <a:pt x="18" y="244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3" y="258"/>
                  </a:lnTo>
                  <a:lnTo>
                    <a:pt x="0" y="267"/>
                  </a:lnTo>
                  <a:lnTo>
                    <a:pt x="0" y="27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3" y="290"/>
                  </a:lnTo>
                  <a:lnTo>
                    <a:pt x="9" y="296"/>
                  </a:lnTo>
                  <a:lnTo>
                    <a:pt x="9" y="296"/>
                  </a:lnTo>
                  <a:lnTo>
                    <a:pt x="15" y="301"/>
                  </a:lnTo>
                  <a:lnTo>
                    <a:pt x="18" y="301"/>
                  </a:lnTo>
                  <a:lnTo>
                    <a:pt x="23" y="307"/>
                  </a:lnTo>
                  <a:lnTo>
                    <a:pt x="35" y="313"/>
                  </a:lnTo>
                  <a:lnTo>
                    <a:pt x="60" y="327"/>
                  </a:lnTo>
                  <a:lnTo>
                    <a:pt x="60" y="327"/>
                  </a:lnTo>
                  <a:lnTo>
                    <a:pt x="112" y="359"/>
                  </a:lnTo>
                  <a:lnTo>
                    <a:pt x="112" y="359"/>
                  </a:lnTo>
                  <a:lnTo>
                    <a:pt x="212" y="416"/>
                  </a:lnTo>
                  <a:lnTo>
                    <a:pt x="212" y="416"/>
                  </a:lnTo>
                  <a:lnTo>
                    <a:pt x="410" y="530"/>
                  </a:lnTo>
                  <a:lnTo>
                    <a:pt x="421" y="536"/>
                  </a:lnTo>
                  <a:lnTo>
                    <a:pt x="430" y="539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3" y="542"/>
                  </a:lnTo>
                  <a:lnTo>
                    <a:pt x="436" y="542"/>
                  </a:lnTo>
                  <a:lnTo>
                    <a:pt x="436" y="542"/>
                  </a:lnTo>
                  <a:lnTo>
                    <a:pt x="441" y="545"/>
                  </a:lnTo>
                  <a:lnTo>
                    <a:pt x="441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59" y="542"/>
                  </a:lnTo>
                  <a:lnTo>
                    <a:pt x="467" y="536"/>
                  </a:lnTo>
                  <a:lnTo>
                    <a:pt x="467" y="536"/>
                  </a:lnTo>
                  <a:lnTo>
                    <a:pt x="473" y="527"/>
                  </a:lnTo>
                  <a:lnTo>
                    <a:pt x="476" y="519"/>
                  </a:lnTo>
                  <a:lnTo>
                    <a:pt x="476" y="519"/>
                  </a:lnTo>
                  <a:lnTo>
                    <a:pt x="476" y="516"/>
                  </a:lnTo>
                  <a:lnTo>
                    <a:pt x="476" y="513"/>
                  </a:lnTo>
                  <a:lnTo>
                    <a:pt x="476" y="513"/>
                  </a:lnTo>
                  <a:lnTo>
                    <a:pt x="476" y="510"/>
                  </a:lnTo>
                  <a:lnTo>
                    <a:pt x="476" y="496"/>
                  </a:lnTo>
                  <a:lnTo>
                    <a:pt x="476" y="496"/>
                  </a:lnTo>
                  <a:lnTo>
                    <a:pt x="476" y="442"/>
                  </a:lnTo>
                  <a:lnTo>
                    <a:pt x="476" y="442"/>
                  </a:lnTo>
                  <a:lnTo>
                    <a:pt x="476" y="416"/>
                  </a:lnTo>
                  <a:lnTo>
                    <a:pt x="476" y="413"/>
                  </a:lnTo>
                  <a:lnTo>
                    <a:pt x="476" y="413"/>
                  </a:lnTo>
                  <a:lnTo>
                    <a:pt x="482" y="413"/>
                  </a:lnTo>
                  <a:lnTo>
                    <a:pt x="482" y="413"/>
                  </a:lnTo>
                  <a:lnTo>
                    <a:pt x="504" y="413"/>
                  </a:lnTo>
                  <a:lnTo>
                    <a:pt x="504" y="413"/>
                  </a:lnTo>
                  <a:lnTo>
                    <a:pt x="696" y="407"/>
                  </a:lnTo>
                  <a:lnTo>
                    <a:pt x="696" y="407"/>
                  </a:lnTo>
                  <a:lnTo>
                    <a:pt x="857" y="401"/>
                  </a:lnTo>
                  <a:lnTo>
                    <a:pt x="857" y="401"/>
                  </a:lnTo>
                  <a:lnTo>
                    <a:pt x="983" y="396"/>
                  </a:lnTo>
                  <a:lnTo>
                    <a:pt x="983" y="396"/>
                  </a:lnTo>
                  <a:lnTo>
                    <a:pt x="1060" y="393"/>
                  </a:lnTo>
                  <a:lnTo>
                    <a:pt x="1060" y="393"/>
                  </a:lnTo>
                  <a:lnTo>
                    <a:pt x="1089" y="390"/>
                  </a:lnTo>
                  <a:lnTo>
                    <a:pt x="1089" y="390"/>
                  </a:lnTo>
                  <a:lnTo>
                    <a:pt x="1060" y="390"/>
                  </a:lnTo>
                  <a:lnTo>
                    <a:pt x="1060" y="390"/>
                  </a:lnTo>
                  <a:lnTo>
                    <a:pt x="983" y="384"/>
                  </a:lnTo>
                  <a:close/>
                  <a:moveTo>
                    <a:pt x="46" y="296"/>
                  </a:moveTo>
                  <a:lnTo>
                    <a:pt x="46" y="296"/>
                  </a:lnTo>
                  <a:close/>
                  <a:moveTo>
                    <a:pt x="456" y="413"/>
                  </a:moveTo>
                  <a:lnTo>
                    <a:pt x="456" y="413"/>
                  </a:lnTo>
                  <a:close/>
                  <a:moveTo>
                    <a:pt x="427" y="516"/>
                  </a:moveTo>
                  <a:lnTo>
                    <a:pt x="427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8996"/>
              <a:endParaRPr lang="en-US" sz="800">
                <a:solidFill>
                  <a:srgbClr val="58595D"/>
                </a:solidFill>
              </a:endParaRPr>
            </a:p>
          </p:txBody>
        </p:sp>
      </p:grpSp>
      <p:cxnSp>
        <p:nvCxnSpPr>
          <p:cNvPr id="345" name="Straight Connector 344"/>
          <p:cNvCxnSpPr>
            <a:stCxn id="254" idx="42"/>
            <a:endCxn id="316" idx="32"/>
          </p:cNvCxnSpPr>
          <p:nvPr/>
        </p:nvCxnSpPr>
        <p:spPr>
          <a:xfrm flipH="1">
            <a:off x="6543704" y="1652547"/>
            <a:ext cx="1248258" cy="30487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stCxn id="215" idx="42"/>
            <a:endCxn id="316" idx="32"/>
          </p:cNvCxnSpPr>
          <p:nvPr/>
        </p:nvCxnSpPr>
        <p:spPr>
          <a:xfrm flipH="1">
            <a:off x="6543704" y="1668251"/>
            <a:ext cx="664896" cy="289166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215" idx="42"/>
            <a:endCxn id="322" idx="32"/>
          </p:cNvCxnSpPr>
          <p:nvPr/>
        </p:nvCxnSpPr>
        <p:spPr>
          <a:xfrm flipH="1">
            <a:off x="6666419" y="1668250"/>
            <a:ext cx="542180" cy="289086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254" idx="42"/>
            <a:endCxn id="322" idx="32"/>
          </p:cNvCxnSpPr>
          <p:nvPr/>
        </p:nvCxnSpPr>
        <p:spPr>
          <a:xfrm flipH="1">
            <a:off x="6666419" y="1652548"/>
            <a:ext cx="1125542" cy="304788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stCxn id="215" idx="42"/>
            <a:endCxn id="304" idx="36"/>
          </p:cNvCxnSpPr>
          <p:nvPr/>
        </p:nvCxnSpPr>
        <p:spPr>
          <a:xfrm flipH="1">
            <a:off x="6988847" y="1668250"/>
            <a:ext cx="219753" cy="271242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254" idx="42"/>
            <a:endCxn id="304" idx="32"/>
          </p:cNvCxnSpPr>
          <p:nvPr/>
        </p:nvCxnSpPr>
        <p:spPr>
          <a:xfrm flipH="1">
            <a:off x="6988847" y="1652548"/>
            <a:ext cx="803115" cy="28014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>
            <a:stCxn id="254" idx="42"/>
            <a:endCxn id="328" idx="36"/>
          </p:cNvCxnSpPr>
          <p:nvPr/>
        </p:nvCxnSpPr>
        <p:spPr>
          <a:xfrm flipH="1">
            <a:off x="7335682" y="1652548"/>
            <a:ext cx="456279" cy="28631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215" idx="42"/>
            <a:endCxn id="328" idx="36"/>
          </p:cNvCxnSpPr>
          <p:nvPr/>
        </p:nvCxnSpPr>
        <p:spPr>
          <a:xfrm>
            <a:off x="7208600" y="1668250"/>
            <a:ext cx="127083" cy="270613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254" idx="42"/>
            <a:endCxn id="209" idx="33"/>
          </p:cNvCxnSpPr>
          <p:nvPr/>
        </p:nvCxnSpPr>
        <p:spPr>
          <a:xfrm>
            <a:off x="7791962" y="1652548"/>
            <a:ext cx="171967" cy="25990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254" idx="42"/>
            <a:endCxn id="310" idx="35"/>
          </p:cNvCxnSpPr>
          <p:nvPr/>
        </p:nvCxnSpPr>
        <p:spPr>
          <a:xfrm>
            <a:off x="7791962" y="1652548"/>
            <a:ext cx="525767" cy="250703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stCxn id="254" idx="42"/>
            <a:endCxn id="340" idx="32"/>
          </p:cNvCxnSpPr>
          <p:nvPr/>
        </p:nvCxnSpPr>
        <p:spPr>
          <a:xfrm>
            <a:off x="7791962" y="1652548"/>
            <a:ext cx="894478" cy="24701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>
            <a:stCxn id="254" idx="42"/>
            <a:endCxn id="334" idx="32"/>
          </p:cNvCxnSpPr>
          <p:nvPr/>
        </p:nvCxnSpPr>
        <p:spPr>
          <a:xfrm flipH="1">
            <a:off x="7684521" y="1652548"/>
            <a:ext cx="107441" cy="270067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stCxn id="215" idx="42"/>
            <a:endCxn id="334" idx="32"/>
          </p:cNvCxnSpPr>
          <p:nvPr/>
        </p:nvCxnSpPr>
        <p:spPr>
          <a:xfrm>
            <a:off x="7208600" y="1668250"/>
            <a:ext cx="475921" cy="25436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218" idx="21"/>
            <a:endCxn id="209" idx="33"/>
          </p:cNvCxnSpPr>
          <p:nvPr/>
        </p:nvCxnSpPr>
        <p:spPr>
          <a:xfrm>
            <a:off x="7205751" y="1667681"/>
            <a:ext cx="758178" cy="244767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215" idx="42"/>
            <a:endCxn id="310" idx="33"/>
          </p:cNvCxnSpPr>
          <p:nvPr/>
        </p:nvCxnSpPr>
        <p:spPr>
          <a:xfrm>
            <a:off x="7208600" y="1668250"/>
            <a:ext cx="1109129" cy="231371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215" idx="41"/>
            <a:endCxn id="340" idx="36"/>
          </p:cNvCxnSpPr>
          <p:nvPr/>
        </p:nvCxnSpPr>
        <p:spPr>
          <a:xfrm>
            <a:off x="7266253" y="1668250"/>
            <a:ext cx="1420187" cy="238005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54420"/>
              </p:ext>
            </p:extLst>
          </p:nvPr>
        </p:nvGraphicFramePr>
        <p:xfrm>
          <a:off x="92279" y="3022297"/>
          <a:ext cx="2301617" cy="2861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617"/>
              </a:tblGrid>
              <a:tr h="1501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Service Creation for Tenants.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A – Network Service A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1 – FW 1 – External Network )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2 – FW 2 – External Network )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B – Network Service B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1 – FW 1 – Server 2 )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C – Network Service C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1 – FW 1 – LB1 – External Network)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2 – FW 2 – LB1 – External Network)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9" marR="7599" marT="7599" marB="0" anchor="ctr"/>
                </a:tc>
              </a:tr>
              <a:tr h="62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Modify the VNF configuration using the management IP Assigned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A – Access the FW1 &amp; 2 to add rules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C – Access FW 1 &amp; FW 2 to add rules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                Access LB1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9" marR="7599" marT="7599" marB="0" anchor="ctr"/>
                </a:tc>
              </a:tr>
              <a:tr h="6711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Service modification for Tenants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A – Add LB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1 – FW 1 – LB1 - External Network )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- Tenant B – Add FW 2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1 – FW 1 )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( Chain Server 2 – FW2 )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9" marR="7599" marT="7599" marB="0" anchor="ctr"/>
                </a:tc>
              </a:tr>
            </a:tbl>
          </a:graphicData>
        </a:graphic>
      </p:graphicFrame>
      <p:sp>
        <p:nvSpPr>
          <p:cNvPr id="413" name="Rounded Rectangle 412"/>
          <p:cNvSpPr/>
          <p:nvPr/>
        </p:nvSpPr>
        <p:spPr bwMode="auto">
          <a:xfrm>
            <a:off x="2444099" y="3561286"/>
            <a:ext cx="1608625" cy="178364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414" name="Straight Connector 413"/>
          <p:cNvCxnSpPr/>
          <p:nvPr/>
        </p:nvCxnSpPr>
        <p:spPr>
          <a:xfrm flipV="1">
            <a:off x="2720992" y="3938105"/>
            <a:ext cx="1020212" cy="1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2953153" y="3933469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flipV="1">
            <a:off x="2652925" y="4674392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2956531" y="4398538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8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60" y="4256883"/>
            <a:ext cx="253615" cy="253615"/>
          </a:xfrm>
          <a:prstGeom prst="rect">
            <a:avLst/>
          </a:prstGeom>
        </p:spPr>
      </p:pic>
      <p:pic>
        <p:nvPicPr>
          <p:cNvPr id="419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46" y="4813931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0" name="Straight Connector 419"/>
          <p:cNvCxnSpPr/>
          <p:nvPr/>
        </p:nvCxnSpPr>
        <p:spPr>
          <a:xfrm>
            <a:off x="2813256" y="4691004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3480007" y="3938105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flipV="1">
            <a:off x="3179779" y="4679028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3483385" y="4403174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4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14" y="4261519"/>
            <a:ext cx="253615" cy="253615"/>
          </a:xfrm>
          <a:prstGeom prst="rect">
            <a:avLst/>
          </a:prstGeom>
        </p:spPr>
      </p:pic>
      <p:pic>
        <p:nvPicPr>
          <p:cNvPr id="425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600" y="4818567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6" name="Straight Connector 425"/>
          <p:cNvCxnSpPr/>
          <p:nvPr/>
        </p:nvCxnSpPr>
        <p:spPr>
          <a:xfrm>
            <a:off x="3340110" y="4695640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72513" y="3429447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7" name="NSX Rout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91" y="3269368"/>
            <a:ext cx="277181" cy="277181"/>
          </a:xfrm>
          <a:prstGeom prst="rect">
            <a:avLst/>
          </a:prstGeom>
        </p:spPr>
      </p:pic>
      <p:pic>
        <p:nvPicPr>
          <p:cNvPr id="428" name="NSX Rout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26" y="3269367"/>
            <a:ext cx="277181" cy="277181"/>
          </a:xfrm>
          <a:prstGeom prst="rect">
            <a:avLst/>
          </a:prstGeom>
        </p:spPr>
      </p:pic>
      <p:pic>
        <p:nvPicPr>
          <p:cNvPr id="431" name="NSX Rout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14" y="3269368"/>
            <a:ext cx="277181" cy="277181"/>
          </a:xfrm>
          <a:prstGeom prst="rect">
            <a:avLst/>
          </a:prstGeom>
        </p:spPr>
      </p:pic>
      <p:pic>
        <p:nvPicPr>
          <p:cNvPr id="432" name="NSX Rout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49" y="3269367"/>
            <a:ext cx="277181" cy="277181"/>
          </a:xfrm>
          <a:prstGeom prst="rect">
            <a:avLst/>
          </a:prstGeom>
        </p:spPr>
      </p:pic>
      <p:grpSp>
        <p:nvGrpSpPr>
          <p:cNvPr id="155" name="Group 154"/>
          <p:cNvGrpSpPr/>
          <p:nvPr/>
        </p:nvGrpSpPr>
        <p:grpSpPr>
          <a:xfrm>
            <a:off x="2656475" y="3617339"/>
            <a:ext cx="266036" cy="301141"/>
            <a:chOff x="2461865" y="3357281"/>
            <a:chExt cx="266036" cy="301141"/>
          </a:xfrm>
        </p:grpSpPr>
        <p:pic>
          <p:nvPicPr>
            <p:cNvPr id="430" name="NSX Load-balancer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61865" y="3357281"/>
              <a:ext cx="266036" cy="252905"/>
            </a:xfrm>
            <a:prstGeom prst="rect">
              <a:avLst/>
            </a:prstGeom>
          </p:spPr>
        </p:pic>
        <p:cxnSp>
          <p:nvCxnSpPr>
            <p:cNvPr id="433" name="Straight Connector 432"/>
            <p:cNvCxnSpPr/>
            <p:nvPr/>
          </p:nvCxnSpPr>
          <p:spPr>
            <a:xfrm>
              <a:off x="2605951" y="3549211"/>
              <a:ext cx="0" cy="10921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4" name="Rounded Rectangle 433"/>
          <p:cNvSpPr/>
          <p:nvPr/>
        </p:nvSpPr>
        <p:spPr bwMode="auto">
          <a:xfrm>
            <a:off x="4327189" y="3561287"/>
            <a:ext cx="1372133" cy="178682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435" name="Straight Connector 434"/>
          <p:cNvCxnSpPr/>
          <p:nvPr/>
        </p:nvCxnSpPr>
        <p:spPr>
          <a:xfrm flipV="1">
            <a:off x="4604082" y="3935423"/>
            <a:ext cx="642086" cy="60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4836243" y="3936648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V="1">
            <a:off x="4536015" y="4684716"/>
            <a:ext cx="300228" cy="27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839621" y="4401717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9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36" y="4817110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0" name="Straight Connector 439"/>
          <p:cNvCxnSpPr/>
          <p:nvPr/>
        </p:nvCxnSpPr>
        <p:spPr>
          <a:xfrm>
            <a:off x="4696346" y="4694183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1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438" y="4803394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2" name="Straight Connector 441"/>
          <p:cNvCxnSpPr/>
          <p:nvPr/>
        </p:nvCxnSpPr>
        <p:spPr>
          <a:xfrm>
            <a:off x="5235948" y="4680467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4891437" y="4407813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4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50" y="4260062"/>
            <a:ext cx="253615" cy="253615"/>
          </a:xfrm>
          <a:prstGeom prst="rect">
            <a:avLst/>
          </a:prstGeom>
        </p:spPr>
      </p:pic>
      <p:cxnSp>
        <p:nvCxnSpPr>
          <p:cNvPr id="445" name="Straight Connector 444"/>
          <p:cNvCxnSpPr/>
          <p:nvPr/>
        </p:nvCxnSpPr>
        <p:spPr>
          <a:xfrm flipV="1">
            <a:off x="4894816" y="4681967"/>
            <a:ext cx="533701" cy="415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4855557" y="3423457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0" name="Group 449"/>
          <p:cNvGrpSpPr/>
          <p:nvPr/>
        </p:nvGrpSpPr>
        <p:grpSpPr>
          <a:xfrm>
            <a:off x="5033482" y="3938484"/>
            <a:ext cx="253615" cy="755770"/>
            <a:chOff x="5207988" y="3678426"/>
            <a:chExt cx="253615" cy="755770"/>
          </a:xfrm>
        </p:grpSpPr>
        <p:cxnSp>
          <p:nvCxnSpPr>
            <p:cNvPr id="447" name="Straight Connector 446"/>
            <p:cNvCxnSpPr/>
            <p:nvPr/>
          </p:nvCxnSpPr>
          <p:spPr>
            <a:xfrm>
              <a:off x="5315481" y="3678426"/>
              <a:ext cx="1" cy="48903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5318859" y="4143495"/>
              <a:ext cx="0" cy="29070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9" name="NSX Firewall" title="NSX Firewall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988" y="4001840"/>
              <a:ext cx="253615" cy="253615"/>
            </a:xfrm>
            <a:prstGeom prst="rect">
              <a:avLst/>
            </a:prstGeom>
          </p:spPr>
        </p:pic>
      </p:grpSp>
      <p:sp>
        <p:nvSpPr>
          <p:cNvPr id="451" name="Rounded Rectangle 450"/>
          <p:cNvSpPr/>
          <p:nvPr/>
        </p:nvSpPr>
        <p:spPr bwMode="auto">
          <a:xfrm>
            <a:off x="5991494" y="3561286"/>
            <a:ext cx="2298024" cy="1741867"/>
          </a:xfrm>
          <a:prstGeom prst="roundRect">
            <a:avLst/>
          </a:prstGeom>
          <a:noFill/>
          <a:ln w="9525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endParaRPr lang="en-US" sz="1350" dirty="0" err="1">
              <a:solidFill>
                <a:srgbClr val="FFFFFF"/>
              </a:solidFill>
            </a:endParaRPr>
          </a:p>
        </p:txBody>
      </p:sp>
      <p:cxnSp>
        <p:nvCxnSpPr>
          <p:cNvPr id="452" name="Straight Connector 451"/>
          <p:cNvCxnSpPr/>
          <p:nvPr/>
        </p:nvCxnSpPr>
        <p:spPr>
          <a:xfrm flipV="1">
            <a:off x="6268387" y="3936969"/>
            <a:ext cx="1520194" cy="5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6500548" y="3937668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V="1">
            <a:off x="6200320" y="4678591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6503926" y="4402737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6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55" y="4261082"/>
            <a:ext cx="253615" cy="253615"/>
          </a:xfrm>
          <a:prstGeom prst="rect">
            <a:avLst/>
          </a:prstGeom>
        </p:spPr>
      </p:pic>
      <p:pic>
        <p:nvPicPr>
          <p:cNvPr id="457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41" y="4818130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8" name="Straight Connector 457"/>
          <p:cNvCxnSpPr/>
          <p:nvPr/>
        </p:nvCxnSpPr>
        <p:spPr>
          <a:xfrm>
            <a:off x="6360651" y="4695203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7027402" y="3942304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V="1">
            <a:off x="6727174" y="4683227"/>
            <a:ext cx="477240" cy="986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7030780" y="4407373"/>
            <a:ext cx="0" cy="2907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2" name="NSX Firewall" title="NSX Firew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09" y="4265718"/>
            <a:ext cx="253615" cy="253615"/>
          </a:xfrm>
          <a:prstGeom prst="rect">
            <a:avLst/>
          </a:prstGeom>
        </p:spPr>
      </p:pic>
      <p:pic>
        <p:nvPicPr>
          <p:cNvPr id="463" name="Picture 3" descr="C:\Users\Dan\Desktop\v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95" y="4822766"/>
            <a:ext cx="211495" cy="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4" name="Straight Connector 463"/>
          <p:cNvCxnSpPr/>
          <p:nvPr/>
        </p:nvCxnSpPr>
        <p:spPr>
          <a:xfrm>
            <a:off x="6887505" y="4699839"/>
            <a:ext cx="0" cy="1092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5" name="Group 464"/>
          <p:cNvGrpSpPr/>
          <p:nvPr/>
        </p:nvGrpSpPr>
        <p:grpSpPr>
          <a:xfrm>
            <a:off x="7542956" y="3605442"/>
            <a:ext cx="266036" cy="335474"/>
            <a:chOff x="2643103" y="3275067"/>
            <a:chExt cx="266036" cy="335474"/>
          </a:xfrm>
        </p:grpSpPr>
        <p:pic>
          <p:nvPicPr>
            <p:cNvPr id="466" name="NSX Load-balancer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643103" y="3275067"/>
              <a:ext cx="266036" cy="252905"/>
            </a:xfrm>
            <a:prstGeom prst="rect">
              <a:avLst/>
            </a:prstGeom>
          </p:spPr>
        </p:pic>
        <p:cxnSp>
          <p:nvCxnSpPr>
            <p:cNvPr id="467" name="Straight Connector 466"/>
            <p:cNvCxnSpPr/>
            <p:nvPr/>
          </p:nvCxnSpPr>
          <p:spPr>
            <a:xfrm>
              <a:off x="2808525" y="3501330"/>
              <a:ext cx="0" cy="10921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8" name="TextBox 467"/>
          <p:cNvSpPr txBox="1"/>
          <p:nvPr/>
        </p:nvSpPr>
        <p:spPr>
          <a:xfrm>
            <a:off x="2950093" y="5412789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Tenant A: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70" name="Straight Connector 469"/>
          <p:cNvCxnSpPr>
            <a:endCxn id="472" idx="0"/>
          </p:cNvCxnSpPr>
          <p:nvPr/>
        </p:nvCxnSpPr>
        <p:spPr>
          <a:xfrm>
            <a:off x="6895073" y="2683061"/>
            <a:ext cx="1" cy="595296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1" name="NSX Rout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48" y="3278358"/>
            <a:ext cx="277181" cy="277181"/>
          </a:xfrm>
          <a:prstGeom prst="rect">
            <a:avLst/>
          </a:prstGeom>
        </p:spPr>
      </p:pic>
      <p:pic>
        <p:nvPicPr>
          <p:cNvPr id="472" name="NSX Rout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83" y="3278357"/>
            <a:ext cx="277181" cy="277181"/>
          </a:xfrm>
          <a:prstGeom prst="rect">
            <a:avLst/>
          </a:prstGeom>
        </p:spPr>
      </p:pic>
      <p:cxnSp>
        <p:nvCxnSpPr>
          <p:cNvPr id="473" name="Straight Connector 472"/>
          <p:cNvCxnSpPr/>
          <p:nvPr/>
        </p:nvCxnSpPr>
        <p:spPr>
          <a:xfrm>
            <a:off x="6921791" y="3432447"/>
            <a:ext cx="1" cy="489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4" name="TextBox 473"/>
          <p:cNvSpPr txBox="1"/>
          <p:nvPr/>
        </p:nvSpPr>
        <p:spPr>
          <a:xfrm>
            <a:off x="4697732" y="543373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Tenant B: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6758086" y="5410945"/>
            <a:ext cx="5886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 b="1" kern="0" dirty="0" smtClean="0">
                <a:solidFill>
                  <a:sysClr val="windowText" lastClr="000000"/>
                </a:solidFill>
              </a:rPr>
              <a:t>Tenant C:</a:t>
            </a:r>
            <a:endParaRPr lang="en-US" sz="8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4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Targeted Setup (Use Cases)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634" y="2171372"/>
            <a:ext cx="5143768" cy="325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2694" y="1999878"/>
            <a:ext cx="2613388" cy="194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572000" y="5086782"/>
            <a:ext cx="10620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350" b="1" dirty="0">
                <a:solidFill>
                  <a:schemeClr val="tx2"/>
                </a:solidFill>
              </a:rPr>
              <a:t>Intra-Tenant</a:t>
            </a:r>
            <a:endParaRPr lang="en-US" altLang="zh-CN" sz="135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6274" y="3976443"/>
            <a:ext cx="106529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350" b="1" dirty="0">
                <a:solidFill>
                  <a:schemeClr val="tx2"/>
                </a:solidFill>
              </a:rPr>
              <a:t>Inter-Tenant</a:t>
            </a:r>
            <a:endParaRPr lang="en-US" altLang="zh-CN" sz="135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1883</TotalTime>
  <Words>401</Words>
  <Application>Microsoft Office PowerPoint</Application>
  <PresentationFormat>On-screen Show (4:3)</PresentationFormat>
  <Paragraphs>138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Dual 300</vt:lpstr>
      <vt:lpstr>ＭＳ Ｐゴシック</vt:lpstr>
      <vt:lpstr>宋体</vt:lpstr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Targeted Setup (Use Cases)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Xian Aw Yong</dc:creator>
  <cp:lastModifiedBy>Michael Mei</cp:lastModifiedBy>
  <cp:revision>157</cp:revision>
  <dcterms:created xsi:type="dcterms:W3CDTF">2015-12-16T06:53:59Z</dcterms:created>
  <dcterms:modified xsi:type="dcterms:W3CDTF">2016-01-07T09:56:35Z</dcterms:modified>
</cp:coreProperties>
</file>