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Стандартные библиотеки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6-4C32-BE89-A5B820D37D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6-4C32-BE89-A5B820D37D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86-4C32-BE89-A5B820D37D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86-4C32-BE89-A5B820D37D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Python</c:v>
                </c:pt>
                <c:pt idx="1">
                  <c:v>C++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177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3-4A73-868A-23E84B8E049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8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36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6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15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4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4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9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9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5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8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1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9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F40E-9102-4FC0-9332-A502299818A0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1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D7EEB-D973-4F42-9BA4-F3CAC55C7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 абака до суперкомпьютера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6D0637-DD78-4C8F-AB4C-581DDFB31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Светлов Александр Александрович</a:t>
            </a:r>
          </a:p>
          <a:p>
            <a:r>
              <a:rPr lang="ru-RU" dirty="0"/>
              <a:t>Рук. Кузьмина Елена Федоровна</a:t>
            </a:r>
          </a:p>
        </p:txBody>
      </p:sp>
    </p:spTree>
    <p:extLst>
      <p:ext uri="{BB962C8B-B14F-4D97-AF65-F5344CB8AC3E}">
        <p14:creationId xmlns:p14="http://schemas.microsoft.com/office/powerpoint/2010/main" val="151546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409E-9471-4786-AA8E-8E4B2337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ru-RU" sz="2400" b="1" dirty="0"/>
              <a:t>Цель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4BAD0A7-B8F5-40B2-B3CC-8838DB3289AD}"/>
              </a:ext>
            </a:extLst>
          </p:cNvPr>
          <p:cNvSpPr txBox="1">
            <a:spLocks/>
          </p:cNvSpPr>
          <p:nvPr/>
        </p:nvSpPr>
        <p:spPr>
          <a:xfrm>
            <a:off x="838200" y="1699659"/>
            <a:ext cx="10515600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FE988-177E-4054-982D-5F40CB5D215D}"/>
              </a:ext>
            </a:extLst>
          </p:cNvPr>
          <p:cNvSpPr txBox="1"/>
          <p:nvPr/>
        </p:nvSpPr>
        <p:spPr>
          <a:xfrm>
            <a:off x="561975" y="847726"/>
            <a:ext cx="1122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предоставления правдивой информации про историю </a:t>
            </a:r>
            <a:endParaRPr lang="en-US"/>
          </a:p>
          <a:p>
            <a:r>
              <a:rPr lang="ru-RU"/>
              <a:t>создания </a:t>
            </a:r>
            <a:r>
              <a:rPr lang="ru-RU" dirty="0"/>
              <a:t>ЭВМ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32FB7-E0BB-4BFF-8836-C3E53AC96412}"/>
              </a:ext>
            </a:extLst>
          </p:cNvPr>
          <p:cNvSpPr txBox="1"/>
          <p:nvPr/>
        </p:nvSpPr>
        <p:spPr>
          <a:xfrm>
            <a:off x="838200" y="253648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язык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библиотеку для отображения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написанное выше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Найти нужную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знания в программу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отладку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Выпустить в релиз</a:t>
            </a:r>
          </a:p>
        </p:txBody>
      </p:sp>
    </p:spTree>
    <p:extLst>
      <p:ext uri="{BB962C8B-B14F-4D97-AF65-F5344CB8AC3E}">
        <p14:creationId xmlns:p14="http://schemas.microsoft.com/office/powerpoint/2010/main" val="410652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78B82-D5D9-4677-8F70-108D537C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84" y="342900"/>
            <a:ext cx="8596668" cy="657225"/>
          </a:xfrm>
        </p:spPr>
        <p:txBody>
          <a:bodyPr/>
          <a:lstStyle/>
          <a:p>
            <a:r>
              <a:rPr lang="ru-RU" dirty="0"/>
              <a:t>Какой язык выбрать?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BAB66-3764-40D8-8DA0-58ADDF3AD70F}"/>
              </a:ext>
            </a:extLst>
          </p:cNvPr>
          <p:cNvSpPr txBox="1"/>
          <p:nvPr/>
        </p:nvSpPr>
        <p:spPr>
          <a:xfrm>
            <a:off x="781050" y="1628775"/>
            <a:ext cx="839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ru-RU" dirty="0"/>
              <a:t>При выборе языка программирования, мой выбор пал на язык программирования </a:t>
            </a:r>
            <a:r>
              <a:rPr lang="en-US" dirty="0"/>
              <a:t>Python.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D4636-7759-4EEC-9B34-A1C91EB5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29000"/>
            <a:ext cx="2829320" cy="12288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2125B6-9313-4182-8186-218876BA6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29" y="5535526"/>
            <a:ext cx="2048161" cy="276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076332-0E33-4548-BD6D-0C466D3CA025}"/>
              </a:ext>
            </a:extLst>
          </p:cNvPr>
          <p:cNvSpPr txBox="1"/>
          <p:nvPr/>
        </p:nvSpPr>
        <p:spPr>
          <a:xfrm>
            <a:off x="1171628" y="4657896"/>
            <a:ext cx="20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7 </a:t>
            </a:r>
            <a:r>
              <a:rPr lang="ru-RU" sz="1000" i="1" dirty="0"/>
              <a:t>строчек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E3668-4674-4356-91D9-3A186C2EE3F4}"/>
              </a:ext>
            </a:extLst>
          </p:cNvPr>
          <p:cNvSpPr txBox="1"/>
          <p:nvPr/>
        </p:nvSpPr>
        <p:spPr>
          <a:xfrm>
            <a:off x="1171628" y="5811790"/>
            <a:ext cx="20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i="1" dirty="0"/>
              <a:t>1 строчка</a:t>
            </a:r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94FC2EE3-85E3-4EAB-BF0D-A38D434A9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7435"/>
              </p:ext>
            </p:extLst>
          </p:nvPr>
        </p:nvGraphicFramePr>
        <p:xfrm>
          <a:off x="4000948" y="2374456"/>
          <a:ext cx="5768975" cy="333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93F7-08CE-4DA2-BE36-298E3BD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59" y="371475"/>
            <a:ext cx="8596668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Используемы библиотеки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DA403-025F-4651-8C93-FD6E85F40E99}"/>
              </a:ext>
            </a:extLst>
          </p:cNvPr>
          <p:cNvSpPr txBox="1"/>
          <p:nvPr/>
        </p:nvSpPr>
        <p:spPr>
          <a:xfrm>
            <a:off x="458259" y="1031875"/>
            <a:ext cx="81142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hashlib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2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1AF9D-AE9F-49E2-856E-E9E779D4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методы и классы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5A8A-C37D-499F-B6A6-595973717EBA}"/>
              </a:ext>
            </a:extLst>
          </p:cNvPr>
          <p:cNvSpPr txBox="1"/>
          <p:nvPr/>
        </p:nvSpPr>
        <p:spPr>
          <a:xfrm>
            <a:off x="677334" y="1666875"/>
            <a:ext cx="703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Используемые классы и методы описаны в распечатке.</a:t>
            </a:r>
          </a:p>
        </p:txBody>
      </p:sp>
    </p:spTree>
    <p:extLst>
      <p:ext uri="{BB962C8B-B14F-4D97-AF65-F5344CB8AC3E}">
        <p14:creationId xmlns:p14="http://schemas.microsoft.com/office/powerpoint/2010/main" val="101767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117C6-B268-4484-B592-0F2B48B8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181350"/>
            <a:ext cx="11514666" cy="1320800"/>
          </a:xfrm>
        </p:spPr>
        <p:txBody>
          <a:bodyPr>
            <a:normAutofit/>
          </a:bodyPr>
          <a:lstStyle/>
          <a:p>
            <a:r>
              <a:rPr lang="en-US" sz="3200" dirty="0"/>
              <a:t>https://github.com/GigantPro/my-school-project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232962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103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От абака до суперкомпьютера</vt:lpstr>
      <vt:lpstr>Цель</vt:lpstr>
      <vt:lpstr>Какой язык выбрать?</vt:lpstr>
      <vt:lpstr>Используемы библиотеки</vt:lpstr>
      <vt:lpstr>Используемые методы и классы</vt:lpstr>
      <vt:lpstr>https://github.com/GigantPro/my-school-project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абака до суперкомпьютера</dc:title>
  <dc:creator>Александр Светлов</dc:creator>
  <cp:lastModifiedBy>Admin</cp:lastModifiedBy>
  <cp:revision>7</cp:revision>
  <dcterms:created xsi:type="dcterms:W3CDTF">2023-01-13T05:06:02Z</dcterms:created>
  <dcterms:modified xsi:type="dcterms:W3CDTF">2023-01-22T21:35:28Z</dcterms:modified>
</cp:coreProperties>
</file>