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8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91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6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1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2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2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8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2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B0DFDA-B808-420B-93AB-B029E641A52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0673C3-F36D-431A-B6D8-DA1DEA609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6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7F1F6-BF68-46D3-B4C4-0E49CA7607BB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ru-RU" dirty="0"/>
              <a:t>От абака до суперкомпьютера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5CF898-D5AF-46B4-A6B9-C2938B1230A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r>
              <a:rPr lang="ru-RU" dirty="0"/>
              <a:t>Светлов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1194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991FD-FB6A-4E60-9A26-800DA7A0E65B}"/>
              </a:ext>
            </a:extLst>
          </p:cNvPr>
          <p:cNvSpPr txBox="1"/>
          <p:nvPr/>
        </p:nvSpPr>
        <p:spPr bwMode="white">
          <a:xfrm>
            <a:off x="0" y="570016"/>
            <a:ext cx="130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29B2E-B6C0-4421-AE19-7AA4ABC3AD1A}"/>
              </a:ext>
            </a:extLst>
          </p:cNvPr>
          <p:cNvSpPr txBox="1"/>
          <p:nvPr/>
        </p:nvSpPr>
        <p:spPr bwMode="white">
          <a:xfrm>
            <a:off x="831273" y="1128156"/>
            <a:ext cx="9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приложение, в котором любой человек сможет изучить историю создания ЭВМ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34B9-4F51-483E-BFCC-D4DE35B79449}"/>
              </a:ext>
            </a:extLst>
          </p:cNvPr>
          <p:cNvSpPr txBox="1"/>
          <p:nvPr/>
        </p:nvSpPr>
        <p:spPr bwMode="white">
          <a:xfrm>
            <a:off x="0" y="24938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D8331-3413-44D6-9A45-99590D1E5C4A}"/>
              </a:ext>
            </a:extLst>
          </p:cNvPr>
          <p:cNvSpPr txBox="1"/>
          <p:nvPr/>
        </p:nvSpPr>
        <p:spPr bwMode="white">
          <a:xfrm>
            <a:off x="831273" y="3071521"/>
            <a:ext cx="1181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классическое приложение с понятным интерфейсом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обработку нужной информации и саму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Оптимизировать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10183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E0098-482A-4A21-BA35-513889C2BCD8}"/>
              </a:ext>
            </a:extLst>
          </p:cNvPr>
          <p:cNvSpPr txBox="1"/>
          <p:nvPr/>
        </p:nvSpPr>
        <p:spPr bwMode="white">
          <a:xfrm>
            <a:off x="0" y="23750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Интерфейс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31452-4900-4919-9917-859A84BC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3" y="934081"/>
            <a:ext cx="3476736" cy="2182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239AA-5F89-4554-B31B-6B4EF35D6348}"/>
              </a:ext>
            </a:extLst>
          </p:cNvPr>
          <p:cNvSpPr txBox="1"/>
          <p:nvPr/>
        </p:nvSpPr>
        <p:spPr>
          <a:xfrm>
            <a:off x="109613" y="3230088"/>
            <a:ext cx="347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Встречающее окно при открытии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6C0CA-0A2F-41BF-88A0-8F0E1D18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49" y="3876419"/>
            <a:ext cx="4258094" cy="268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F6B44-FDE1-4836-8EEA-CE5AE7A294DA}"/>
              </a:ext>
            </a:extLst>
          </p:cNvPr>
          <p:cNvSpPr txBox="1"/>
          <p:nvPr/>
        </p:nvSpPr>
        <p:spPr>
          <a:xfrm>
            <a:off x="1294410" y="5474525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для выбора темы изучения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7B72F-C8C5-4F0D-8981-236E7178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16" y="1062602"/>
            <a:ext cx="7036854" cy="19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505406-8E90-4717-B73C-8B059D1733AC}"/>
              </a:ext>
            </a:extLst>
          </p:cNvPr>
          <p:cNvSpPr txBox="1"/>
          <p:nvPr/>
        </p:nvSpPr>
        <p:spPr>
          <a:xfrm>
            <a:off x="5319585" y="1507025"/>
            <a:ext cx="687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Верхняя панель для удобной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14965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A376E0-05D8-4908-9F0C-00186BF5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" y="1160610"/>
            <a:ext cx="4995268" cy="3162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7D366-155E-407D-8B7F-BC2BA8EF7999}"/>
              </a:ext>
            </a:extLst>
          </p:cNvPr>
          <p:cNvSpPr txBox="1"/>
          <p:nvPr/>
        </p:nvSpPr>
        <p:spPr>
          <a:xfrm>
            <a:off x="4984667" y="139723"/>
            <a:ext cx="22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u="sng" dirty="0"/>
              <a:t>Об окне аккаунта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6B491-8880-4DAC-9306-3948DEF254A8}"/>
              </a:ext>
            </a:extLst>
          </p:cNvPr>
          <p:cNvSpPr txBox="1"/>
          <p:nvPr/>
        </p:nvSpPr>
        <p:spPr>
          <a:xfrm>
            <a:off x="1249708" y="4512509"/>
            <a:ext cx="358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аккаунта, если пользователь не вошел в свой аккаунт.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36461A-EA04-4582-A3A6-3059FD80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95" y="1160611"/>
            <a:ext cx="5008177" cy="3162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7EEE56-C618-4C69-ABD8-E3D4CC80E8DC}"/>
              </a:ext>
            </a:extLst>
          </p:cNvPr>
          <p:cNvSpPr txBox="1"/>
          <p:nvPr/>
        </p:nvSpPr>
        <p:spPr>
          <a:xfrm>
            <a:off x="7506210" y="4651008"/>
            <a:ext cx="358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аккаунта, если пользователь вошел в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33058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80E9E-EE34-4BB4-BE55-11FC6351243F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Подробный разбор функционала вкладки </a:t>
            </a:r>
            <a:r>
              <a:rPr lang="en-US" b="1" i="1" u="sng" dirty="0"/>
              <a:t>“</a:t>
            </a:r>
            <a:r>
              <a:rPr lang="ru-RU" b="1" i="1" u="sng" dirty="0"/>
              <a:t>Аккаунт</a:t>
            </a:r>
            <a:r>
              <a:rPr lang="en-US" b="1" i="1" u="sng" dirty="0"/>
              <a:t>”</a:t>
            </a:r>
            <a:endParaRPr lang="ru-RU" b="1" i="1" u="sng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403830-4E94-4803-BCBF-5063739A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" y="655115"/>
            <a:ext cx="12192000" cy="55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9A049-A616-4ECC-BA95-D7B30409274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Подробный разбор функционала вкладки </a:t>
            </a:r>
            <a:r>
              <a:rPr lang="en-US" b="1" i="1" u="sng" dirty="0"/>
              <a:t>“</a:t>
            </a:r>
            <a:r>
              <a:rPr lang="ru-RU" b="1" i="1" u="sng" dirty="0"/>
              <a:t>Учить</a:t>
            </a:r>
            <a:r>
              <a:rPr lang="en-US" b="1" i="1" u="sng" dirty="0"/>
              <a:t>”</a:t>
            </a:r>
            <a:endParaRPr lang="ru-RU" b="1" i="1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2AB236-0A68-4ED3-868F-B69E8045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7" y="1838324"/>
            <a:ext cx="5810560" cy="3873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77B9C7-7520-40A9-BDFF-EB17213B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65" y="1833869"/>
            <a:ext cx="5844818" cy="38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9A049-A616-4ECC-BA95-D7B30409274A}"/>
              </a:ext>
            </a:extLst>
          </p:cNvPr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Подробный разбор функционала вкладки </a:t>
            </a:r>
            <a:r>
              <a:rPr lang="en-US" b="1" i="1" u="sng" dirty="0"/>
              <a:t>“</a:t>
            </a:r>
            <a:r>
              <a:rPr lang="ru-RU" b="1" i="1" u="sng" dirty="0"/>
              <a:t>Тесты</a:t>
            </a:r>
            <a:r>
              <a:rPr lang="en-US" b="1" i="1" u="sng" dirty="0"/>
              <a:t>”</a:t>
            </a:r>
            <a:endParaRPr lang="ru-RU" b="1" i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3787E-4A52-4676-BFFD-19C835F9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1" y="1490662"/>
            <a:ext cx="5810250" cy="3876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543B24-F403-4E20-BDC2-8A0FB84A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55" y="1805203"/>
            <a:ext cx="5764104" cy="32475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8E72B8-7EA9-43A4-AC93-8B8F9E89B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35" y="5367337"/>
            <a:ext cx="286742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8819DE-67CC-470E-9756-B2837BD9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12" y="829434"/>
            <a:ext cx="8854375" cy="2329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95DBA-966C-45F4-BDBC-2200E990FE9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Используемые библиотеки и виджеты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8DD1-E50D-465D-98F3-B1796E485449}"/>
              </a:ext>
            </a:extLst>
          </p:cNvPr>
          <p:cNvSpPr txBox="1"/>
          <p:nvPr/>
        </p:nvSpPr>
        <p:spPr>
          <a:xfrm>
            <a:off x="1" y="33132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Использованы не пройденные в курсе Лицея Академии Яндекса библиотеки и виджеты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D13D0-6C80-4C77-9F7F-B53596F80CEC}"/>
              </a:ext>
            </a:extLst>
          </p:cNvPr>
          <p:cNvSpPr txBox="1"/>
          <p:nvPr/>
        </p:nvSpPr>
        <p:spPr>
          <a:xfrm>
            <a:off x="356260" y="3811979"/>
            <a:ext cx="1151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QProgressBar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hashlib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3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4298D-DF21-4D97-8988-8D689564EE6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u="sng" dirty="0"/>
              <a:t>Структура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74AAB6-40F1-4831-82B6-8D3C3175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2266788"/>
            <a:ext cx="10145541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73</TotalTime>
  <Words>117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Сланец</vt:lpstr>
      <vt:lpstr>От абака до суперкомпьютера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абака до суперкомпьютера</dc:title>
  <dc:creator>Александр Светлов</dc:creator>
  <cp:lastModifiedBy>Александр Светлов</cp:lastModifiedBy>
  <cp:revision>6</cp:revision>
  <dcterms:created xsi:type="dcterms:W3CDTF">2022-11-10T03:32:46Z</dcterms:created>
  <dcterms:modified xsi:type="dcterms:W3CDTF">2022-11-10T04:46:07Z</dcterms:modified>
</cp:coreProperties>
</file>