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595959"/>
                </a:solidFill>
                <a:latin typeface="Trebuchet MS"/>
              </a:defRPr>
            </a:pPr>
            <a:r>
              <a:rPr b="0" sz="1862" spc="-1" strike="noStrike">
                <a:solidFill>
                  <a:srgbClr val="595959"/>
                </a:solidFill>
                <a:latin typeface="Trebuchet MS"/>
              </a:rPr>
              <a:t>Стандартные библиотеки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Стандартные библиотеки</c:v>
                </c:pt>
              </c:strCache>
            </c:strRef>
          </c:tx>
          <c:spPr>
            <a:solidFill>
              <a:srgbClr val="90c226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90c22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54a02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e6b91e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e76618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General" sourceLinked="0"/>
            <c:dLbl>
              <c:idx val="0"/>
              <c:numFmt formatCode="General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Trebuchet M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1"/>
              <c:numFmt formatCode="General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Trebuchet M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2"/>
              <c:numFmt formatCode="General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Trebuchet M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3"/>
              <c:numFmt formatCode="General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Trebuchet M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Trebuchet M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2"/>
                <c:pt idx="0">
                  <c:v>Python</c:v>
                </c:pt>
                <c:pt idx="1">
                  <c:v>C++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177</c:v>
                </c:pt>
                <c:pt idx="1">
                  <c:v>48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Trebuchet M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ED480D-B518-4BAF-BF37-389FC39E73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B7EB24-E597-489B-B52F-E90D9D326A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DCDE84-96A1-4328-A229-1B7275019D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A7158B-00B5-4064-8094-40D4F5787C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FAF431-F57B-4FA2-8F1D-7E997C9B87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C32069-20A7-44B5-9534-85DEB6DF81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96C0CA-D97D-45B8-96D8-D9FACF2020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B075EC-F452-4EDD-A85A-DD07377309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E5C66B-99C2-4AD1-915A-BFB0FD74DF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AC2350-0A2E-41E5-86DA-0109DD8A35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F3DDB6-A6D2-4287-9AAB-775039FFAC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646313-D5C9-41AE-A2AC-B740696F2C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46DE84-726A-4A51-9D1D-B3940ED557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BD9DD4-4648-4C8B-B6DC-ED25E6AA15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9F8175-58FC-43C8-A3D3-A2F6A67954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D44652-C3A1-499F-AA93-A2C0281E35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063067-22EE-498A-AA82-D70A46D2FC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96F3F6-FEB8-4855-B904-20CA9FDDFB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472644-54B7-40F2-815B-24EBFB8A99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F3CD21-CFBB-4D0F-A5B0-23CF974E12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1AB368-D1DA-4BCC-B96F-8181DCA7B1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6F3633-0BA2-49AB-AE03-BD63F2C8B3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59EE82-F56B-40BF-BAA8-35A95CAFCE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8E5998-66E1-4EAB-8D18-87ADBF73F2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cxnSp>
          <p:nvCxnSpPr>
            <p:cNvPr id="12" name="Straight Connector 31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3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ru-RU" sz="5400" spc="-1" strike="noStrike">
                <a:solidFill>
                  <a:schemeClr val="accent1"/>
                </a:solidFill>
                <a:latin typeface="Trebuchet MS"/>
              </a:rPr>
              <a:t>Образец заголовка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9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rgbClr val="8b8b8b"/>
                </a:solidFill>
                <a:latin typeface="Trebuchet MS"/>
              </a:rPr>
              <a:t>&lt;дата/время&gt;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4AC2EF1-E58C-45B2-825F-9FACBA969121}" type="slidenum">
              <a:rPr b="0" lang="ru-RU" sz="900" spc="-1" strike="noStrike">
                <a:solidFill>
                  <a:schemeClr val="accent1"/>
                </a:solidFill>
                <a:latin typeface="Trebuchet MS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Второй уровень структуры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Третий уровень структуры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Четвёртый уровень структуры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Пятый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Шестой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Седьмой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64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65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6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chemeClr val="accent1"/>
                </a:solidFill>
                <a:latin typeface="Trebuchet MS"/>
              </a:rPr>
              <a:t>Образец заголовка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dt" idx="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9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rgbClr val="8b8b8b"/>
                </a:solidFill>
                <a:latin typeface="Trebuchet MS"/>
              </a:rPr>
              <a:t>&lt;дата/время&gt;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ftr" idx="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sldNum" idx="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C362899-E17D-4A3A-A2A3-2C6B4512EC19}" type="slidenum">
              <a:rPr b="0" lang="ru-RU" sz="900" spc="-1" strike="noStrike">
                <a:solidFill>
                  <a:schemeClr val="accent1"/>
                </a:solidFill>
                <a:latin typeface="Trebuchet MS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Второй уровень структуры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Третий уровень структуры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Четвёртый уровень структуры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Пятый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Шестой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Седьмой уровень структуры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chart" Target="../charts/chart2.xml"/><Relationship Id="rId4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ru-RU" sz="5400" spc="-1" strike="noStrike">
                <a:solidFill>
                  <a:schemeClr val="accent1"/>
                </a:solidFill>
                <a:latin typeface="Trebuchet MS"/>
              </a:rPr>
              <a:t>От абака до суперкомпьютера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808080"/>
                </a:solidFill>
                <a:latin typeface="Trebuchet MS"/>
              </a:rPr>
              <a:t>Светлов Александр Александрович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808080"/>
                </a:solidFill>
                <a:latin typeface="Trebuchet MS"/>
              </a:rPr>
              <a:t>Рук. Кузьмина Елена Федоровна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chemeClr val="accent1"/>
                </a:solidFill>
                <a:latin typeface="Trebuchet MS"/>
              </a:rPr>
              <a:t>Вкладка </a:t>
            </a: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“</a:t>
            </a:r>
            <a:r>
              <a:rPr b="0" lang="ru-RU" sz="3600" spc="-1" strike="noStrike">
                <a:solidFill>
                  <a:schemeClr val="accent1"/>
                </a:solidFill>
                <a:latin typeface="Trebuchet MS"/>
              </a:rPr>
              <a:t>Аккаунт</a:t>
            </a: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”</a:t>
            </a:r>
            <a:r>
              <a:rPr b="0" lang="ru-RU" sz="3600" spc="-1" strike="noStrike">
                <a:solidFill>
                  <a:schemeClr val="accent1"/>
                </a:solidFill>
                <a:latin typeface="Trebuchet MS"/>
              </a:rPr>
              <a:t> без регистрации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41" name="Рисунок 3" descr=""/>
          <p:cNvPicPr/>
          <p:nvPr/>
        </p:nvPicPr>
        <p:blipFill>
          <a:blip r:embed="rId1"/>
          <a:stretch/>
        </p:blipFill>
        <p:spPr>
          <a:xfrm>
            <a:off x="2157120" y="1467720"/>
            <a:ext cx="7877520" cy="496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chemeClr val="accent1"/>
                </a:solidFill>
                <a:latin typeface="Trebuchet MS"/>
              </a:rPr>
              <a:t>Вкладка </a:t>
            </a: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“</a:t>
            </a:r>
            <a:r>
              <a:rPr b="0" lang="ru-RU" sz="3600" spc="-1" strike="noStrike">
                <a:solidFill>
                  <a:schemeClr val="accent1"/>
                </a:solidFill>
                <a:latin typeface="Trebuchet MS"/>
              </a:rPr>
              <a:t>Аккаунт</a:t>
            </a: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”</a:t>
            </a:r>
            <a:r>
              <a:rPr b="0" lang="ru-RU" sz="3600" spc="-1" strike="noStrike">
                <a:solidFill>
                  <a:schemeClr val="accent1"/>
                </a:solidFill>
                <a:latin typeface="Trebuchet MS"/>
              </a:rPr>
              <a:t> с регистрации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43" name="Рисунок 3" descr=""/>
          <p:cNvPicPr/>
          <p:nvPr/>
        </p:nvPicPr>
        <p:blipFill>
          <a:blip r:embed="rId1"/>
          <a:stretch/>
        </p:blipFill>
        <p:spPr>
          <a:xfrm>
            <a:off x="2269080" y="1412280"/>
            <a:ext cx="7653600" cy="483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chemeClr val="accent1"/>
                </a:solidFill>
                <a:latin typeface="Trebuchet MS"/>
              </a:rPr>
              <a:t>Решение теста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45" name="Рисунок 5" descr=""/>
          <p:cNvPicPr/>
          <p:nvPr/>
        </p:nvPicPr>
        <p:blipFill>
          <a:blip r:embed="rId1"/>
          <a:stretch/>
        </p:blipFill>
        <p:spPr>
          <a:xfrm>
            <a:off x="2183400" y="1485360"/>
            <a:ext cx="7824960" cy="496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chemeClr val="accent1"/>
                </a:solidFill>
                <a:latin typeface="Trebuchet MS"/>
              </a:rPr>
              <a:t>Уведомление о прохождении теста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47" name="Рисунок 3" descr=""/>
          <p:cNvPicPr/>
          <p:nvPr/>
        </p:nvPicPr>
        <p:blipFill>
          <a:blip r:embed="rId1"/>
          <a:stretch/>
        </p:blipFill>
        <p:spPr>
          <a:xfrm>
            <a:off x="3306240" y="2669400"/>
            <a:ext cx="5579280" cy="151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482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chemeClr val="accent1"/>
                </a:solidFill>
                <a:latin typeface="Trebuchet MS"/>
              </a:rPr>
              <a:t>Цель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8" name="Заголовок 1"/>
          <p:cNvSpPr/>
          <p:nvPr/>
        </p:nvSpPr>
        <p:spPr>
          <a:xfrm>
            <a:off x="838080" y="1699560"/>
            <a:ext cx="10515240" cy="66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chemeClr val="accent1"/>
                </a:solidFill>
                <a:latin typeface="Trebuchet MS"/>
              </a:rPr>
              <a:t>Задачи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Box 3"/>
          <p:cNvSpPr/>
          <p:nvPr/>
        </p:nvSpPr>
        <p:spPr>
          <a:xfrm>
            <a:off x="561960" y="847800"/>
            <a:ext cx="91580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Создать приложение для предоставления правдивой информации про историю создания ЭВМ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Box 4"/>
          <p:cNvSpPr/>
          <p:nvPr/>
        </p:nvSpPr>
        <p:spPr>
          <a:xfrm>
            <a:off x="838080" y="2536560"/>
            <a:ext cx="105152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Выбрать язык программирования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Выбрать библиотеку для отображения интерфейса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Изучить написанное выше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Разработать интерфейс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Найти нужную информацию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Добавить знания в программу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Провести отладку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Выпустить в релиз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82120" y="343080"/>
            <a:ext cx="8596440" cy="657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chemeClr val="accent1"/>
                </a:solidFill>
                <a:latin typeface="Trebuchet MS"/>
              </a:rPr>
              <a:t>Какой язык выбрать?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2" name="TextBox 2"/>
          <p:cNvSpPr/>
          <p:nvPr/>
        </p:nvSpPr>
        <p:spPr>
          <a:xfrm>
            <a:off x="781200" y="1628640"/>
            <a:ext cx="8397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При выборе языка программирования, мой выбор пал на язык программирования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Python.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Рисунок 6" descr=""/>
          <p:cNvPicPr/>
          <p:nvPr/>
        </p:nvPicPr>
        <p:blipFill>
          <a:blip r:embed="rId1"/>
          <a:stretch/>
        </p:blipFill>
        <p:spPr>
          <a:xfrm>
            <a:off x="781200" y="3429000"/>
            <a:ext cx="2828880" cy="1228680"/>
          </a:xfrm>
          <a:prstGeom prst="rect">
            <a:avLst/>
          </a:prstGeom>
          <a:ln w="0">
            <a:noFill/>
          </a:ln>
        </p:spPr>
      </p:pic>
      <p:pic>
        <p:nvPicPr>
          <p:cNvPr id="124" name="Рисунок 8" descr=""/>
          <p:cNvPicPr/>
          <p:nvPr/>
        </p:nvPicPr>
        <p:blipFill>
          <a:blip r:embed="rId2"/>
          <a:stretch/>
        </p:blipFill>
        <p:spPr>
          <a:xfrm>
            <a:off x="1171800" y="5535360"/>
            <a:ext cx="2047680" cy="275760"/>
          </a:xfrm>
          <a:prstGeom prst="rect">
            <a:avLst/>
          </a:prstGeom>
          <a:ln w="0">
            <a:noFill/>
          </a:ln>
        </p:spPr>
      </p:pic>
      <p:sp>
        <p:nvSpPr>
          <p:cNvPr id="125" name="TextBox 9"/>
          <p:cNvSpPr/>
          <p:nvPr/>
        </p:nvSpPr>
        <p:spPr>
          <a:xfrm>
            <a:off x="1171800" y="4658040"/>
            <a:ext cx="20476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i="1" lang="en-US" sz="1000" spc="-1" strike="noStrike">
                <a:solidFill>
                  <a:srgbClr val="000000"/>
                </a:solidFill>
                <a:latin typeface="Trebuchet MS"/>
              </a:rPr>
              <a:t>7 </a:t>
            </a:r>
            <a:r>
              <a:rPr b="0" i="1" lang="ru-RU" sz="1000" spc="-1" strike="noStrike">
                <a:solidFill>
                  <a:srgbClr val="000000"/>
                </a:solidFill>
                <a:latin typeface="Trebuchet MS"/>
              </a:rPr>
              <a:t>строчек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Box 10"/>
          <p:cNvSpPr/>
          <p:nvPr/>
        </p:nvSpPr>
        <p:spPr>
          <a:xfrm>
            <a:off x="1171800" y="5811840"/>
            <a:ext cx="20476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i="1" lang="ru-RU" sz="1000" spc="-1" strike="noStrike">
                <a:solidFill>
                  <a:srgbClr val="000000"/>
                </a:solidFill>
                <a:latin typeface="Trebuchet MS"/>
              </a:rPr>
              <a:t>1 строчка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7" name="Диаграмма 13"/>
          <p:cNvGraphicFramePr/>
          <p:nvPr/>
        </p:nvGraphicFramePr>
        <p:xfrm>
          <a:off x="4001040" y="2374560"/>
          <a:ext cx="5768640" cy="333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8280" y="37152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chemeClr val="accent1"/>
                </a:solidFill>
                <a:latin typeface="Trebuchet MS"/>
              </a:rPr>
              <a:t>Используемы библиотеки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9" name="TextBox 3"/>
          <p:cNvSpPr/>
          <p:nvPr/>
        </p:nvSpPr>
        <p:spPr>
          <a:xfrm>
            <a:off x="458280" y="1031760"/>
            <a:ext cx="8114040" cy="29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PyQt5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json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math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sys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sqlite3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csv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hashlib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chemeClr val="accent1"/>
                </a:solidFill>
                <a:latin typeface="Trebuchet MS"/>
              </a:rPr>
              <a:t>Используемые методы и классы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1" name="TextBox 2"/>
          <p:cNvSpPr/>
          <p:nvPr/>
        </p:nvSpPr>
        <p:spPr>
          <a:xfrm>
            <a:off x="677160" y="1666800"/>
            <a:ext cx="703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Используемые классы и методы описаны в распечатке.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5760" y="3960000"/>
            <a:ext cx="115142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chemeClr val="accent1"/>
                </a:solidFill>
                <a:latin typeface="Trebuchet MS"/>
              </a:rPr>
              <a:t>https://github.com/GigantPro/my-school-project</a:t>
            </a:r>
            <a:endParaRPr b="0" lang="en-US" sz="32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960000" y="192240"/>
            <a:ext cx="3227760" cy="322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chemeClr val="accent1"/>
                </a:solidFill>
                <a:latin typeface="Trebuchet MS"/>
              </a:rPr>
              <a:t>Главный экран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5" name="Рисунок 3" descr=""/>
          <p:cNvPicPr/>
          <p:nvPr/>
        </p:nvPicPr>
        <p:blipFill>
          <a:blip r:embed="rId1"/>
          <a:stretch/>
        </p:blipFill>
        <p:spPr>
          <a:xfrm>
            <a:off x="2061720" y="1426680"/>
            <a:ext cx="8067960" cy="510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chemeClr val="accent1"/>
                </a:solidFill>
                <a:latin typeface="Trebuchet MS"/>
              </a:rPr>
              <a:t>Теория, как выглядит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7" name="Рисунок 3" descr=""/>
          <p:cNvPicPr/>
          <p:nvPr/>
        </p:nvPicPr>
        <p:blipFill>
          <a:blip r:embed="rId1"/>
          <a:stretch/>
        </p:blipFill>
        <p:spPr>
          <a:xfrm>
            <a:off x="1992600" y="1313280"/>
            <a:ext cx="8206200" cy="514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chemeClr val="accent1"/>
                </a:solidFill>
                <a:latin typeface="Trebuchet MS"/>
              </a:rPr>
              <a:t>Тесты без регистрации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9" name="Рисунок 3" descr=""/>
          <p:cNvPicPr/>
          <p:nvPr/>
        </p:nvPicPr>
        <p:blipFill>
          <a:blip r:embed="rId1"/>
          <a:stretch/>
        </p:blipFill>
        <p:spPr>
          <a:xfrm>
            <a:off x="2254680" y="2255040"/>
            <a:ext cx="7682760" cy="234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Аспект">
  <a:themeElements>
    <a:clrScheme name="Аспект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Аспект">
  <a:themeElements>
    <a:clrScheme name="Аспект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Application>LibreOffice/7.4.6.2$Linux_X86_64 LibreOffice_project/40$Build-2</Application>
  <AppVersion>15.0000</AppVersion>
  <Words>130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2023-01-13T05:06:02Z</dcterms:created>
  <dc:creator>Александр Светлов</dc:creator>
  <dc:description/>
  <dc:language>ru-RU</dc:language>
  <cp:lastModifiedBy/>
  <dcterms:modified xsi:type="dcterms:W3CDTF">2023-04-19T13:39:28Z</dcterms:modified>
  <cp:revision>11</cp:revision>
  <dc:subject/>
  <dc:title>От абака до суперкомпьютера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13</vt:i4>
  </property>
</Properties>
</file>