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Стандартные библиотеки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6-4C32-BE89-A5B820D37D2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6-4C32-BE89-A5B820D37D2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A86-4C32-BE89-A5B820D37D2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A86-4C32-BE89-A5B820D37D2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2"/>
                <c:pt idx="0">
                  <c:v>Python</c:v>
                </c:pt>
                <c:pt idx="1">
                  <c:v>C++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177</c:v>
                </c:pt>
                <c:pt idx="1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93-4A73-868A-23E84B8E049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F40E-9102-4FC0-9332-A502299818A0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36B-AF55-4F20-9465-AF2CD47C5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5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F40E-9102-4FC0-9332-A502299818A0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36B-AF55-4F20-9465-AF2CD47C5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78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F40E-9102-4FC0-9332-A502299818A0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36B-AF55-4F20-9465-AF2CD47C5B7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5361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F40E-9102-4FC0-9332-A502299818A0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36B-AF55-4F20-9465-AF2CD47C5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861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F40E-9102-4FC0-9332-A502299818A0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36B-AF55-4F20-9465-AF2CD47C5B7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5156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F40E-9102-4FC0-9332-A502299818A0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36B-AF55-4F20-9465-AF2CD47C5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249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F40E-9102-4FC0-9332-A502299818A0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36B-AF55-4F20-9465-AF2CD47C5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342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F40E-9102-4FC0-9332-A502299818A0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36B-AF55-4F20-9465-AF2CD47C5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49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F40E-9102-4FC0-9332-A502299818A0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36B-AF55-4F20-9465-AF2CD47C5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37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F40E-9102-4FC0-9332-A502299818A0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36B-AF55-4F20-9465-AF2CD47C5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39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F40E-9102-4FC0-9332-A502299818A0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36B-AF55-4F20-9465-AF2CD47C5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49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F40E-9102-4FC0-9332-A502299818A0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36B-AF55-4F20-9465-AF2CD47C5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05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F40E-9102-4FC0-9332-A502299818A0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36B-AF55-4F20-9465-AF2CD47C5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98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F40E-9102-4FC0-9332-A502299818A0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36B-AF55-4F20-9465-AF2CD47C5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81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F40E-9102-4FC0-9332-A502299818A0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36B-AF55-4F20-9465-AF2CD47C5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74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F40E-9102-4FC0-9332-A502299818A0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36B-AF55-4F20-9465-AF2CD47C5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93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3F40E-9102-4FC0-9332-A502299818A0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33A36B-AF55-4F20-9465-AF2CD47C5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31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9D7EEB-D973-4F42-9BA4-F3CAC55C79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От абака до суперкомпьютера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6D0637-DD78-4C8F-AB4C-581DDFB31A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Светлов Александр Александрович</a:t>
            </a:r>
          </a:p>
          <a:p>
            <a:r>
              <a:rPr lang="ru-RU" dirty="0"/>
              <a:t>Рук. Кузьмина Елена Федоровна</a:t>
            </a:r>
          </a:p>
        </p:txBody>
      </p:sp>
    </p:spTree>
    <p:extLst>
      <p:ext uri="{BB962C8B-B14F-4D97-AF65-F5344CB8AC3E}">
        <p14:creationId xmlns:p14="http://schemas.microsoft.com/office/powerpoint/2010/main" val="1515467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6B053-D69A-446B-BD25-06F22068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Вкладка </a:t>
            </a:r>
            <a:r>
              <a:rPr lang="en-US" dirty="0"/>
              <a:t>“</a:t>
            </a:r>
            <a:r>
              <a:rPr lang="ru-RU" dirty="0"/>
              <a:t>Аккаунт</a:t>
            </a:r>
            <a:r>
              <a:rPr lang="en-US" dirty="0"/>
              <a:t>”</a:t>
            </a:r>
            <a:r>
              <a:rPr lang="ru-RU" dirty="0"/>
              <a:t> без регистрации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7231B7-FD88-47D8-8317-00CCF86E0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78" y="1467750"/>
            <a:ext cx="7877843" cy="49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79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87458-928F-46FE-A455-FE3EE2AA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Вкладка </a:t>
            </a:r>
            <a:r>
              <a:rPr lang="en-US" dirty="0"/>
              <a:t>“</a:t>
            </a:r>
            <a:r>
              <a:rPr lang="ru-RU" dirty="0"/>
              <a:t>Аккаунт</a:t>
            </a:r>
            <a:r>
              <a:rPr lang="en-US" dirty="0"/>
              <a:t>”</a:t>
            </a:r>
            <a:r>
              <a:rPr lang="ru-RU" dirty="0"/>
              <a:t> с регистрации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7C716A-AC72-4505-985E-2EB4BEFB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997" y="1412287"/>
            <a:ext cx="7654006" cy="483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14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C6830B-7B3E-456F-829C-62EC7540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теста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4E2120-2899-4CD5-AFB5-7984F270B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275" y="1485192"/>
            <a:ext cx="7825450" cy="49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40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5FA57A-8823-4872-8126-DF8E43C2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Уведомление о прохождении теста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0F2936-479C-4F28-BB85-56C73A05D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112" y="2669344"/>
            <a:ext cx="5579776" cy="151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8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3409E-9471-4786-AA8E-8E4B2337A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2600"/>
          </a:xfrm>
        </p:spPr>
        <p:txBody>
          <a:bodyPr>
            <a:normAutofit/>
          </a:bodyPr>
          <a:lstStyle/>
          <a:p>
            <a:r>
              <a:rPr lang="ru-RU" sz="2400" b="1" dirty="0"/>
              <a:t>Цель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4BAD0A7-B8F5-40B2-B3CC-8838DB3289AD}"/>
              </a:ext>
            </a:extLst>
          </p:cNvPr>
          <p:cNvSpPr txBox="1">
            <a:spLocks/>
          </p:cNvSpPr>
          <p:nvPr/>
        </p:nvSpPr>
        <p:spPr>
          <a:xfrm>
            <a:off x="838200" y="1699659"/>
            <a:ext cx="10515600" cy="662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>
                <a:solidFill>
                  <a:schemeClr val="accent1"/>
                </a:solidFill>
              </a:rPr>
              <a:t>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FE988-177E-4054-982D-5F40CB5D215D}"/>
              </a:ext>
            </a:extLst>
          </p:cNvPr>
          <p:cNvSpPr txBox="1"/>
          <p:nvPr/>
        </p:nvSpPr>
        <p:spPr>
          <a:xfrm>
            <a:off x="561975" y="847726"/>
            <a:ext cx="11220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Создать приложение для предоставления правдивой информации про историю </a:t>
            </a:r>
            <a:endParaRPr lang="en-US"/>
          </a:p>
          <a:p>
            <a:r>
              <a:rPr lang="ru-RU"/>
              <a:t>создания </a:t>
            </a:r>
            <a:r>
              <a:rPr lang="ru-RU" dirty="0"/>
              <a:t>ЭВМ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32FB7-E0BB-4BFF-8836-C3E53AC96412}"/>
              </a:ext>
            </a:extLst>
          </p:cNvPr>
          <p:cNvSpPr txBox="1"/>
          <p:nvPr/>
        </p:nvSpPr>
        <p:spPr>
          <a:xfrm>
            <a:off x="838200" y="2536489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Выбрать язык программирования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Выбрать библиотеку для отображения интерфейса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Изучить написанное выше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Разработать 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Найти нужную информацию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Добавить знания в программу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Провести отладку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Выпустить в релиз</a:t>
            </a:r>
          </a:p>
        </p:txBody>
      </p:sp>
    </p:spTree>
    <p:extLst>
      <p:ext uri="{BB962C8B-B14F-4D97-AF65-F5344CB8AC3E}">
        <p14:creationId xmlns:p14="http://schemas.microsoft.com/office/powerpoint/2010/main" val="410652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78B82-D5D9-4677-8F70-108D537CA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84" y="342900"/>
            <a:ext cx="8596668" cy="657225"/>
          </a:xfrm>
        </p:spPr>
        <p:txBody>
          <a:bodyPr/>
          <a:lstStyle/>
          <a:p>
            <a:r>
              <a:rPr lang="ru-RU" dirty="0"/>
              <a:t>Какой язык выбрать?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DBAB66-3764-40D8-8DA0-58ADDF3AD70F}"/>
              </a:ext>
            </a:extLst>
          </p:cNvPr>
          <p:cNvSpPr txBox="1"/>
          <p:nvPr/>
        </p:nvSpPr>
        <p:spPr>
          <a:xfrm>
            <a:off x="781050" y="1628775"/>
            <a:ext cx="8397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ru-RU" dirty="0"/>
              <a:t>При выборе языка программирования, мой выбор пал на язык программирования </a:t>
            </a:r>
            <a:r>
              <a:rPr lang="en-US" dirty="0"/>
              <a:t>Python.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A2D4636-7759-4EEC-9B34-A1C91EB5A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3429000"/>
            <a:ext cx="2829320" cy="122889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E2125B6-9313-4182-8186-218876BA6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629" y="5535526"/>
            <a:ext cx="2048161" cy="2762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076332-0E33-4548-BD6D-0C466D3CA025}"/>
              </a:ext>
            </a:extLst>
          </p:cNvPr>
          <p:cNvSpPr txBox="1"/>
          <p:nvPr/>
        </p:nvSpPr>
        <p:spPr>
          <a:xfrm>
            <a:off x="1171628" y="4657896"/>
            <a:ext cx="2048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7 </a:t>
            </a:r>
            <a:r>
              <a:rPr lang="ru-RU" sz="1000" i="1" dirty="0"/>
              <a:t>строчек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5E3668-4674-4356-91D9-3A186C2EE3F4}"/>
              </a:ext>
            </a:extLst>
          </p:cNvPr>
          <p:cNvSpPr txBox="1"/>
          <p:nvPr/>
        </p:nvSpPr>
        <p:spPr>
          <a:xfrm>
            <a:off x="1171628" y="5811790"/>
            <a:ext cx="2048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i="1" dirty="0"/>
              <a:t>1 строчка</a:t>
            </a:r>
          </a:p>
        </p:txBody>
      </p:sp>
      <p:graphicFrame>
        <p:nvGraphicFramePr>
          <p:cNvPr id="14" name="Диаграмма 13">
            <a:extLst>
              <a:ext uri="{FF2B5EF4-FFF2-40B4-BE49-F238E27FC236}">
                <a16:creationId xmlns:a16="http://schemas.microsoft.com/office/drawing/2014/main" id="{94FC2EE3-85E3-4EAB-BF0D-A38D434A95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87435"/>
              </p:ext>
            </p:extLst>
          </p:nvPr>
        </p:nvGraphicFramePr>
        <p:xfrm>
          <a:off x="4000948" y="2374456"/>
          <a:ext cx="5768975" cy="3337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5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0693F7-08CE-4DA2-BE36-298E3BD6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259" y="371475"/>
            <a:ext cx="8596668" cy="1320800"/>
          </a:xfrm>
        </p:spPr>
        <p:txBody>
          <a:bodyPr>
            <a:normAutofit/>
          </a:bodyPr>
          <a:lstStyle/>
          <a:p>
            <a:r>
              <a:rPr lang="ru-RU" sz="3200" dirty="0"/>
              <a:t>Используемы библиотеки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BDA403-025F-4651-8C93-FD6E85F40E99}"/>
              </a:ext>
            </a:extLst>
          </p:cNvPr>
          <p:cNvSpPr txBox="1"/>
          <p:nvPr/>
        </p:nvSpPr>
        <p:spPr>
          <a:xfrm>
            <a:off x="458259" y="1031875"/>
            <a:ext cx="811424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PyQt5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effectLst/>
              </a:rPr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effectLst/>
              </a:rPr>
              <a:t>math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effectLst/>
              </a:rPr>
              <a:t>sys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effectLst/>
              </a:rPr>
              <a:t>sqlite3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effectLst/>
              </a:rPr>
              <a:t>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effectLst/>
              </a:rPr>
              <a:t>hashlib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28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31AF9D-AE9F-49E2-856E-E9E779D4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методы и классы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525A8A-C37D-499F-B6A6-595973717EBA}"/>
              </a:ext>
            </a:extLst>
          </p:cNvPr>
          <p:cNvSpPr txBox="1"/>
          <p:nvPr/>
        </p:nvSpPr>
        <p:spPr>
          <a:xfrm>
            <a:off x="677334" y="1666875"/>
            <a:ext cx="703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Используемые классы и методы описаны в распечатке.</a:t>
            </a:r>
          </a:p>
        </p:txBody>
      </p:sp>
    </p:spTree>
    <p:extLst>
      <p:ext uri="{BB962C8B-B14F-4D97-AF65-F5344CB8AC3E}">
        <p14:creationId xmlns:p14="http://schemas.microsoft.com/office/powerpoint/2010/main" val="101767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5117C6-B268-4484-B592-0F2B48B88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3181350"/>
            <a:ext cx="11514666" cy="1320800"/>
          </a:xfrm>
        </p:spPr>
        <p:txBody>
          <a:bodyPr>
            <a:normAutofit/>
          </a:bodyPr>
          <a:lstStyle/>
          <a:p>
            <a:r>
              <a:rPr lang="en-US" sz="3200" dirty="0"/>
              <a:t>https://github.com/GigantPro/my-school-project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2329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EF215-9641-4586-8E7E-C7E2D7C8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Главный экран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2C63BE-89BE-4B31-AE71-21DD52964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828" y="1426823"/>
            <a:ext cx="8068343" cy="510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5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E2A99-280E-44C5-B51D-E2A152E4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Теория, как выглядит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DA5134-E2DB-44C4-9A12-C712DC29F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773" y="1313298"/>
            <a:ext cx="8206453" cy="514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5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CEE7F-5AE4-4CB1-B613-FBAAA4AE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 без регистрации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37D8F5-46BB-413B-9CF9-17B03EFA9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527" y="2254995"/>
            <a:ext cx="7682946" cy="234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2337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</TotalTime>
  <Words>130</Words>
  <Application>Microsoft Office PowerPoint</Application>
  <PresentationFormat>Широкоэкранный</PresentationFormat>
  <Paragraphs>38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Аспект</vt:lpstr>
      <vt:lpstr>От абака до суперкомпьютера</vt:lpstr>
      <vt:lpstr>Цель</vt:lpstr>
      <vt:lpstr>Какой язык выбрать?</vt:lpstr>
      <vt:lpstr>Используемы библиотеки</vt:lpstr>
      <vt:lpstr>Используемые методы и классы</vt:lpstr>
      <vt:lpstr>https://github.com/GigantPro/my-school-project</vt:lpstr>
      <vt:lpstr>Главный экран</vt:lpstr>
      <vt:lpstr>Теория, как выглядит</vt:lpstr>
      <vt:lpstr>Тесты без регистрации</vt:lpstr>
      <vt:lpstr>Вкладка “Аккаунт” без регистрации</vt:lpstr>
      <vt:lpstr>Вкладка “Аккаунт” с регистрации</vt:lpstr>
      <vt:lpstr>Решение теста</vt:lpstr>
      <vt:lpstr>Уведомление о прохождении теста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 абака до суперкомпьютера</dc:title>
  <dc:creator>Александр Светлов</dc:creator>
  <cp:lastModifiedBy>Admin</cp:lastModifiedBy>
  <cp:revision>10</cp:revision>
  <dcterms:created xsi:type="dcterms:W3CDTF">2023-01-13T05:06:02Z</dcterms:created>
  <dcterms:modified xsi:type="dcterms:W3CDTF">2023-02-02T21:07:19Z</dcterms:modified>
</cp:coreProperties>
</file>