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ED55-36B2-472C-89A4-A2BFD2F5F798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CC77-F7CF-49B1-97C9-1ADA1B3F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5772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0.google.com/images?q=tbn:ANd9GcS5B9XxS1dQVBVEv3Ik-VMk2tav8iFO1zp5kqq1JGkq99xONDT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3786"/>
            <a:ext cx="647700" cy="1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oogle.com/images?q=tbn:ANd9GcQwG6RLH3Up8yobOgPZKd03i6cmupwkldvlwSLGCtPjkq1azA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31" y="2623456"/>
            <a:ext cx="590869" cy="1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Hassidim</dc:creator>
  <cp:lastModifiedBy>Shay Hassidim</cp:lastModifiedBy>
  <cp:revision>2</cp:revision>
  <dcterms:created xsi:type="dcterms:W3CDTF">2012-05-22T23:58:11Z</dcterms:created>
  <dcterms:modified xsi:type="dcterms:W3CDTF">2012-05-23T13:22:34Z</dcterms:modified>
</cp:coreProperties>
</file>