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92969" y="1830586"/>
            <a:ext cx="10406063" cy="4420195"/>
          </a:xfrm>
          <a:prstGeom prst="rect">
            <a:avLst/>
          </a:prstGeom>
        </p:spPr>
        <p:txBody>
          <a:bodyPr/>
          <a:lstStyle>
            <a:lvl1pPr>
              <a:buSzPct val="75000"/>
              <a:defRPr sz="253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buSzPct val="75000"/>
              <a:defRPr sz="253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buSzPct val="75000"/>
              <a:defRPr sz="253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buSzPct val="75000"/>
              <a:defRPr sz="253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buSzPct val="75000"/>
              <a:defRPr sz="253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1" y="6505277"/>
            <a:ext cx="345472" cy="267891"/>
          </a:xfrm>
          <a:prstGeom prst="rect">
            <a:avLst/>
          </a:prstGeom>
        </p:spPr>
        <p:txBody>
          <a:bodyPr/>
          <a:lstStyle>
            <a:lvl1pPr>
              <a:defRPr sz="1265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5607-1388-4728-A8F6-68D869B49D85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C94A-B3C6-4506-86DA-6D44E34D93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num.v2nobel.com" TargetMode="External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hyperlink" Target="mailto:cacate0129@iphy.ac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Your Name (你的名字)]"/>
          <p:cNvSpPr txBox="1"/>
          <p:nvPr/>
        </p:nvSpPr>
        <p:spPr>
          <a:xfrm>
            <a:off x="5893785" y="203354"/>
            <a:ext cx="2921635" cy="708025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2530" dirty="0" err="1"/>
              <a:t>Jin</a:t>
            </a:r>
            <a:r>
              <a:rPr lang="x-none" altLang="en-US" sz="2530" dirty="0" err="1"/>
              <a:t>-</a:t>
            </a:r>
            <a:r>
              <a:rPr lang="en-US" sz="2530" dirty="0" err="1"/>
              <a:t>Guo</a:t>
            </a:r>
            <a:r>
              <a:rPr lang="en-US" sz="2530" dirty="0"/>
              <a:t> Liu (</a:t>
            </a:r>
            <a:r>
              <a:rPr lang="zh-CN" altLang="en-US" sz="2530" dirty="0"/>
              <a:t>刘金国</a:t>
            </a:r>
            <a:r>
              <a:rPr lang="en-US" sz="2530" dirty="0"/>
              <a:t>)</a:t>
            </a:r>
            <a:endParaRPr sz="2530" dirty="0"/>
          </a:p>
        </p:txBody>
      </p:sp>
      <p:sp>
        <p:nvSpPr>
          <p:cNvPr id="129" name="[workplace]"/>
          <p:cNvSpPr txBox="1"/>
          <p:nvPr/>
        </p:nvSpPr>
        <p:spPr>
          <a:xfrm>
            <a:off x="5857358" y="712457"/>
            <a:ext cx="2861945" cy="708025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2530" dirty="0"/>
              <a:t>IOP (</a:t>
            </a:r>
            <a:r>
              <a:rPr lang="zh-CN" altLang="en-US" sz="2530" dirty="0"/>
              <a:t>中科院物理所</a:t>
            </a:r>
            <a:r>
              <a:rPr lang="en-US" sz="2530" dirty="0"/>
              <a:t>)</a:t>
            </a:r>
            <a:endParaRPr sz="2530" dirty="0"/>
          </a:p>
        </p:txBody>
      </p:sp>
      <p:sp>
        <p:nvSpPr>
          <p:cNvPr id="130" name="&lt;email@xyz.edu&gt;"/>
          <p:cNvSpPr txBox="1"/>
          <p:nvPr/>
        </p:nvSpPr>
        <p:spPr>
          <a:xfrm>
            <a:off x="5845304" y="1285853"/>
            <a:ext cx="2637155" cy="581025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/>
          <a:p>
            <a: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970" dirty="0"/>
              <a:t>&lt;</a:t>
            </a:r>
            <a:r>
              <a:rPr lang="en-US" altLang="zh-CN" sz="1970" dirty="0">
                <a:hlinkClick r:id="rId1"/>
              </a:rPr>
              <a:t>cacate0129@iphy.ac.cn</a:t>
            </a:r>
            <a:r>
              <a:rPr sz="1970" dirty="0"/>
              <a:t>&gt;</a:t>
            </a:r>
          </a:p>
        </p:txBody>
      </p:sp>
      <p:sp>
        <p:nvSpPr>
          <p:cNvPr id="132" name="Research field:"/>
          <p:cNvSpPr txBox="1"/>
          <p:nvPr/>
        </p:nvSpPr>
        <p:spPr>
          <a:xfrm>
            <a:off x="1752928" y="2814794"/>
            <a:ext cx="1756410" cy="657225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250"/>
              <a:t>Research field:</a:t>
            </a:r>
          </a:p>
        </p:txBody>
      </p:sp>
      <p:sp>
        <p:nvSpPr>
          <p:cNvPr id="133" name="[Some words about your…"/>
          <p:cNvSpPr txBox="1"/>
          <p:nvPr/>
        </p:nvSpPr>
        <p:spPr>
          <a:xfrm>
            <a:off x="1982631" y="3315414"/>
            <a:ext cx="2155190" cy="1190625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/>
          <a:p>
            <a:pPr marL="321310" indent="-321310">
              <a:buFont typeface="Arial" panose="02080604020202020204" charset="0"/>
              <a:buChar char="•"/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1970" dirty="0"/>
              <a:t>Tensor network</a:t>
            </a:r>
            <a:endParaRPr lang="en-US" sz="1970" dirty="0"/>
          </a:p>
          <a:p>
            <a:pPr marL="321310" indent="-321310">
              <a:buFont typeface="Arial" panose="02080604020202020204" charset="0"/>
              <a:buChar char="•"/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1970" dirty="0"/>
              <a:t>Machine learning</a:t>
            </a:r>
            <a:endParaRPr lang="en-US" sz="1970" dirty="0"/>
          </a:p>
          <a:p>
            <a:pPr marL="321310" indent="-321310">
              <a:buFont typeface="Arial" panose="02080604020202020204" charset="0"/>
              <a:buChar char="•"/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1970" dirty="0"/>
              <a:t>Quantum circuit</a:t>
            </a:r>
            <a:endParaRPr sz="1970" dirty="0"/>
          </a:p>
        </p:txBody>
      </p:sp>
      <p:sp>
        <p:nvSpPr>
          <p:cNvPr id="134" name="My expertise is:"/>
          <p:cNvSpPr txBox="1"/>
          <p:nvPr/>
        </p:nvSpPr>
        <p:spPr>
          <a:xfrm>
            <a:off x="1758788" y="4621982"/>
            <a:ext cx="1911350" cy="657225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250"/>
              <a:t>My expertise is:</a:t>
            </a:r>
          </a:p>
        </p:txBody>
      </p:sp>
      <p:sp>
        <p:nvSpPr>
          <p:cNvPr id="136" name="I got my eyes on:"/>
          <p:cNvSpPr txBox="1"/>
          <p:nvPr/>
        </p:nvSpPr>
        <p:spPr>
          <a:xfrm>
            <a:off x="6472934" y="4603629"/>
            <a:ext cx="2079625" cy="657225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250"/>
              <a:t>I got my eyes on:</a:t>
            </a:r>
          </a:p>
        </p:txBody>
      </p:sp>
      <p:sp>
        <p:nvSpPr>
          <p:cNvPr id="137" name="[What are you proud of ? ]"/>
          <p:cNvSpPr txBox="1"/>
          <p:nvPr/>
        </p:nvSpPr>
        <p:spPr>
          <a:xfrm>
            <a:off x="1939257" y="5173187"/>
            <a:ext cx="3681759" cy="885825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 anchor="ctr">
            <a:spAutoFit/>
          </a:bodyPr>
          <a:lstStyle>
            <a:lvl1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342900" indent="-342900">
              <a:buFont typeface="Arial" panose="02080604020202020204" charset="0"/>
              <a:buChar char="•"/>
            </a:pPr>
            <a:r>
              <a:rPr lang="x-none" altLang="en-US" sz="1970" dirty="0">
                <a:solidFill>
                  <a:schemeClr val="tx1"/>
                </a:solidFill>
              </a:rPr>
              <a:t>Combinatorial optimization</a:t>
            </a:r>
            <a:endParaRPr lang="x-none" altLang="en-US" sz="197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en-US" sz="1970" dirty="0">
                <a:solidFill>
                  <a:schemeClr val="tx1"/>
                </a:solidFill>
              </a:rPr>
              <a:t>Soft</a:t>
            </a:r>
            <a:r>
              <a:rPr lang="en-US" altLang="zh-CN" sz="1970" dirty="0">
                <a:solidFill>
                  <a:schemeClr val="tx1"/>
                </a:solidFill>
              </a:rPr>
              <a:t>ware</a:t>
            </a:r>
            <a:r>
              <a:rPr lang="en-US" sz="1970" dirty="0">
                <a:solidFill>
                  <a:schemeClr val="tx1"/>
                </a:solidFill>
              </a:rPr>
              <a:t> engineering</a:t>
            </a:r>
            <a:endParaRPr lang="en-US" sz="1970" dirty="0">
              <a:solidFill>
                <a:schemeClr val="tx1"/>
              </a:solidFill>
            </a:endParaRPr>
          </a:p>
        </p:txBody>
      </p:sp>
      <p:sp>
        <p:nvSpPr>
          <p:cNvPr id="139" name="[some new stuff you’d like to learn or explore]"/>
          <p:cNvSpPr txBox="1"/>
          <p:nvPr/>
        </p:nvSpPr>
        <p:spPr>
          <a:xfrm>
            <a:off x="5845304" y="5116223"/>
            <a:ext cx="3783568" cy="581025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 anchor="ctr">
            <a:spAutoFit/>
          </a:bodyPr>
          <a:lstStyle>
            <a:lvl1pPr algn="l"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342900" indent="-342900">
              <a:buFont typeface="Arial" panose="02080604020202020204" charset="0"/>
              <a:buChar char="•"/>
            </a:pPr>
            <a:r>
              <a:rPr lang="x-none" sz="1970" dirty="0"/>
              <a:t>Quantum generative modeling</a:t>
            </a:r>
            <a:endParaRPr lang="x-none" sz="197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7606" y="1960375"/>
            <a:ext cx="2012107" cy="20620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550" y="506095"/>
            <a:ext cx="2143125" cy="2143125"/>
          </a:xfrm>
          <a:prstGeom prst="rect">
            <a:avLst/>
          </a:prstGeom>
        </p:spPr>
      </p:pic>
      <p:sp>
        <p:nvSpPr>
          <p:cNvPr id="5" name="I got my eyes on:"/>
          <p:cNvSpPr txBox="1"/>
          <p:nvPr/>
        </p:nvSpPr>
        <p:spPr>
          <a:xfrm>
            <a:off x="8413115" y="2092325"/>
            <a:ext cx="2646045" cy="1779905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sz="2400">
                <a:sym typeface="+mn-ea"/>
              </a:rPr>
              <a:t>Rank my talk</a:t>
            </a:r>
            <a:endParaRPr lang="x-none" sz="2400"/>
          </a:p>
          <a:p>
            <a:r>
              <a:rPr lang="x-none" sz="2400">
                <a:solidFill>
                  <a:schemeClr val="tx1"/>
                </a:solidFill>
              </a:rPr>
              <a:t>Scan using wechat</a:t>
            </a:r>
            <a:endParaRPr lang="x-none" sz="240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400">
                <a:solidFill>
                  <a:schemeClr val="tx1"/>
                </a:solidFill>
              </a:rPr>
              <a:t>1 RBM: worst</a:t>
            </a:r>
            <a:endParaRPr lang="x-none" sz="240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400">
                <a:solidFill>
                  <a:schemeClr val="tx1"/>
                </a:solidFill>
              </a:rPr>
              <a:t>10 RBM: best</a:t>
            </a:r>
            <a:endParaRPr lang="x-none" sz="24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3420" y="1837690"/>
            <a:ext cx="1871980" cy="55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zh-CN"/>
              <a:t>Your Own Photo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031865" y="2520950"/>
            <a:ext cx="1871980" cy="1099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zh-CN"/>
              <a:t>Your Own Wechat Barcode for Payment</a:t>
            </a:r>
            <a:endParaRPr lang="x-none" altLang="zh-CN"/>
          </a:p>
        </p:txBody>
      </p:sp>
      <p:sp>
        <p:nvSpPr>
          <p:cNvPr id="8" name="I got my eyes on:"/>
          <p:cNvSpPr txBox="1"/>
          <p:nvPr/>
        </p:nvSpPr>
        <p:spPr>
          <a:xfrm>
            <a:off x="7536815" y="6189980"/>
            <a:ext cx="3439160" cy="530225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sz="1800"/>
              <a:t>Supported by </a:t>
            </a:r>
            <a:r>
              <a:rPr lang="x-none" sz="1800">
                <a:hlinkClick r:id="rId5" action="ppaction://hlinkfile"/>
              </a:rPr>
              <a:t>num.v2nobel.com</a:t>
            </a:r>
            <a:endParaRPr lang="x-none" sz="1800"/>
          </a:p>
        </p:txBody>
      </p:sp>
      <p:pic>
        <p:nvPicPr>
          <p:cNvPr id="11" name="图片 10" descr="favicon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185" y="6153785"/>
            <a:ext cx="371475" cy="463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Kingsoft Office WPP</Application>
  <PresentationFormat>宽屏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cacate cacate</dc:creator>
  <cp:lastModifiedBy>leo</cp:lastModifiedBy>
  <cp:revision>14</cp:revision>
  <dcterms:created xsi:type="dcterms:W3CDTF">2018-03-06T09:46:04Z</dcterms:created>
  <dcterms:modified xsi:type="dcterms:W3CDTF">2018-03-06T09:46:04Z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