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>
        <p:scale>
          <a:sx n="100" d="100"/>
          <a:sy n="100" d="100"/>
        </p:scale>
        <p:origin x="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70100-BDFC-44FF-B164-208BFCF578D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A851C-7676-4D95-951D-92A4158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https://www.kaggle.com/discussions/getting-started/253300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A851C-7676-4D95-951D-92A41584C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6B41-DC7D-7637-58A4-8BD76191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C9860-9277-735E-EEDB-BECA193B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82CF-1B46-2665-A456-1823ACC3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485C-AD25-4743-EACE-CA204040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3CA8-964C-0EA5-910F-27B8A94F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04CD-771F-59C6-6E37-E5A2DE22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73C18-478B-32F9-05A0-0E1AAC80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4E59-04A6-14CE-C88A-3F2F5933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7EF7-5342-A2F7-BBF6-DCC77130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3ED1-D6E8-41C0-81B9-D88E86D3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D50AA-31DA-D422-F407-A03A5C2A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BDABE-E3AD-7A20-F058-EC233E790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CCA3-D2AE-3C91-E8B5-F3F4C396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4DD0-3D08-76B5-DB9E-F05C185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1102-E458-E88F-26AF-507B1783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CF5E-B013-20F7-7A87-ACE7853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2D6A-7EEC-09B3-569C-CBB24FF5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2017-C2F7-3E05-61DD-9BBCC822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29E5-4A85-A0B1-19FC-1A6F77B3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E9F8-7B54-6787-DAB5-26B67608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912B-C71C-6FB9-25C6-617DA39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294-D999-4B18-2853-DBA44F3A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9017-1181-ED3E-575A-50072EE8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E4A8-7721-E4C7-C194-572C8344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3BFD-2224-282B-EB1B-7F4EDF8C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4D97-7B23-7324-FE6C-4CAAD069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12B-D4C7-8453-1367-05AD4F09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5745B-B367-89AE-F37F-650B4D14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A974-865D-A662-BE87-0EB4466C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77E3-A68C-C73D-1640-51DDAA5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3CF7D-70C1-816D-E33F-D62DD01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AB0D-66B7-3785-ED0F-B97C26B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40DB-3764-B994-3CBC-DF4F6CF3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C1E5-94CF-548F-00C3-56C82DE1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3B09D-F1F4-0EF1-70A3-898DF766B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BD98B-E162-9693-0926-2E1649D7F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F04B8-2AC7-4F49-91E6-62D8F79F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1095C-A4CD-F744-B853-F18A5AEE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4687E-2B4D-8C9B-4695-E9730B6A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A091-A0C7-5131-EE19-0D797352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255F5-1F07-CB68-9CA7-12A4535C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B74A0-CAA6-D309-8F71-6838D4E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E75F0-31AE-E74C-9998-8C39D75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F8E4-C240-0C3A-5770-E58160E3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B0171-BED1-A6E5-41D7-8073F7C9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8696-E2AA-9416-097C-9EC659FC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BE32-A083-10DA-9E31-A9281B3A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7C78-E5A4-C9B8-8ABA-C128B872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A88F-3F11-118A-40CF-14A9E2C9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84594-EFB5-F052-F023-5E29883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D1BA-3C49-24D6-5190-F8A994AB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B601-A9CE-E404-1062-DCEE55A7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FF66-7224-D2E3-81DF-A507E943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665BD-152F-F34D-3398-B0027C57D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4B69-AB23-C176-4945-671B583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A15BE-575F-F11E-36D7-5BD887DD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029A-EDBE-D07C-1038-82B22BE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DAEA-E342-263D-0FBA-A36E782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CFCF0-4F5A-E90E-A892-2FA8D9C4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D1872-83D6-1860-AEDB-8416A181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E970-7244-DCAA-45E1-7A229EB6C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D980-199B-497F-8B31-448FE04E238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80DD-93BC-CACA-0099-6F5C90472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193A-5E55-4E02-8368-ABD1C753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FE5A-FD1A-4987-A24E-087548425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79A1C8-FCDC-4F1D-832D-411510673692}"/>
              </a:ext>
            </a:extLst>
          </p:cNvPr>
          <p:cNvSpPr/>
          <p:nvPr/>
        </p:nvSpPr>
        <p:spPr>
          <a:xfrm>
            <a:off x="2822403" y="1272045"/>
            <a:ext cx="1803134" cy="1062681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Pretraining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ConvLSTM Autoencoder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2348F5-B9DF-E527-3ED4-B6953F537FFA}"/>
              </a:ext>
            </a:extLst>
          </p:cNvPr>
          <p:cNvSpPr/>
          <p:nvPr/>
        </p:nvSpPr>
        <p:spPr>
          <a:xfrm>
            <a:off x="2822402" y="3675434"/>
            <a:ext cx="1803134" cy="1062681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Pretraining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E6BF4F-2C6B-B936-E8CB-23F1984C9837}"/>
              </a:ext>
            </a:extLst>
          </p:cNvPr>
          <p:cNvSpPr/>
          <p:nvPr/>
        </p:nvSpPr>
        <p:spPr>
          <a:xfrm>
            <a:off x="2430166" y="1499979"/>
            <a:ext cx="339664" cy="479305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8A8B92-D27A-52FE-CE8C-827FD78DF9D6}"/>
              </a:ext>
            </a:extLst>
          </p:cNvPr>
          <p:cNvSpPr/>
          <p:nvPr/>
        </p:nvSpPr>
        <p:spPr>
          <a:xfrm>
            <a:off x="2430166" y="3947073"/>
            <a:ext cx="339664" cy="479305"/>
          </a:xfrm>
          <a:prstGeom prst="rightArrow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238177-8F36-8DE3-7B23-7B43F52BF684}"/>
              </a:ext>
            </a:extLst>
          </p:cNvPr>
          <p:cNvSpPr/>
          <p:nvPr/>
        </p:nvSpPr>
        <p:spPr>
          <a:xfrm>
            <a:off x="4712501" y="1499979"/>
            <a:ext cx="339664" cy="479305"/>
          </a:xfrm>
          <a:prstGeom prst="right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5272D52-50D7-03D1-D7A8-855C633741ED}"/>
              </a:ext>
            </a:extLst>
          </p:cNvPr>
          <p:cNvSpPr/>
          <p:nvPr/>
        </p:nvSpPr>
        <p:spPr>
          <a:xfrm>
            <a:off x="4712501" y="3947073"/>
            <a:ext cx="339664" cy="479305"/>
          </a:xfrm>
          <a:prstGeom prst="rightArrow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12E2F7-BE62-CEE5-BD11-4B3AB42F32B7}"/>
              </a:ext>
            </a:extLst>
          </p:cNvPr>
          <p:cNvSpPr/>
          <p:nvPr/>
        </p:nvSpPr>
        <p:spPr>
          <a:xfrm>
            <a:off x="5131943" y="739152"/>
            <a:ext cx="466584" cy="206586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D5C686-F55E-65D3-1F6A-73FD1364EA94}"/>
              </a:ext>
            </a:extLst>
          </p:cNvPr>
          <p:cNvSpPr/>
          <p:nvPr/>
        </p:nvSpPr>
        <p:spPr>
          <a:xfrm>
            <a:off x="5131943" y="3194712"/>
            <a:ext cx="466584" cy="20658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6F8D74-11E7-2670-2693-714A72585E03}"/>
              </a:ext>
            </a:extLst>
          </p:cNvPr>
          <p:cNvSpPr/>
          <p:nvPr/>
        </p:nvSpPr>
        <p:spPr>
          <a:xfrm>
            <a:off x="8796485" y="1814818"/>
            <a:ext cx="550944" cy="206586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38446-6953-F706-B646-05234B59A7D0}"/>
              </a:ext>
            </a:extLst>
          </p:cNvPr>
          <p:cNvSpPr txBox="1"/>
          <p:nvPr/>
        </p:nvSpPr>
        <p:spPr>
          <a:xfrm rot="16200000">
            <a:off x="4397541" y="1625231"/>
            <a:ext cx="1897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Embedding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6D557-B5F9-9A96-5546-3B7BCE1D1304}"/>
              </a:ext>
            </a:extLst>
          </p:cNvPr>
          <p:cNvSpPr txBox="1"/>
          <p:nvPr/>
        </p:nvSpPr>
        <p:spPr>
          <a:xfrm rot="16200000">
            <a:off x="4367947" y="4058368"/>
            <a:ext cx="1984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udio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Embedding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C19AF-3605-1C56-D500-3F53FC72DD5C}"/>
              </a:ext>
            </a:extLst>
          </p:cNvPr>
          <p:cNvSpPr txBox="1"/>
          <p:nvPr/>
        </p:nvSpPr>
        <p:spPr>
          <a:xfrm rot="16200000">
            <a:off x="8085732" y="2719043"/>
            <a:ext cx="1984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 Fusion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3D9EB9A-EA45-AE9C-ECB8-126E759DC0C9}"/>
              </a:ext>
            </a:extLst>
          </p:cNvPr>
          <p:cNvSpPr/>
          <p:nvPr/>
        </p:nvSpPr>
        <p:spPr>
          <a:xfrm>
            <a:off x="8255879" y="2047087"/>
            <a:ext cx="492209" cy="1696824"/>
          </a:xfrm>
          <a:prstGeom prst="chevron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7F2FD-9673-97C5-4706-7A8616945D3B}"/>
              </a:ext>
            </a:extLst>
          </p:cNvPr>
          <p:cNvSpPr txBox="1"/>
          <p:nvPr/>
        </p:nvSpPr>
        <p:spPr>
          <a:xfrm rot="16200000">
            <a:off x="7754936" y="2813063"/>
            <a:ext cx="1509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Concatenation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50FE7A-A927-5038-7FE6-AAEE3962C828}"/>
              </a:ext>
            </a:extLst>
          </p:cNvPr>
          <p:cNvSpPr/>
          <p:nvPr/>
        </p:nvSpPr>
        <p:spPr>
          <a:xfrm>
            <a:off x="6091847" y="1012057"/>
            <a:ext cx="2088931" cy="136929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13B5F-213D-7B06-53AB-2D4121210157}"/>
              </a:ext>
            </a:extLst>
          </p:cNvPr>
          <p:cNvSpPr txBox="1"/>
          <p:nvPr/>
        </p:nvSpPr>
        <p:spPr>
          <a:xfrm>
            <a:off x="6043000" y="1114729"/>
            <a:ext cx="208893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 Model for V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Embedding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Capture complex patterns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relationships within the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FFB6C13-92D6-CA37-7DF2-BBCCC9E3CFBC}"/>
              </a:ext>
            </a:extLst>
          </p:cNvPr>
          <p:cNvSpPr/>
          <p:nvPr/>
        </p:nvSpPr>
        <p:spPr>
          <a:xfrm>
            <a:off x="5682403" y="1504365"/>
            <a:ext cx="339664" cy="462912"/>
          </a:xfrm>
          <a:prstGeom prst="rightArrow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976632-74AE-5ABD-F111-E2AA8B46FA7C}"/>
              </a:ext>
            </a:extLst>
          </p:cNvPr>
          <p:cNvSpPr/>
          <p:nvPr/>
        </p:nvSpPr>
        <p:spPr>
          <a:xfrm>
            <a:off x="1535298" y="1418718"/>
            <a:ext cx="815822" cy="800342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13CE3E-9F52-3CFF-5B6C-736646E49D20}"/>
              </a:ext>
            </a:extLst>
          </p:cNvPr>
          <p:cNvSpPr/>
          <p:nvPr/>
        </p:nvSpPr>
        <p:spPr>
          <a:xfrm>
            <a:off x="1535297" y="3822107"/>
            <a:ext cx="815822" cy="800342"/>
          </a:xfrm>
          <a:prstGeom prst="roundRect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B36277-6D98-17CF-9C85-47E8A638B701}"/>
              </a:ext>
            </a:extLst>
          </p:cNvPr>
          <p:cNvSpPr/>
          <p:nvPr/>
        </p:nvSpPr>
        <p:spPr>
          <a:xfrm>
            <a:off x="214620" y="2612991"/>
            <a:ext cx="765198" cy="800342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D2A5111C-42F8-CBD5-9583-46AE62FA18FF}"/>
              </a:ext>
            </a:extLst>
          </p:cNvPr>
          <p:cNvSpPr/>
          <p:nvPr/>
        </p:nvSpPr>
        <p:spPr>
          <a:xfrm rot="10800000">
            <a:off x="1056640" y="2047087"/>
            <a:ext cx="415211" cy="1899986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50E646A-D4DF-7964-BA84-BC785DC603DC}"/>
              </a:ext>
            </a:extLst>
          </p:cNvPr>
          <p:cNvSpPr/>
          <p:nvPr/>
        </p:nvSpPr>
        <p:spPr>
          <a:xfrm>
            <a:off x="9424990" y="2627320"/>
            <a:ext cx="339664" cy="462912"/>
          </a:xfrm>
          <a:prstGeom prst="rightArrow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4E8DB8-1040-7926-74A6-E6DF483BE30A}"/>
              </a:ext>
            </a:extLst>
          </p:cNvPr>
          <p:cNvSpPr/>
          <p:nvPr/>
        </p:nvSpPr>
        <p:spPr>
          <a:xfrm>
            <a:off x="11025901" y="2531833"/>
            <a:ext cx="889911" cy="62522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0C0C13-AD24-D0CB-44DA-3EE5A39EE167}"/>
              </a:ext>
            </a:extLst>
          </p:cNvPr>
          <p:cNvSpPr txBox="1"/>
          <p:nvPr/>
        </p:nvSpPr>
        <p:spPr>
          <a:xfrm>
            <a:off x="4404148" y="616378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- Illustration of the model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98F9C43-A7D7-8CB3-7607-D13CC42731AD}"/>
              </a:ext>
            </a:extLst>
          </p:cNvPr>
          <p:cNvSpPr/>
          <p:nvPr/>
        </p:nvSpPr>
        <p:spPr>
          <a:xfrm>
            <a:off x="5674639" y="4005912"/>
            <a:ext cx="339664" cy="462912"/>
          </a:xfrm>
          <a:prstGeom prst="rightArrow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CDEB68-18F5-2B24-CA76-5DD2E68AD7C5}"/>
              </a:ext>
            </a:extLst>
          </p:cNvPr>
          <p:cNvSpPr/>
          <p:nvPr/>
        </p:nvSpPr>
        <p:spPr>
          <a:xfrm>
            <a:off x="6101921" y="3605676"/>
            <a:ext cx="2088931" cy="136929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5D0C4-A8DD-6328-EE2F-5977A6F6EA62}"/>
              </a:ext>
            </a:extLst>
          </p:cNvPr>
          <p:cNvSpPr txBox="1"/>
          <p:nvPr/>
        </p:nvSpPr>
        <p:spPr>
          <a:xfrm>
            <a:off x="6053074" y="3708348"/>
            <a:ext cx="208893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 Model for Audio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Embedding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Capture complex patterns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relationships within 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audio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64F3EE-A49A-FBBD-20D6-C724EC5C8A84}"/>
              </a:ext>
            </a:extLst>
          </p:cNvPr>
          <p:cNvSpPr/>
          <p:nvPr/>
        </p:nvSpPr>
        <p:spPr>
          <a:xfrm>
            <a:off x="9824460" y="2664043"/>
            <a:ext cx="725575" cy="389467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B12C64F-53B3-22A7-E385-B1A9D90A1683}"/>
              </a:ext>
            </a:extLst>
          </p:cNvPr>
          <p:cNvSpPr/>
          <p:nvPr/>
        </p:nvSpPr>
        <p:spPr>
          <a:xfrm>
            <a:off x="10618136" y="2612991"/>
            <a:ext cx="339664" cy="462912"/>
          </a:xfrm>
          <a:prstGeom prst="rightArrow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67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Mingyao Song</dc:creator>
  <cp:lastModifiedBy>Mingyao Song</cp:lastModifiedBy>
  <cp:revision>44</cp:revision>
  <dcterms:created xsi:type="dcterms:W3CDTF">2023-07-11T22:57:46Z</dcterms:created>
  <dcterms:modified xsi:type="dcterms:W3CDTF">2023-08-01T00:43:55Z</dcterms:modified>
</cp:coreProperties>
</file>