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4.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5.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6.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7.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8.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9.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20.xml" ContentType="application/vnd.openxmlformats-officedocument.presentationml.notesSlide+xml"/>
  <Override PartName="/ppt/ink/ink74.xml" ContentType="application/inkml+xml"/>
  <Override PartName="/ppt/notesSlides/notesSlide21.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2.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3.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4.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42"/>
  </p:notesMasterIdLst>
  <p:sldIdLst>
    <p:sldId id="753" r:id="rId3"/>
    <p:sldId id="256" r:id="rId4"/>
    <p:sldId id="757" r:id="rId5"/>
    <p:sldId id="614" r:id="rId6"/>
    <p:sldId id="609" r:id="rId7"/>
    <p:sldId id="610" r:id="rId8"/>
    <p:sldId id="611" r:id="rId9"/>
    <p:sldId id="612" r:id="rId10"/>
    <p:sldId id="613" r:id="rId11"/>
    <p:sldId id="615" r:id="rId12"/>
    <p:sldId id="616" r:id="rId13"/>
    <p:sldId id="672" r:id="rId14"/>
    <p:sldId id="673" r:id="rId15"/>
    <p:sldId id="674" r:id="rId16"/>
    <p:sldId id="675" r:id="rId17"/>
    <p:sldId id="676" r:id="rId18"/>
    <p:sldId id="668" r:id="rId19"/>
    <p:sldId id="679" r:id="rId20"/>
    <p:sldId id="680" r:id="rId21"/>
    <p:sldId id="681" r:id="rId22"/>
    <p:sldId id="682" r:id="rId23"/>
    <p:sldId id="683" r:id="rId24"/>
    <p:sldId id="684" r:id="rId25"/>
    <p:sldId id="685" r:id="rId26"/>
    <p:sldId id="686" r:id="rId27"/>
    <p:sldId id="677" r:id="rId28"/>
    <p:sldId id="617" r:id="rId29"/>
    <p:sldId id="618" r:id="rId30"/>
    <p:sldId id="619" r:id="rId31"/>
    <p:sldId id="620" r:id="rId32"/>
    <p:sldId id="622" r:id="rId33"/>
    <p:sldId id="623" r:id="rId34"/>
    <p:sldId id="624" r:id="rId35"/>
    <p:sldId id="625" r:id="rId36"/>
    <p:sldId id="626" r:id="rId37"/>
    <p:sldId id="627" r:id="rId38"/>
    <p:sldId id="628" r:id="rId39"/>
    <p:sldId id="629" r:id="rId40"/>
    <p:sldId id="630" r:id="rId41"/>
    <p:sldId id="631" r:id="rId42"/>
    <p:sldId id="632" r:id="rId43"/>
    <p:sldId id="634" r:id="rId44"/>
    <p:sldId id="633" r:id="rId45"/>
    <p:sldId id="635" r:id="rId46"/>
    <p:sldId id="643" r:id="rId47"/>
    <p:sldId id="636" r:id="rId48"/>
    <p:sldId id="637" r:id="rId49"/>
    <p:sldId id="638" r:id="rId50"/>
    <p:sldId id="639" r:id="rId51"/>
    <p:sldId id="640" r:id="rId52"/>
    <p:sldId id="641" r:id="rId53"/>
    <p:sldId id="642" r:id="rId54"/>
    <p:sldId id="644" r:id="rId55"/>
    <p:sldId id="645" r:id="rId56"/>
    <p:sldId id="646" r:id="rId57"/>
    <p:sldId id="647" r:id="rId58"/>
    <p:sldId id="648" r:id="rId59"/>
    <p:sldId id="649" r:id="rId60"/>
    <p:sldId id="650"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5" r:id="rId75"/>
    <p:sldId id="606" r:id="rId76"/>
    <p:sldId id="667" r:id="rId77"/>
    <p:sldId id="509" r:id="rId78"/>
    <p:sldId id="565" r:id="rId79"/>
    <p:sldId id="666" r:id="rId80"/>
    <p:sldId id="539" r:id="rId81"/>
    <p:sldId id="687" r:id="rId82"/>
    <p:sldId id="748" r:id="rId83"/>
    <p:sldId id="688" r:id="rId84"/>
    <p:sldId id="689" r:id="rId85"/>
    <p:sldId id="690" r:id="rId86"/>
    <p:sldId id="691" r:id="rId87"/>
    <p:sldId id="692" r:id="rId88"/>
    <p:sldId id="706" r:id="rId89"/>
    <p:sldId id="707" r:id="rId90"/>
    <p:sldId id="708" r:id="rId91"/>
    <p:sldId id="709" r:id="rId92"/>
    <p:sldId id="710" r:id="rId93"/>
    <p:sldId id="711" r:id="rId94"/>
    <p:sldId id="713" r:id="rId95"/>
    <p:sldId id="712" r:id="rId96"/>
    <p:sldId id="714" r:id="rId97"/>
    <p:sldId id="715" r:id="rId98"/>
    <p:sldId id="716" r:id="rId99"/>
    <p:sldId id="717" r:id="rId100"/>
    <p:sldId id="718" r:id="rId101"/>
    <p:sldId id="719" r:id="rId102"/>
    <p:sldId id="720" r:id="rId103"/>
    <p:sldId id="721" r:id="rId104"/>
    <p:sldId id="722" r:id="rId105"/>
    <p:sldId id="723" r:id="rId106"/>
    <p:sldId id="724" r:id="rId107"/>
    <p:sldId id="725" r:id="rId108"/>
    <p:sldId id="728" r:id="rId109"/>
    <p:sldId id="729" r:id="rId110"/>
    <p:sldId id="730" r:id="rId111"/>
    <p:sldId id="731" r:id="rId112"/>
    <p:sldId id="733" r:id="rId113"/>
    <p:sldId id="734" r:id="rId114"/>
    <p:sldId id="735" r:id="rId115"/>
    <p:sldId id="736" r:id="rId116"/>
    <p:sldId id="737" r:id="rId117"/>
    <p:sldId id="738" r:id="rId118"/>
    <p:sldId id="739" r:id="rId119"/>
    <p:sldId id="741" r:id="rId120"/>
    <p:sldId id="742" r:id="rId121"/>
    <p:sldId id="743" r:id="rId122"/>
    <p:sldId id="744" r:id="rId123"/>
    <p:sldId id="745" r:id="rId124"/>
    <p:sldId id="746" r:id="rId125"/>
    <p:sldId id="747" r:id="rId126"/>
    <p:sldId id="750" r:id="rId127"/>
    <p:sldId id="490" r:id="rId128"/>
    <p:sldId id="510" r:id="rId129"/>
    <p:sldId id="492" r:id="rId130"/>
    <p:sldId id="511" r:id="rId131"/>
    <p:sldId id="512" r:id="rId132"/>
    <p:sldId id="564" r:id="rId133"/>
    <p:sldId id="569" r:id="rId134"/>
    <p:sldId id="504" r:id="rId135"/>
    <p:sldId id="563" r:id="rId136"/>
    <p:sldId id="601" r:id="rId137"/>
    <p:sldId id="749" r:id="rId138"/>
    <p:sldId id="752" r:id="rId139"/>
    <p:sldId id="751" r:id="rId140"/>
    <p:sldId id="755"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80811"/>
  </p:normalViewPr>
  <p:slideViewPr>
    <p:cSldViewPr snapToGrid="0" snapToObjects="1">
      <p:cViewPr varScale="1">
        <p:scale>
          <a:sx n="84" d="100"/>
          <a:sy n="84" d="100"/>
        </p:scale>
        <p:origin x="2368" y="17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11/27/23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a:t>
            </a:fld>
            <a:endParaRPr lang="en-US"/>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a:p>
        </p:txBody>
      </p:sp>
    </p:spTree>
    <p:extLst>
      <p:ext uri="{BB962C8B-B14F-4D97-AF65-F5344CB8AC3E}">
        <p14:creationId xmlns:p14="http://schemas.microsoft.com/office/powerpoint/2010/main" val="418838557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6439740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123</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124</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a:p>
        </p:txBody>
      </p:sp>
    </p:spTree>
    <p:extLst>
      <p:ext uri="{BB962C8B-B14F-4D97-AF65-F5344CB8AC3E}">
        <p14:creationId xmlns:p14="http://schemas.microsoft.com/office/powerpoint/2010/main" val="382010352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a:p>
        </p:txBody>
      </p:sp>
    </p:spTree>
    <p:extLst>
      <p:ext uri="{BB962C8B-B14F-4D97-AF65-F5344CB8AC3E}">
        <p14:creationId xmlns:p14="http://schemas.microsoft.com/office/powerpoint/2010/main" val="2887675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a:p>
        </p:txBody>
      </p:sp>
    </p:spTree>
    <p:extLst>
      <p:ext uri="{BB962C8B-B14F-4D97-AF65-F5344CB8AC3E}">
        <p14:creationId xmlns:p14="http://schemas.microsoft.com/office/powerpoint/2010/main" val="1954309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a:p>
        </p:txBody>
      </p:sp>
    </p:spTree>
    <p:extLst>
      <p:ext uri="{BB962C8B-B14F-4D97-AF65-F5344CB8AC3E}">
        <p14:creationId xmlns:p14="http://schemas.microsoft.com/office/powerpoint/2010/main" val="296360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a:p>
        </p:txBody>
      </p:sp>
    </p:spTree>
    <p:extLst>
      <p:ext uri="{BB962C8B-B14F-4D97-AF65-F5344CB8AC3E}">
        <p14:creationId xmlns:p14="http://schemas.microsoft.com/office/powerpoint/2010/main" val="2904572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a:p>
        </p:txBody>
      </p:sp>
    </p:spTree>
    <p:extLst>
      <p:ext uri="{BB962C8B-B14F-4D97-AF65-F5344CB8AC3E}">
        <p14:creationId xmlns:p14="http://schemas.microsoft.com/office/powerpoint/2010/main" val="3449783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a:p>
        </p:txBody>
      </p:sp>
    </p:spTree>
    <p:extLst>
      <p:ext uri="{BB962C8B-B14F-4D97-AF65-F5344CB8AC3E}">
        <p14:creationId xmlns:p14="http://schemas.microsoft.com/office/powerpoint/2010/main" val="350218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a:p>
        </p:txBody>
      </p:sp>
    </p:spTree>
    <p:extLst>
      <p:ext uri="{BB962C8B-B14F-4D97-AF65-F5344CB8AC3E}">
        <p14:creationId xmlns:p14="http://schemas.microsoft.com/office/powerpoint/2010/main" val="127266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a:p>
        </p:txBody>
      </p:sp>
    </p:spTree>
    <p:extLst>
      <p:ext uri="{BB962C8B-B14F-4D97-AF65-F5344CB8AC3E}">
        <p14:creationId xmlns:p14="http://schemas.microsoft.com/office/powerpoint/2010/main" val="107343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a:p>
        </p:txBody>
      </p:sp>
    </p:spTree>
    <p:extLst>
      <p:ext uri="{BB962C8B-B14F-4D97-AF65-F5344CB8AC3E}">
        <p14:creationId xmlns:p14="http://schemas.microsoft.com/office/powerpoint/2010/main" val="1517942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a:p>
        </p:txBody>
      </p:sp>
    </p:spTree>
    <p:extLst>
      <p:ext uri="{BB962C8B-B14F-4D97-AF65-F5344CB8AC3E}">
        <p14:creationId xmlns:p14="http://schemas.microsoft.com/office/powerpoint/2010/main" val="1578086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a:p>
        </p:txBody>
      </p:sp>
    </p:spTree>
    <p:extLst>
      <p:ext uri="{BB962C8B-B14F-4D97-AF65-F5344CB8AC3E}">
        <p14:creationId xmlns:p14="http://schemas.microsoft.com/office/powerpoint/2010/main" val="2401402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a:p>
        </p:txBody>
      </p:sp>
    </p:spTree>
    <p:extLst>
      <p:ext uri="{BB962C8B-B14F-4D97-AF65-F5344CB8AC3E}">
        <p14:creationId xmlns:p14="http://schemas.microsoft.com/office/powerpoint/2010/main" val="885812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a:p>
        </p:txBody>
      </p:sp>
    </p:spTree>
    <p:extLst>
      <p:ext uri="{BB962C8B-B14F-4D97-AF65-F5344CB8AC3E}">
        <p14:creationId xmlns:p14="http://schemas.microsoft.com/office/powerpoint/2010/main" val="250183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a:p>
        </p:txBody>
      </p:sp>
    </p:spTree>
    <p:extLst>
      <p:ext uri="{BB962C8B-B14F-4D97-AF65-F5344CB8AC3E}">
        <p14:creationId xmlns:p14="http://schemas.microsoft.com/office/powerpoint/2010/main" val="189309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a:p>
        </p:txBody>
      </p:sp>
    </p:spTree>
    <p:extLst>
      <p:ext uri="{BB962C8B-B14F-4D97-AF65-F5344CB8AC3E}">
        <p14:creationId xmlns:p14="http://schemas.microsoft.com/office/powerpoint/2010/main" val="501063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a:p>
        </p:txBody>
      </p:sp>
    </p:spTree>
    <p:extLst>
      <p:ext uri="{BB962C8B-B14F-4D97-AF65-F5344CB8AC3E}">
        <p14:creationId xmlns:p14="http://schemas.microsoft.com/office/powerpoint/2010/main" val="783550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a:p>
        </p:txBody>
      </p:sp>
    </p:spTree>
    <p:extLst>
      <p:ext uri="{BB962C8B-B14F-4D97-AF65-F5344CB8AC3E}">
        <p14:creationId xmlns:p14="http://schemas.microsoft.com/office/powerpoint/2010/main" val="354201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a:p>
        </p:txBody>
      </p:sp>
    </p:spTree>
    <p:extLst>
      <p:ext uri="{BB962C8B-B14F-4D97-AF65-F5344CB8AC3E}">
        <p14:creationId xmlns:p14="http://schemas.microsoft.com/office/powerpoint/2010/main" val="2269061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a:p>
        </p:txBody>
      </p:sp>
    </p:spTree>
    <p:extLst>
      <p:ext uri="{BB962C8B-B14F-4D97-AF65-F5344CB8AC3E}">
        <p14:creationId xmlns:p14="http://schemas.microsoft.com/office/powerpoint/2010/main" val="32973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a:p>
        </p:txBody>
      </p:sp>
    </p:spTree>
    <p:extLst>
      <p:ext uri="{BB962C8B-B14F-4D97-AF65-F5344CB8AC3E}">
        <p14:creationId xmlns:p14="http://schemas.microsoft.com/office/powerpoint/2010/main" val="396984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a:p>
        </p:txBody>
      </p:sp>
    </p:spTree>
    <p:extLst>
      <p:ext uri="{BB962C8B-B14F-4D97-AF65-F5344CB8AC3E}">
        <p14:creationId xmlns:p14="http://schemas.microsoft.com/office/powerpoint/2010/main" val="290542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a:p>
        </p:txBody>
      </p:sp>
    </p:spTree>
    <p:extLst>
      <p:ext uri="{BB962C8B-B14F-4D97-AF65-F5344CB8AC3E}">
        <p14:creationId xmlns:p14="http://schemas.microsoft.com/office/powerpoint/2010/main" val="4239674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a:p>
        </p:txBody>
      </p:sp>
    </p:spTree>
    <p:extLst>
      <p:ext uri="{BB962C8B-B14F-4D97-AF65-F5344CB8AC3E}">
        <p14:creationId xmlns:p14="http://schemas.microsoft.com/office/powerpoint/2010/main" val="963804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a:p>
        </p:txBody>
      </p:sp>
    </p:spTree>
    <p:extLst>
      <p:ext uri="{BB962C8B-B14F-4D97-AF65-F5344CB8AC3E}">
        <p14:creationId xmlns:p14="http://schemas.microsoft.com/office/powerpoint/2010/main" val="3021989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a:p>
        </p:txBody>
      </p:sp>
    </p:spTree>
    <p:extLst>
      <p:ext uri="{BB962C8B-B14F-4D97-AF65-F5344CB8AC3E}">
        <p14:creationId xmlns:p14="http://schemas.microsoft.com/office/powerpoint/2010/main" val="144296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a:p>
        </p:txBody>
      </p:sp>
    </p:spTree>
    <p:extLst>
      <p:ext uri="{BB962C8B-B14F-4D97-AF65-F5344CB8AC3E}">
        <p14:creationId xmlns:p14="http://schemas.microsoft.com/office/powerpoint/2010/main" val="1406570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a:p>
        </p:txBody>
      </p:sp>
    </p:spTree>
    <p:extLst>
      <p:ext uri="{BB962C8B-B14F-4D97-AF65-F5344CB8AC3E}">
        <p14:creationId xmlns:p14="http://schemas.microsoft.com/office/powerpoint/2010/main" val="2487346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a:p>
        </p:txBody>
      </p:sp>
    </p:spTree>
    <p:extLst>
      <p:ext uri="{BB962C8B-B14F-4D97-AF65-F5344CB8AC3E}">
        <p14:creationId xmlns:p14="http://schemas.microsoft.com/office/powerpoint/2010/main" val="585979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a:p>
        </p:txBody>
      </p:sp>
    </p:spTree>
    <p:extLst>
      <p:ext uri="{BB962C8B-B14F-4D97-AF65-F5344CB8AC3E}">
        <p14:creationId xmlns:p14="http://schemas.microsoft.com/office/powerpoint/2010/main" val="3548353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a:p>
        </p:txBody>
      </p:sp>
    </p:spTree>
    <p:extLst>
      <p:ext uri="{BB962C8B-B14F-4D97-AF65-F5344CB8AC3E}">
        <p14:creationId xmlns:p14="http://schemas.microsoft.com/office/powerpoint/2010/main" val="236084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a:p>
        </p:txBody>
      </p:sp>
    </p:spTree>
    <p:extLst>
      <p:ext uri="{BB962C8B-B14F-4D97-AF65-F5344CB8AC3E}">
        <p14:creationId xmlns:p14="http://schemas.microsoft.com/office/powerpoint/2010/main" val="4496217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a:p>
        </p:txBody>
      </p:sp>
    </p:spTree>
    <p:extLst>
      <p:ext uri="{BB962C8B-B14F-4D97-AF65-F5344CB8AC3E}">
        <p14:creationId xmlns:p14="http://schemas.microsoft.com/office/powerpoint/2010/main" val="3024393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a:p>
        </p:txBody>
      </p:sp>
    </p:spTree>
    <p:extLst>
      <p:ext uri="{BB962C8B-B14F-4D97-AF65-F5344CB8AC3E}">
        <p14:creationId xmlns:p14="http://schemas.microsoft.com/office/powerpoint/2010/main" val="1120798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a:p>
        </p:txBody>
      </p:sp>
    </p:spTree>
    <p:extLst>
      <p:ext uri="{BB962C8B-B14F-4D97-AF65-F5344CB8AC3E}">
        <p14:creationId xmlns:p14="http://schemas.microsoft.com/office/powerpoint/2010/main" val="16313834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a:p>
        </p:txBody>
      </p:sp>
    </p:spTree>
    <p:extLst>
      <p:ext uri="{BB962C8B-B14F-4D97-AF65-F5344CB8AC3E}">
        <p14:creationId xmlns:p14="http://schemas.microsoft.com/office/powerpoint/2010/main" val="4063845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a:p>
        </p:txBody>
      </p:sp>
    </p:spTree>
    <p:extLst>
      <p:ext uri="{BB962C8B-B14F-4D97-AF65-F5344CB8AC3E}">
        <p14:creationId xmlns:p14="http://schemas.microsoft.com/office/powerpoint/2010/main" val="3301264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a:p>
        </p:txBody>
      </p:sp>
    </p:spTree>
    <p:extLst>
      <p:ext uri="{BB962C8B-B14F-4D97-AF65-F5344CB8AC3E}">
        <p14:creationId xmlns:p14="http://schemas.microsoft.com/office/powerpoint/2010/main" val="1953650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a:p>
        </p:txBody>
      </p:sp>
    </p:spTree>
    <p:extLst>
      <p:ext uri="{BB962C8B-B14F-4D97-AF65-F5344CB8AC3E}">
        <p14:creationId xmlns:p14="http://schemas.microsoft.com/office/powerpoint/2010/main" val="324755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a:p>
        </p:txBody>
      </p:sp>
    </p:spTree>
    <p:extLst>
      <p:ext uri="{BB962C8B-B14F-4D97-AF65-F5344CB8AC3E}">
        <p14:creationId xmlns:p14="http://schemas.microsoft.com/office/powerpoint/2010/main" val="27018900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a:p>
        </p:txBody>
      </p:sp>
    </p:spTree>
    <p:extLst>
      <p:ext uri="{BB962C8B-B14F-4D97-AF65-F5344CB8AC3E}">
        <p14:creationId xmlns:p14="http://schemas.microsoft.com/office/powerpoint/2010/main" val="462907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a:p>
        </p:txBody>
      </p:sp>
    </p:spTree>
    <p:extLst>
      <p:ext uri="{BB962C8B-B14F-4D97-AF65-F5344CB8AC3E}">
        <p14:creationId xmlns:p14="http://schemas.microsoft.com/office/powerpoint/2010/main" val="397367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a:p>
        </p:txBody>
      </p:sp>
    </p:spTree>
    <p:extLst>
      <p:ext uri="{BB962C8B-B14F-4D97-AF65-F5344CB8AC3E}">
        <p14:creationId xmlns:p14="http://schemas.microsoft.com/office/powerpoint/2010/main" val="20761841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a:p>
        </p:txBody>
      </p:sp>
    </p:spTree>
    <p:extLst>
      <p:ext uri="{BB962C8B-B14F-4D97-AF65-F5344CB8AC3E}">
        <p14:creationId xmlns:p14="http://schemas.microsoft.com/office/powerpoint/2010/main" val="19071877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a:p>
        </p:txBody>
      </p:sp>
    </p:spTree>
    <p:extLst>
      <p:ext uri="{BB962C8B-B14F-4D97-AF65-F5344CB8AC3E}">
        <p14:creationId xmlns:p14="http://schemas.microsoft.com/office/powerpoint/2010/main" val="424572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a:p>
        </p:txBody>
      </p:sp>
    </p:spTree>
    <p:extLst>
      <p:ext uri="{BB962C8B-B14F-4D97-AF65-F5344CB8AC3E}">
        <p14:creationId xmlns:p14="http://schemas.microsoft.com/office/powerpoint/2010/main" val="23311461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a:p>
        </p:txBody>
      </p:sp>
    </p:spTree>
    <p:extLst>
      <p:ext uri="{BB962C8B-B14F-4D97-AF65-F5344CB8AC3E}">
        <p14:creationId xmlns:p14="http://schemas.microsoft.com/office/powerpoint/2010/main" val="16291509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a:p>
        </p:txBody>
      </p:sp>
    </p:spTree>
    <p:extLst>
      <p:ext uri="{BB962C8B-B14F-4D97-AF65-F5344CB8AC3E}">
        <p14:creationId xmlns:p14="http://schemas.microsoft.com/office/powerpoint/2010/main" val="1108957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a:p>
        </p:txBody>
      </p:sp>
    </p:spTree>
    <p:extLst>
      <p:ext uri="{BB962C8B-B14F-4D97-AF65-F5344CB8AC3E}">
        <p14:creationId xmlns:p14="http://schemas.microsoft.com/office/powerpoint/2010/main" val="38353626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a:p>
        </p:txBody>
      </p:sp>
    </p:spTree>
    <p:extLst>
      <p:ext uri="{BB962C8B-B14F-4D97-AF65-F5344CB8AC3E}">
        <p14:creationId xmlns:p14="http://schemas.microsoft.com/office/powerpoint/2010/main" val="24508390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a:p>
        </p:txBody>
      </p:sp>
    </p:spTree>
    <p:extLst>
      <p:ext uri="{BB962C8B-B14F-4D97-AF65-F5344CB8AC3E}">
        <p14:creationId xmlns:p14="http://schemas.microsoft.com/office/powerpoint/2010/main" val="801428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a:p>
        </p:txBody>
      </p:sp>
    </p:spTree>
    <p:extLst>
      <p:ext uri="{BB962C8B-B14F-4D97-AF65-F5344CB8AC3E}">
        <p14:creationId xmlns:p14="http://schemas.microsoft.com/office/powerpoint/2010/main" val="21769894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a:p>
        </p:txBody>
      </p:sp>
    </p:spTree>
    <p:extLst>
      <p:ext uri="{BB962C8B-B14F-4D97-AF65-F5344CB8AC3E}">
        <p14:creationId xmlns:p14="http://schemas.microsoft.com/office/powerpoint/2010/main" val="3761958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a:p>
        </p:txBody>
      </p:sp>
    </p:spTree>
    <p:extLst>
      <p:ext uri="{BB962C8B-B14F-4D97-AF65-F5344CB8AC3E}">
        <p14:creationId xmlns:p14="http://schemas.microsoft.com/office/powerpoint/2010/main" val="185237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a:p>
        </p:txBody>
      </p:sp>
    </p:spTree>
    <p:extLst>
      <p:ext uri="{BB962C8B-B14F-4D97-AF65-F5344CB8AC3E}">
        <p14:creationId xmlns:p14="http://schemas.microsoft.com/office/powerpoint/2010/main" val="31589703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a:p>
        </p:txBody>
      </p:sp>
    </p:spTree>
    <p:extLst>
      <p:ext uri="{BB962C8B-B14F-4D97-AF65-F5344CB8AC3E}">
        <p14:creationId xmlns:p14="http://schemas.microsoft.com/office/powerpoint/2010/main" val="37155691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a:p>
        </p:txBody>
      </p:sp>
    </p:spTree>
    <p:extLst>
      <p:ext uri="{BB962C8B-B14F-4D97-AF65-F5344CB8AC3E}">
        <p14:creationId xmlns:p14="http://schemas.microsoft.com/office/powerpoint/2010/main" val="22319619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a:p>
        </p:txBody>
      </p:sp>
    </p:spTree>
    <p:extLst>
      <p:ext uri="{BB962C8B-B14F-4D97-AF65-F5344CB8AC3E}">
        <p14:creationId xmlns:p14="http://schemas.microsoft.com/office/powerpoint/2010/main" val="20502586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a:p>
        </p:txBody>
      </p:sp>
    </p:spTree>
    <p:extLst>
      <p:ext uri="{BB962C8B-B14F-4D97-AF65-F5344CB8AC3E}">
        <p14:creationId xmlns:p14="http://schemas.microsoft.com/office/powerpoint/2010/main" val="17115456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a:p>
        </p:txBody>
      </p:sp>
    </p:spTree>
    <p:extLst>
      <p:ext uri="{BB962C8B-B14F-4D97-AF65-F5344CB8AC3E}">
        <p14:creationId xmlns:p14="http://schemas.microsoft.com/office/powerpoint/2010/main" val="31880589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a:p>
        </p:txBody>
      </p:sp>
    </p:spTree>
    <p:extLst>
      <p:ext uri="{BB962C8B-B14F-4D97-AF65-F5344CB8AC3E}">
        <p14:creationId xmlns:p14="http://schemas.microsoft.com/office/powerpoint/2010/main" val="2843633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a:p>
        </p:txBody>
      </p:sp>
    </p:spTree>
    <p:extLst>
      <p:ext uri="{BB962C8B-B14F-4D97-AF65-F5344CB8AC3E}">
        <p14:creationId xmlns:p14="http://schemas.microsoft.com/office/powerpoint/2010/main" val="2157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a:p>
        </p:txBody>
      </p:sp>
    </p:spTree>
    <p:extLst>
      <p:ext uri="{BB962C8B-B14F-4D97-AF65-F5344CB8AC3E}">
        <p14:creationId xmlns:p14="http://schemas.microsoft.com/office/powerpoint/2010/main" val="17831616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a:p>
        </p:txBody>
      </p:sp>
    </p:spTree>
    <p:extLst>
      <p:ext uri="{BB962C8B-B14F-4D97-AF65-F5344CB8AC3E}">
        <p14:creationId xmlns:p14="http://schemas.microsoft.com/office/powerpoint/2010/main" val="73925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a:p>
        </p:txBody>
      </p:sp>
    </p:spTree>
    <p:extLst>
      <p:ext uri="{BB962C8B-B14F-4D97-AF65-F5344CB8AC3E}">
        <p14:creationId xmlns:p14="http://schemas.microsoft.com/office/powerpoint/2010/main" val="17713904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71</a:t>
            </a:fld>
            <a:endParaRPr lang="en-US"/>
          </a:p>
        </p:txBody>
      </p:sp>
    </p:spTree>
    <p:extLst>
      <p:ext uri="{BB962C8B-B14F-4D97-AF65-F5344CB8AC3E}">
        <p14:creationId xmlns:p14="http://schemas.microsoft.com/office/powerpoint/2010/main" val="389260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72</a:t>
            </a:fld>
            <a:endParaRPr lang="en-US"/>
          </a:p>
        </p:txBody>
      </p:sp>
    </p:spTree>
    <p:extLst>
      <p:ext uri="{BB962C8B-B14F-4D97-AF65-F5344CB8AC3E}">
        <p14:creationId xmlns:p14="http://schemas.microsoft.com/office/powerpoint/2010/main" val="3829127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469066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677636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a:p>
        </p:txBody>
      </p:sp>
    </p:spTree>
    <p:extLst>
      <p:ext uri="{BB962C8B-B14F-4D97-AF65-F5344CB8AC3E}">
        <p14:creationId xmlns:p14="http://schemas.microsoft.com/office/powerpoint/2010/main" val="21985891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a:p>
        </p:txBody>
      </p:sp>
    </p:spTree>
    <p:extLst>
      <p:ext uri="{BB962C8B-B14F-4D97-AF65-F5344CB8AC3E}">
        <p14:creationId xmlns:p14="http://schemas.microsoft.com/office/powerpoint/2010/main" val="297195650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180253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11/27/23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11/27/23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11/27/23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11/27/23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10.png"/><Relationship Id="rId9" Type="http://schemas.openxmlformats.org/officeDocument/2006/relationships/customXml" Target="../ink/ink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10.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6.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10.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4.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10.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8.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9.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1.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 Id="rId8" Type="http://schemas.openxmlformats.org/officeDocument/2006/relationships/image" Target="../media/image31.png"/><Relationship Id="rId3" Type="http://schemas.openxmlformats.org/officeDocument/2006/relationships/customXml" Target="../ink/ink75.xml"/></Relationships>
</file>

<file path=ppt/slides/_rels/slide23.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2" Type="http://schemas.openxmlformats.org/officeDocument/2006/relationships/notesSlide" Target="../notesSlides/notesSlide22.xml"/><Relationship Id="rId16" Type="http://schemas.openxmlformats.org/officeDocument/2006/relationships/image" Target="../media/image35.png"/><Relationship Id="rId29" Type="http://schemas.openxmlformats.org/officeDocument/2006/relationships/customXml" Target="../ink/ink106.xml"/><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 Id="rId3" Type="http://schemas.openxmlformats.org/officeDocument/2006/relationships/customXml" Target="../ink/ink93.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0" Type="http://schemas.openxmlformats.org/officeDocument/2006/relationships/image" Target="../media/image37.png"/><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3.xml"/><Relationship Id="rId16" Type="http://schemas.openxmlformats.org/officeDocument/2006/relationships/image" Target="../media/image35.png"/><Relationship Id="rId29" Type="http://schemas.openxmlformats.org/officeDocument/2006/relationships/customXml" Target="../ink/ink130.xml"/><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61" Type="http://schemas.openxmlformats.org/officeDocument/2006/relationships/customXml" Target="../ink/ink146.xml"/><Relationship Id="rId19" Type="http://schemas.openxmlformats.org/officeDocument/2006/relationships/customXml" Target="../ink/ink125.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 Id="rId20" Type="http://schemas.openxmlformats.org/officeDocument/2006/relationships/image" Target="../media/image37.png"/><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10" Type="http://schemas.openxmlformats.org/officeDocument/2006/relationships/image" Target="../media/image32.png"/><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s>
</file>

<file path=ppt/slides/_rels/slide25.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customXml" Target="../ink/ink157.xml"/><Relationship Id="rId42" Type="http://schemas.openxmlformats.org/officeDocument/2006/relationships/image" Target="../media/image48.png"/><Relationship Id="rId47" Type="http://schemas.openxmlformats.org/officeDocument/2006/relationships/customXml" Target="../ink/ink170.xml"/><Relationship Id="rId63" Type="http://schemas.openxmlformats.org/officeDocument/2006/relationships/customXml" Target="../ink/ink178.xml"/><Relationship Id="rId68" Type="http://schemas.openxmlformats.org/officeDocument/2006/relationships/image" Target="../media/image61.png"/><Relationship Id="rId84" Type="http://schemas.openxmlformats.org/officeDocument/2006/relationships/image" Target="../media/image69.png"/><Relationship Id="rId89" Type="http://schemas.openxmlformats.org/officeDocument/2006/relationships/customXml" Target="../ink/ink191.xml"/><Relationship Id="rId16" Type="http://schemas.openxmlformats.org/officeDocument/2006/relationships/image" Target="../media/image35.png"/><Relationship Id="rId11" Type="http://schemas.openxmlformats.org/officeDocument/2006/relationships/customXml" Target="../ink/ink152.xml"/><Relationship Id="rId32" Type="http://schemas.openxmlformats.org/officeDocument/2006/relationships/image" Target="../media/image43.png"/><Relationship Id="rId37" Type="http://schemas.openxmlformats.org/officeDocument/2006/relationships/customXml" Target="../ink/ink165.xml"/><Relationship Id="rId53" Type="http://schemas.openxmlformats.org/officeDocument/2006/relationships/customXml" Target="../ink/ink173.xml"/><Relationship Id="rId58" Type="http://schemas.openxmlformats.org/officeDocument/2006/relationships/image" Target="../media/image56.png"/><Relationship Id="rId74" Type="http://schemas.openxmlformats.org/officeDocument/2006/relationships/image" Target="../media/image64.png"/><Relationship Id="rId79" Type="http://schemas.openxmlformats.org/officeDocument/2006/relationships/customXml" Target="../ink/ink186.xml"/><Relationship Id="rId5" Type="http://schemas.openxmlformats.org/officeDocument/2006/relationships/customXml" Target="../ink/ink149.xml"/><Relationship Id="rId90" Type="http://schemas.openxmlformats.org/officeDocument/2006/relationships/image" Target="../media/image72.png"/><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 Id="rId4" Type="http://schemas.openxmlformats.org/officeDocument/2006/relationships/image" Target="../media/image29.png"/><Relationship Id="rId9" Type="http://schemas.openxmlformats.org/officeDocument/2006/relationships/customXml" Target="../ink/ink151.xml"/><Relationship Id="rId13" Type="http://schemas.openxmlformats.org/officeDocument/2006/relationships/customXml" Target="../ink/ink153.xml"/><Relationship Id="rId18" Type="http://schemas.openxmlformats.org/officeDocument/2006/relationships/image" Target="../media/image36.png"/><Relationship Id="rId39" Type="http://schemas.openxmlformats.org/officeDocument/2006/relationships/customXml" Target="../ink/ink166.xml"/><Relationship Id="rId34" Type="http://schemas.openxmlformats.org/officeDocument/2006/relationships/image" Target="../media/image44.png"/><Relationship Id="rId50" Type="http://schemas.openxmlformats.org/officeDocument/2006/relationships/image" Target="../media/image52.png"/><Relationship Id="rId55" Type="http://schemas.openxmlformats.org/officeDocument/2006/relationships/customXml" Target="../ink/ink174.xml"/><Relationship Id="rId76" Type="http://schemas.openxmlformats.org/officeDocument/2006/relationships/image" Target="../media/image65.png"/><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4.xml"/><Relationship Id="rId29" Type="http://schemas.openxmlformats.org/officeDocument/2006/relationships/customXml" Target="../ink/ink161.xml"/><Relationship Id="rId24" Type="http://schemas.openxmlformats.org/officeDocument/2006/relationships/image" Target="../media/image39.png"/><Relationship Id="rId40" Type="http://schemas.openxmlformats.org/officeDocument/2006/relationships/image" Target="../media/image47.png"/><Relationship Id="rId45" Type="http://schemas.openxmlformats.org/officeDocument/2006/relationships/customXml" Target="../ink/ink169.xml"/><Relationship Id="rId66" Type="http://schemas.openxmlformats.org/officeDocument/2006/relationships/image" Target="../media/image60.png"/><Relationship Id="rId87" Type="http://schemas.openxmlformats.org/officeDocument/2006/relationships/customXml" Target="../ink/ink190.xml"/><Relationship Id="rId61" Type="http://schemas.openxmlformats.org/officeDocument/2006/relationships/customXml" Target="../ink/ink177.xml"/><Relationship Id="rId82" Type="http://schemas.openxmlformats.org/officeDocument/2006/relationships/image" Target="../media/image68.png"/><Relationship Id="rId19" Type="http://schemas.openxmlformats.org/officeDocument/2006/relationships/customXml" Target="../ink/ink1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628650" y="365126"/>
            <a:ext cx="7886700" cy="726695"/>
          </a:xfrm>
        </p:spPr>
        <p:txBody>
          <a:bodyPr/>
          <a:lstStyle/>
          <a:p>
            <a:r>
              <a:rPr lang="en-US" altLang="zh-CN" dirty="0"/>
              <a:t>QBasic</a:t>
            </a:r>
            <a:endParaRPr lang="en-CN" dirty="0"/>
          </a:p>
        </p:txBody>
      </p:sp>
      <p:pic>
        <p:nvPicPr>
          <p:cNvPr id="4" name="图片 3">
            <a:extLst>
              <a:ext uri="{FF2B5EF4-FFF2-40B4-BE49-F238E27FC236}">
                <a16:creationId xmlns:a16="http://schemas.microsoft.com/office/drawing/2014/main" id="{C8D26EBD-2A33-7943-866E-686C31E81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424613" y="-68580"/>
            <a:ext cx="5636260" cy="6926580"/>
          </a:xfrm>
          <a:prstGeom prst="rect">
            <a:avLst/>
          </a:prstGeom>
          <a:noFill/>
          <a:ln>
            <a:noFill/>
          </a:ln>
        </p:spPr>
      </p:pic>
      <p:sp>
        <p:nvSpPr>
          <p:cNvPr id="6" name="内容占位符 5">
            <a:extLst>
              <a:ext uri="{FF2B5EF4-FFF2-40B4-BE49-F238E27FC236}">
                <a16:creationId xmlns:a16="http://schemas.microsoft.com/office/drawing/2014/main" id="{1E62703E-2BAC-534D-9FB6-9B20A51F9F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0317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表达式树的前缀表示</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表达式树的前缀表示</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2725909223"/>
              </p:ext>
            </p:extLst>
          </p:nvPr>
        </p:nvGraphicFramePr>
        <p:xfrm>
          <a:off x="479377" y="1241945"/>
          <a:ext cx="8459907" cy="4893370"/>
        </p:xfrm>
        <a:graphic>
          <a:graphicData uri="http://schemas.openxmlformats.org/drawingml/2006/table">
            <a:tbl>
              <a:tblPr>
                <a:tableStyleId>{BDBED569-4797-4DF1-A0F4-6AAB3CD982D8}</a:tableStyleId>
              </a:tblPr>
              <a:tblGrid>
                <a:gridCol w="3125972">
                  <a:extLst>
                    <a:ext uri="{9D8B030D-6E8A-4147-A177-3AD203B41FA5}">
                      <a16:colId xmlns:a16="http://schemas.microsoft.com/office/drawing/2014/main" val="2415751535"/>
                    </a:ext>
                  </a:extLst>
                </a:gridCol>
                <a:gridCol w="5333935">
                  <a:extLst>
                    <a:ext uri="{9D8B030D-6E8A-4147-A177-3AD203B41FA5}">
                      <a16:colId xmlns:a16="http://schemas.microsoft.com/office/drawing/2014/main" val="2588477113"/>
                    </a:ext>
                  </a:extLst>
                </a:gridCol>
              </a:tblGrid>
              <a:tr h="557474">
                <a:tc>
                  <a:txBody>
                    <a:bodyPr/>
                    <a:lstStyle/>
                    <a:p>
                      <a:r>
                        <a:rPr lang="en-US" altLang="zh-CN" sz="2000" b="1" dirty="0" err="1">
                          <a:latin typeface="Courier New" panose="02070309020205020404" pitchFamily="49" charset="0"/>
                          <a:cs typeface="Courier New" panose="02070309020205020404" pitchFamily="49" charset="0"/>
                        </a:rPr>
                        <a:t>main</a:t>
                      </a:r>
                      <a:r>
                        <a:rPr lang="en-US"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557474">
                <a:tc>
                  <a:txBody>
                    <a:bodyPr/>
                    <a:lstStyle/>
                    <a:p>
                      <a:r>
                        <a:rPr lang="en-US" altLang="zh-CN" sz="2000" b="1" dirty="0" err="1">
                          <a:latin typeface="Courier New" panose="02070309020205020404" pitchFamily="49" charset="0"/>
                          <a:cs typeface="Courier New" panose="02070309020205020404" pitchFamily="49" charset="0"/>
                        </a:rPr>
                        <a:t>mainwindow.h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ui</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altLang="zh-CN" sz="2000" b="0" dirty="0">
                          <a:latin typeface="+mj-lt"/>
                          <a:cs typeface="Courier New" panose="02070309020205020404" pitchFamily="49" charset="0"/>
                        </a:rPr>
                        <a:t>Main</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Window</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(and</a:t>
                      </a:r>
                      <a:r>
                        <a:rPr lang="zh-CN" altLang="en-US" sz="2000" b="0" dirty="0">
                          <a:latin typeface="+mj-lt"/>
                          <a:cs typeface="Courier New" panose="02070309020205020404" pitchFamily="49" charset="0"/>
                        </a:rPr>
                        <a:t> </a:t>
                      </a:r>
                      <a:r>
                        <a:rPr lang="en-US" altLang="zh-CN" sz="2000" b="0">
                          <a:latin typeface="+mj-lt"/>
                          <a:cs typeface="Courier New" panose="02070309020205020404" pitchFamily="49" charset="0"/>
                        </a:rPr>
                        <a:t>UI)</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2248332"/>
                  </a:ext>
                </a:extLst>
              </a:tr>
              <a:tr h="629737">
                <a:tc>
                  <a:txBody>
                    <a:bodyPr/>
                    <a:lstStyle/>
                    <a:p>
                      <a:r>
                        <a:rPr lang="en-US" sz="2000" b="1" dirty="0" err="1">
                          <a:latin typeface="Courier New" panose="02070309020205020404" pitchFamily="49" charset="0"/>
                          <a:cs typeface="Courier New" panose="02070309020205020404" pitchFamily="49" charset="0"/>
                        </a:rPr>
                        <a:t>program.h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629737">
                <a:tc>
                  <a:txBody>
                    <a:bodyPr/>
                    <a:lstStyle/>
                    <a:p>
                      <a:r>
                        <a:rPr lang="en-US" sz="2000" b="1" dirty="0" err="1">
                          <a:latin typeface="Courier New" panose="02070309020205020404" pitchFamily="49" charset="0"/>
                          <a:cs typeface="Courier New" panose="02070309020205020404" pitchFamily="49" charset="0"/>
                        </a:rPr>
                        <a:t>statement.h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629737">
                <a:tc>
                  <a:txBody>
                    <a:bodyPr/>
                    <a:lstStyle/>
                    <a:p>
                      <a:r>
                        <a:rPr lang="en-US" sz="2000" b="1" dirty="0" err="1">
                          <a:latin typeface="Courier New" panose="02070309020205020404" pitchFamily="49" charset="0"/>
                          <a:cs typeface="Courier New" panose="02070309020205020404" pitchFamily="49" charset="0"/>
                        </a:rPr>
                        <a:t>exp.h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629737">
                <a:tc>
                  <a:txBody>
                    <a:bodyPr/>
                    <a:lstStyle/>
                    <a:p>
                      <a:r>
                        <a:rPr lang="en-US" sz="2000" b="1" dirty="0" err="1">
                          <a:latin typeface="Courier New" panose="02070309020205020404" pitchFamily="49" charset="0"/>
                          <a:cs typeface="Courier New" panose="02070309020205020404" pitchFamily="49" charset="0"/>
                        </a:rPr>
                        <a:t>parser.h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表达式树的前缀表示</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a:solidFill>
                  <a:srgbClr val="FF0000"/>
                </a:solidFill>
              </a:rPr>
              <a:t>Code for the </a:t>
            </a:r>
            <a:r>
              <a:rPr lang="en-US" sz="3600" b="1">
                <a:solidFill>
                  <a:srgbClr val="FF0000"/>
                </a:solidFill>
                <a:latin typeface="Courier New"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EF77-1EBD-074C-841F-64EE30F9C22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E4476D99-9BA4-2B4E-A7F5-70A5CCA7469A}"/>
              </a:ext>
            </a:extLst>
          </p:cNvPr>
          <p:cNvSpPr>
            <a:spLocks noGrp="1"/>
          </p:cNvSpPr>
          <p:nvPr>
            <p:ph idx="1"/>
          </p:nvPr>
        </p:nvSpPr>
        <p:spPr/>
        <p:txBody>
          <a:bodyPr/>
          <a:lstStyle/>
          <a:p>
            <a:endParaRPr lang="en-CN"/>
          </a:p>
        </p:txBody>
      </p:sp>
      <p:pic>
        <p:nvPicPr>
          <p:cNvPr id="4" name="Picture 3">
            <a:extLst>
              <a:ext uri="{FF2B5EF4-FFF2-40B4-BE49-F238E27FC236}">
                <a16:creationId xmlns:a16="http://schemas.microsoft.com/office/drawing/2014/main" id="{EB423704-532D-6140-836A-727616049226}"/>
              </a:ext>
            </a:extLst>
          </p:cNvPr>
          <p:cNvPicPr>
            <a:picLocks noChangeAspect="1"/>
          </p:cNvPicPr>
          <p:nvPr/>
        </p:nvPicPr>
        <p:blipFill>
          <a:blip r:embed="rId2"/>
          <a:srcRect/>
          <a:stretch/>
        </p:blipFill>
        <p:spPr>
          <a:xfrm>
            <a:off x="1818303" y="44784"/>
            <a:ext cx="5507394" cy="6768432"/>
          </a:xfrm>
          <a:prstGeom prst="rect">
            <a:avLst/>
          </a:prstGeom>
        </p:spPr>
      </p:pic>
    </p:spTree>
    <p:extLst>
      <p:ext uri="{BB962C8B-B14F-4D97-AF65-F5344CB8AC3E}">
        <p14:creationId xmlns:p14="http://schemas.microsoft.com/office/powerpoint/2010/main" val="9068903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001-40FD-5A43-A3D6-AAACC501BE63}"/>
              </a:ext>
            </a:extLst>
          </p:cNvPr>
          <p:cNvSpPr>
            <a:spLocks noGrp="1"/>
          </p:cNvSpPr>
          <p:nvPr>
            <p:ph type="title"/>
          </p:nvPr>
        </p:nvSpPr>
        <p:spPr>
          <a:xfrm>
            <a:off x="685800" y="0"/>
            <a:ext cx="7772400" cy="1143000"/>
          </a:xfrm>
        </p:spPr>
        <p:txBody>
          <a:bodyPr/>
          <a:lstStyle/>
          <a:p>
            <a:r>
              <a:rPr lang="en-CN" dirty="0"/>
              <a:t>Recommended</a:t>
            </a:r>
            <a:r>
              <a:rPr lang="zh-CN" altLang="en-US" dirty="0"/>
              <a:t> </a:t>
            </a:r>
            <a:r>
              <a:rPr lang="en-US" altLang="zh-CN" dirty="0"/>
              <a:t>UI</a:t>
            </a:r>
            <a:r>
              <a:rPr lang="zh-CN" altLang="en-US" dirty="0"/>
              <a:t> </a:t>
            </a:r>
            <a:r>
              <a:rPr lang="en-US" altLang="zh-CN" dirty="0"/>
              <a:t>Layout</a:t>
            </a:r>
            <a:endParaRPr lang="en-CN" dirty="0"/>
          </a:p>
        </p:txBody>
      </p:sp>
      <p:pic>
        <p:nvPicPr>
          <p:cNvPr id="4" name="Picture 3">
            <a:extLst>
              <a:ext uri="{FF2B5EF4-FFF2-40B4-BE49-F238E27FC236}">
                <a16:creationId xmlns:a16="http://schemas.microsoft.com/office/drawing/2014/main" id="{71247DB5-5A7C-1D4E-94D5-E1B2D76AF11C}"/>
              </a:ext>
            </a:extLst>
          </p:cNvPr>
          <p:cNvPicPr>
            <a:picLocks noChangeAspect="1"/>
          </p:cNvPicPr>
          <p:nvPr/>
        </p:nvPicPr>
        <p:blipFill>
          <a:blip r:embed="rId2"/>
          <a:srcRect/>
          <a:stretch/>
        </p:blipFill>
        <p:spPr>
          <a:xfrm>
            <a:off x="815261" y="935162"/>
            <a:ext cx="7513478" cy="5823700"/>
          </a:xfrm>
          <a:prstGeom prst="rect">
            <a:avLst/>
          </a:prstGeom>
        </p:spPr>
      </p:pic>
    </p:spTree>
    <p:extLst>
      <p:ext uri="{BB962C8B-B14F-4D97-AF65-F5344CB8AC3E}">
        <p14:creationId xmlns:p14="http://schemas.microsoft.com/office/powerpoint/2010/main" val="38849556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CB1-F841-1141-AB0D-10E3E1FEBFA4}"/>
              </a:ext>
            </a:extLst>
          </p:cNvPr>
          <p:cNvSpPr>
            <a:spLocks noGrp="1"/>
          </p:cNvSpPr>
          <p:nvPr>
            <p:ph type="title"/>
          </p:nvPr>
        </p:nvSpPr>
        <p:spPr/>
        <p:txBody>
          <a:bodyPr/>
          <a:lstStyle/>
          <a:p>
            <a:r>
              <a:rPr lang="en-CN"/>
              <a:t>多阶段</a:t>
            </a:r>
            <a:r>
              <a:rPr lang="zh-CN" altLang="en-US" dirty="0"/>
              <a:t>实现</a:t>
            </a:r>
            <a:endParaRPr lang="en-CN" dirty="0"/>
          </a:p>
        </p:txBody>
      </p:sp>
      <p:sp>
        <p:nvSpPr>
          <p:cNvPr id="3" name="Content Placeholder 2">
            <a:extLst>
              <a:ext uri="{FF2B5EF4-FFF2-40B4-BE49-F238E27FC236}">
                <a16:creationId xmlns:a16="http://schemas.microsoft.com/office/drawing/2014/main" id="{1C66BE06-3F57-D748-808B-4259B7E40569}"/>
              </a:ext>
            </a:extLst>
          </p:cNvPr>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CN"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p:txBody>
      </p:sp>
    </p:spTree>
    <p:extLst>
      <p:ext uri="{BB962C8B-B14F-4D97-AF65-F5344CB8AC3E}">
        <p14:creationId xmlns:p14="http://schemas.microsoft.com/office/powerpoint/2010/main" val="5252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表达式树的前缀表示</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表达式树的前缀表示</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表达式树的前缀表示</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a:extLst>
              <a:ext uri="{FF2B5EF4-FFF2-40B4-BE49-F238E27FC236}">
                <a16:creationId xmlns:a16="http://schemas.microsoft.com/office/drawing/2014/main" id="{B77926CA-1D05-BC41-99FC-569FA72B6D2C}"/>
              </a:ext>
            </a:extLst>
          </p:cNvPr>
          <p:cNvSpPr>
            <a:spLocks noGrp="1"/>
          </p:cNvSpPr>
          <p:nvPr>
            <p:ph type="subTitle" idx="1"/>
          </p:nvPr>
        </p:nvSpPr>
        <p:spPr>
          <a:xfrm>
            <a:off x="0" y="4310743"/>
            <a:ext cx="9144000" cy="947057"/>
          </a:xfrm>
        </p:spPr>
        <p:txBody>
          <a:bodyPr/>
          <a:lstStyle/>
          <a:p>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altLang="zh-CN" dirty="0"/>
              <a:t>Overview</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515288" y="1690689"/>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 name="Rounded Rectangle 2">
            <a:extLst>
              <a:ext uri="{FF2B5EF4-FFF2-40B4-BE49-F238E27FC236}">
                <a16:creationId xmlns:a16="http://schemas.microsoft.com/office/drawing/2014/main" id="{3D1EA7F0-3C58-E8A6-A18C-8C5D29D384A6}"/>
              </a:ext>
            </a:extLst>
          </p:cNvPr>
          <p:cNvSpPr/>
          <p:nvPr/>
        </p:nvSpPr>
        <p:spPr>
          <a:xfrm>
            <a:off x="1886463" y="338558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 name="Rounded Rectangle 3">
            <a:extLst>
              <a:ext uri="{FF2B5EF4-FFF2-40B4-BE49-F238E27FC236}">
                <a16:creationId xmlns:a16="http://schemas.microsoft.com/office/drawing/2014/main" id="{F9A0DA20-D5E6-2420-1397-F3C6AFEDFA69}"/>
              </a:ext>
            </a:extLst>
          </p:cNvPr>
          <p:cNvSpPr/>
          <p:nvPr/>
        </p:nvSpPr>
        <p:spPr>
          <a:xfrm>
            <a:off x="515288" y="565225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5" name="Rounded Rectangle 4">
            <a:extLst>
              <a:ext uri="{FF2B5EF4-FFF2-40B4-BE49-F238E27FC236}">
                <a16:creationId xmlns:a16="http://schemas.microsoft.com/office/drawing/2014/main" id="{A94C077D-FD44-5550-0F03-8F96D17A5F40}"/>
              </a:ext>
            </a:extLst>
          </p:cNvPr>
          <p:cNvSpPr/>
          <p:nvPr/>
        </p:nvSpPr>
        <p:spPr>
          <a:xfrm>
            <a:off x="1162500" y="635018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6" name="Rounded Rectangle 5">
            <a:extLst>
              <a:ext uri="{FF2B5EF4-FFF2-40B4-BE49-F238E27FC236}">
                <a16:creationId xmlns:a16="http://schemas.microsoft.com/office/drawing/2014/main" id="{1A9AAA4D-0023-C122-2C60-1AD3A715D49F}"/>
              </a:ext>
            </a:extLst>
          </p:cNvPr>
          <p:cNvSpPr/>
          <p:nvPr/>
        </p:nvSpPr>
        <p:spPr>
          <a:xfrm>
            <a:off x="1882570" y="634762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8" name="Rounded Rectangle 7">
            <a:extLst>
              <a:ext uri="{FF2B5EF4-FFF2-40B4-BE49-F238E27FC236}">
                <a16:creationId xmlns:a16="http://schemas.microsoft.com/office/drawing/2014/main" id="{50F06C41-D072-DD18-55B9-87A39A836B1E}"/>
              </a:ext>
            </a:extLst>
          </p:cNvPr>
          <p:cNvSpPr/>
          <p:nvPr/>
        </p:nvSpPr>
        <p:spPr>
          <a:xfrm>
            <a:off x="1926477" y="491358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9" name="Rounded Rectangle 8">
            <a:extLst>
              <a:ext uri="{FF2B5EF4-FFF2-40B4-BE49-F238E27FC236}">
                <a16:creationId xmlns:a16="http://schemas.microsoft.com/office/drawing/2014/main" id="{22EEA6B7-FC8D-14D4-98F5-3537BC660BE2}"/>
              </a:ext>
            </a:extLst>
          </p:cNvPr>
          <p:cNvSpPr/>
          <p:nvPr/>
        </p:nvSpPr>
        <p:spPr>
          <a:xfrm>
            <a:off x="2313030" y="410028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10" name="Rounded Rectangle 9">
            <a:extLst>
              <a:ext uri="{FF2B5EF4-FFF2-40B4-BE49-F238E27FC236}">
                <a16:creationId xmlns:a16="http://schemas.microsoft.com/office/drawing/2014/main" id="{342A0D3A-D012-BD6F-053A-C94C448A3FC0}"/>
              </a:ext>
            </a:extLst>
          </p:cNvPr>
          <p:cNvSpPr/>
          <p:nvPr/>
        </p:nvSpPr>
        <p:spPr>
          <a:xfrm>
            <a:off x="941749" y="490211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1" name="Rounded Rectangle 10">
            <a:extLst>
              <a:ext uri="{FF2B5EF4-FFF2-40B4-BE49-F238E27FC236}">
                <a16:creationId xmlns:a16="http://schemas.microsoft.com/office/drawing/2014/main" id="{6E187344-6D99-95DE-4971-AC243680FED8}"/>
              </a:ext>
            </a:extLst>
          </p:cNvPr>
          <p:cNvSpPr/>
          <p:nvPr/>
        </p:nvSpPr>
        <p:spPr>
          <a:xfrm>
            <a:off x="1398923" y="563883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2" name="Rounded Rectangle 11">
            <a:extLst>
              <a:ext uri="{FF2B5EF4-FFF2-40B4-BE49-F238E27FC236}">
                <a16:creationId xmlns:a16="http://schemas.microsoft.com/office/drawing/2014/main" id="{54D034B2-5F3E-CE87-4559-22C334902DE0}"/>
              </a:ext>
            </a:extLst>
          </p:cNvPr>
          <p:cNvSpPr/>
          <p:nvPr/>
        </p:nvSpPr>
        <p:spPr>
          <a:xfrm>
            <a:off x="1484811" y="41002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13" name="Straight Connector 12">
            <a:extLst>
              <a:ext uri="{FF2B5EF4-FFF2-40B4-BE49-F238E27FC236}">
                <a16:creationId xmlns:a16="http://schemas.microsoft.com/office/drawing/2014/main" id="{581B5742-2FFA-764A-40E2-A6189DC8CC38}"/>
              </a:ext>
            </a:extLst>
          </p:cNvPr>
          <p:cNvCxnSpPr>
            <a:cxnSpLocks/>
            <a:stCxn id="11" idx="2"/>
            <a:endCxn id="6" idx="0"/>
          </p:cNvCxnSpPr>
          <p:nvPr/>
        </p:nvCxnSpPr>
        <p:spPr>
          <a:xfrm>
            <a:off x="1599749" y="600817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271828-C960-21DF-8456-4764E9FCD8D7}"/>
              </a:ext>
            </a:extLst>
          </p:cNvPr>
          <p:cNvCxnSpPr>
            <a:cxnSpLocks/>
            <a:stCxn id="11" idx="2"/>
            <a:endCxn id="5" idx="0"/>
          </p:cNvCxnSpPr>
          <p:nvPr/>
        </p:nvCxnSpPr>
        <p:spPr>
          <a:xfrm flipH="1">
            <a:off x="1363326" y="600817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F0AD7A-8754-3FA4-4655-CF100B432F13}"/>
              </a:ext>
            </a:extLst>
          </p:cNvPr>
          <p:cNvCxnSpPr>
            <a:cxnSpLocks/>
            <a:stCxn id="10" idx="2"/>
            <a:endCxn id="4" idx="0"/>
          </p:cNvCxnSpPr>
          <p:nvPr/>
        </p:nvCxnSpPr>
        <p:spPr>
          <a:xfrm flipH="1">
            <a:off x="716114" y="527144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7561A9-E2E8-DB9E-68DB-CBF3BC00542F}"/>
              </a:ext>
            </a:extLst>
          </p:cNvPr>
          <p:cNvCxnSpPr>
            <a:cxnSpLocks/>
            <a:stCxn id="10" idx="2"/>
            <a:endCxn id="11" idx="0"/>
          </p:cNvCxnSpPr>
          <p:nvPr/>
        </p:nvCxnSpPr>
        <p:spPr>
          <a:xfrm>
            <a:off x="1142575" y="527144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DD3BBF-0DA5-B388-23CF-052EF5B33A54}"/>
              </a:ext>
            </a:extLst>
          </p:cNvPr>
          <p:cNvCxnSpPr>
            <a:cxnSpLocks/>
            <a:stCxn id="12" idx="2"/>
            <a:endCxn id="8" idx="0"/>
          </p:cNvCxnSpPr>
          <p:nvPr/>
        </p:nvCxnSpPr>
        <p:spPr>
          <a:xfrm>
            <a:off x="1685637" y="446961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2876FE-E67B-1430-DB7D-AFE9CA913576}"/>
              </a:ext>
            </a:extLst>
          </p:cNvPr>
          <p:cNvCxnSpPr>
            <a:cxnSpLocks/>
            <a:stCxn id="12" idx="2"/>
            <a:endCxn id="10" idx="0"/>
          </p:cNvCxnSpPr>
          <p:nvPr/>
        </p:nvCxnSpPr>
        <p:spPr>
          <a:xfrm flipH="1">
            <a:off x="1142575" y="446961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B375DC-33E2-3B9C-A955-FAE2B69F2768}"/>
              </a:ext>
            </a:extLst>
          </p:cNvPr>
          <p:cNvCxnSpPr>
            <a:cxnSpLocks/>
            <a:stCxn id="3" idx="2"/>
            <a:endCxn id="12" idx="0"/>
          </p:cNvCxnSpPr>
          <p:nvPr/>
        </p:nvCxnSpPr>
        <p:spPr>
          <a:xfrm flipH="1">
            <a:off x="1685637" y="375491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BFF45E-7A51-35CC-55D4-85BFF8A7356C}"/>
              </a:ext>
            </a:extLst>
          </p:cNvPr>
          <p:cNvCxnSpPr>
            <a:cxnSpLocks/>
            <a:stCxn id="3" idx="2"/>
            <a:endCxn id="9" idx="0"/>
          </p:cNvCxnSpPr>
          <p:nvPr/>
        </p:nvCxnSpPr>
        <p:spPr>
          <a:xfrm>
            <a:off x="2087289" y="375491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B0B44A-45C0-A795-EF10-2F7F1BE27010}"/>
              </a:ext>
            </a:extLst>
          </p:cNvPr>
          <p:cNvCxnSpPr/>
          <p:nvPr/>
        </p:nvCxnSpPr>
        <p:spPr>
          <a:xfrm>
            <a:off x="2083396" y="2273300"/>
            <a:ext cx="0" cy="838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6506FE-16BF-B7DF-37EB-1AE4B828A068}"/>
              </a:ext>
            </a:extLst>
          </p:cNvPr>
          <p:cNvSpPr txBox="1"/>
          <p:nvPr/>
        </p:nvSpPr>
        <p:spPr>
          <a:xfrm>
            <a:off x="2083396" y="2513411"/>
            <a:ext cx="2883225" cy="369332"/>
          </a:xfrm>
          <a:prstGeom prst="rect">
            <a:avLst/>
          </a:prstGeom>
          <a:noFill/>
        </p:spPr>
        <p:txBody>
          <a:bodyPr wrap="none" rtlCol="0">
            <a:spAutoFit/>
          </a:bodyPr>
          <a:lstStyle/>
          <a:p>
            <a:r>
              <a:rPr lang="en-US" dirty="0">
                <a:solidFill>
                  <a:srgbClr val="FF0000"/>
                </a:solidFill>
              </a:rPr>
              <a:t>①</a:t>
            </a:r>
            <a:r>
              <a:rPr lang="en-US" dirty="0" err="1">
                <a:solidFill>
                  <a:srgbClr val="FF0000"/>
                </a:solidFill>
              </a:rPr>
              <a:t>生成表达式树</a:t>
            </a:r>
            <a:r>
              <a:rPr lang="zh-CN" altLang="en-US" dirty="0">
                <a:solidFill>
                  <a:srgbClr val="FF0000"/>
                </a:solidFill>
              </a:rPr>
              <a:t>（</a:t>
            </a:r>
            <a:r>
              <a:rPr lang="en-US" altLang="zh-CN" dirty="0">
                <a:solidFill>
                  <a:srgbClr val="FF0000"/>
                </a:solidFill>
              </a:rPr>
              <a:t>Parsing)</a:t>
            </a:r>
            <a:endParaRPr lang="en-CN" dirty="0">
              <a:solidFill>
                <a:srgbClr val="FF0000"/>
              </a:solidFill>
            </a:endParaRPr>
          </a:p>
        </p:txBody>
      </p:sp>
      <p:sp>
        <p:nvSpPr>
          <p:cNvPr id="24" name="TextBox 23">
            <a:extLst>
              <a:ext uri="{FF2B5EF4-FFF2-40B4-BE49-F238E27FC236}">
                <a16:creationId xmlns:a16="http://schemas.microsoft.com/office/drawing/2014/main" id="{A4A40B27-3182-1D5A-E143-CFB96B96C940}"/>
              </a:ext>
            </a:extLst>
          </p:cNvPr>
          <p:cNvSpPr txBox="1"/>
          <p:nvPr/>
        </p:nvSpPr>
        <p:spPr>
          <a:xfrm>
            <a:off x="4996857" y="4521489"/>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5" name="TextBox 24">
            <a:extLst>
              <a:ext uri="{FF2B5EF4-FFF2-40B4-BE49-F238E27FC236}">
                <a16:creationId xmlns:a16="http://schemas.microsoft.com/office/drawing/2014/main" id="{2B727543-057B-1EA3-98A2-5FE6E2D1D913}"/>
              </a:ext>
            </a:extLst>
          </p:cNvPr>
          <p:cNvSpPr txBox="1"/>
          <p:nvPr/>
        </p:nvSpPr>
        <p:spPr>
          <a:xfrm>
            <a:off x="4991872" y="5760734"/>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6" name="Text Box 4">
            <a:extLst>
              <a:ext uri="{FF2B5EF4-FFF2-40B4-BE49-F238E27FC236}">
                <a16:creationId xmlns:a16="http://schemas.microsoft.com/office/drawing/2014/main" id="{5B6BD943-5816-0631-312B-3721331D32EE}"/>
              </a:ext>
            </a:extLst>
          </p:cNvPr>
          <p:cNvSpPr txBox="1">
            <a:spLocks noChangeArrowheads="1"/>
          </p:cNvSpPr>
          <p:nvPr/>
        </p:nvSpPr>
        <p:spPr bwMode="auto">
          <a:xfrm>
            <a:off x="6480949" y="4844219"/>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7" name="Text Box 4">
            <a:extLst>
              <a:ext uri="{FF2B5EF4-FFF2-40B4-BE49-F238E27FC236}">
                <a16:creationId xmlns:a16="http://schemas.microsoft.com/office/drawing/2014/main" id="{5709E541-F50F-9E96-7777-30FA695B884B}"/>
              </a:ext>
            </a:extLst>
          </p:cNvPr>
          <p:cNvSpPr txBox="1">
            <a:spLocks noChangeArrowheads="1"/>
          </p:cNvSpPr>
          <p:nvPr/>
        </p:nvSpPr>
        <p:spPr bwMode="auto">
          <a:xfrm>
            <a:off x="6480949" y="593177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cxnSp>
        <p:nvCxnSpPr>
          <p:cNvPr id="28" name="Straight Arrow Connector 27">
            <a:extLst>
              <a:ext uri="{FF2B5EF4-FFF2-40B4-BE49-F238E27FC236}">
                <a16:creationId xmlns:a16="http://schemas.microsoft.com/office/drawing/2014/main" id="{B381EBF5-AABD-5E4E-A823-21B63EC07FD5}"/>
              </a:ext>
            </a:extLst>
          </p:cNvPr>
          <p:cNvCxnSpPr>
            <a:cxnSpLocks/>
          </p:cNvCxnSpPr>
          <p:nvPr/>
        </p:nvCxnSpPr>
        <p:spPr>
          <a:xfrm>
            <a:off x="2946400" y="5444819"/>
            <a:ext cx="18446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E449ECF-B367-063E-FAF8-08B3ED11D58F}"/>
              </a:ext>
            </a:extLst>
          </p:cNvPr>
          <p:cNvSpPr txBox="1"/>
          <p:nvPr/>
        </p:nvSpPr>
        <p:spPr>
          <a:xfrm>
            <a:off x="2539256" y="5502494"/>
            <a:ext cx="2480166" cy="369332"/>
          </a:xfrm>
          <a:prstGeom prst="rect">
            <a:avLst/>
          </a:prstGeom>
          <a:noFill/>
        </p:spPr>
        <p:txBody>
          <a:bodyPr wrap="none" rtlCol="0">
            <a:spAutoFit/>
          </a:bodyPr>
          <a:lstStyle/>
          <a:p>
            <a:r>
              <a:rPr lang="en-US" dirty="0">
                <a:solidFill>
                  <a:srgbClr val="FF0000"/>
                </a:solidFill>
              </a:rPr>
              <a:t>②</a:t>
            </a:r>
            <a:r>
              <a:rPr lang="zh-CN" altLang="en-US" dirty="0">
                <a:solidFill>
                  <a:srgbClr val="FF0000"/>
                </a:solidFill>
              </a:rPr>
              <a:t> 得到前缀</a:t>
            </a:r>
            <a:r>
              <a:rPr lang="en-US" altLang="zh-CN" dirty="0">
                <a:solidFill>
                  <a:srgbClr val="FF0000"/>
                </a:solidFill>
              </a:rPr>
              <a:t>/</a:t>
            </a:r>
            <a:r>
              <a:rPr lang="zh-CN" altLang="en-US" dirty="0">
                <a:solidFill>
                  <a:srgbClr val="FF0000"/>
                </a:solidFill>
              </a:rPr>
              <a:t>后缀表示</a:t>
            </a:r>
            <a:endParaRPr lang="en-CN" dirty="0">
              <a:solidFill>
                <a:srgbClr val="FF0000"/>
              </a:solidFill>
            </a:endParaRPr>
          </a:p>
        </p:txBody>
      </p:sp>
      <p:sp>
        <p:nvSpPr>
          <p:cNvPr id="32" name="Rectangle 31">
            <a:extLst>
              <a:ext uri="{FF2B5EF4-FFF2-40B4-BE49-F238E27FC236}">
                <a16:creationId xmlns:a16="http://schemas.microsoft.com/office/drawing/2014/main" id="{9226ADAB-DB2E-DCDD-264B-0EC968B49E85}"/>
              </a:ext>
            </a:extLst>
          </p:cNvPr>
          <p:cNvSpPr/>
          <p:nvPr/>
        </p:nvSpPr>
        <p:spPr>
          <a:xfrm>
            <a:off x="6614672" y="670618"/>
            <a:ext cx="920377" cy="1824463"/>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3745FFF4-9E83-7E79-CC3C-78972B95D266}"/>
              </a:ext>
            </a:extLst>
          </p:cNvPr>
          <p:cNvSpPr/>
          <p:nvPr/>
        </p:nvSpPr>
        <p:spPr>
          <a:xfrm>
            <a:off x="6623823" y="21375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34" name="TextBox 33">
            <a:extLst>
              <a:ext uri="{FF2B5EF4-FFF2-40B4-BE49-F238E27FC236}">
                <a16:creationId xmlns:a16="http://schemas.microsoft.com/office/drawing/2014/main" id="{122963A6-D234-D32C-188E-D33FB4AE6DF2}"/>
              </a:ext>
            </a:extLst>
          </p:cNvPr>
          <p:cNvSpPr txBox="1"/>
          <p:nvPr/>
        </p:nvSpPr>
        <p:spPr>
          <a:xfrm>
            <a:off x="5019422" y="3451053"/>
            <a:ext cx="3520707" cy="369332"/>
          </a:xfrm>
          <a:prstGeom prst="rect">
            <a:avLst/>
          </a:prstGeom>
          <a:noFill/>
        </p:spPr>
        <p:txBody>
          <a:bodyPr wrap="none" rtlCol="0">
            <a:spAutoFit/>
          </a:bodyPr>
          <a:lstStyle/>
          <a:p>
            <a:r>
              <a:rPr lang="en-US" altLang="zh-CN" dirty="0">
                <a:solidFill>
                  <a:srgbClr val="FF0000"/>
                </a:solidFill>
              </a:rPr>
              <a:t>③</a:t>
            </a:r>
            <a:r>
              <a:rPr lang="zh-CN" altLang="en-US" dirty="0">
                <a:solidFill>
                  <a:srgbClr val="FF0000"/>
                </a:solidFill>
              </a:rPr>
              <a:t> 得到表达式结果（</a:t>
            </a:r>
            <a:r>
              <a:rPr lang="en-US" altLang="zh-CN" dirty="0">
                <a:solidFill>
                  <a:srgbClr val="FF0000"/>
                </a:solidFill>
              </a:rPr>
              <a:t>Evaluation</a:t>
            </a:r>
            <a:r>
              <a:rPr lang="zh-CN" altLang="en-US" dirty="0">
                <a:solidFill>
                  <a:srgbClr val="FF0000"/>
                </a:solidFill>
              </a:rPr>
              <a:t>）</a:t>
            </a:r>
            <a:endParaRPr lang="en-CN" dirty="0">
              <a:solidFill>
                <a:srgbClr val="FF0000"/>
              </a:solidFill>
            </a:endParaRPr>
          </a:p>
        </p:txBody>
      </p:sp>
      <p:cxnSp>
        <p:nvCxnSpPr>
          <p:cNvPr id="37" name="Straight Arrow Connector 36">
            <a:extLst>
              <a:ext uri="{FF2B5EF4-FFF2-40B4-BE49-F238E27FC236}">
                <a16:creationId xmlns:a16="http://schemas.microsoft.com/office/drawing/2014/main" id="{2057EB96-F7FB-1E8D-72D9-FCF81C6EF9BD}"/>
              </a:ext>
            </a:extLst>
          </p:cNvPr>
          <p:cNvCxnSpPr>
            <a:cxnSpLocks/>
          </p:cNvCxnSpPr>
          <p:nvPr/>
        </p:nvCxnSpPr>
        <p:spPr>
          <a:xfrm flipV="1">
            <a:off x="7056711" y="2692400"/>
            <a:ext cx="18148" cy="18290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996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前缀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745717" cy="461665"/>
          </a:xfrm>
          <a:prstGeom prst="rect">
            <a:avLst/>
          </a:prstGeom>
          <a:noFill/>
        </p:spPr>
        <p:txBody>
          <a:bodyPr wrap="none" rtlCol="0">
            <a:spAutoFit/>
          </a:bodyPr>
          <a:lstStyle/>
          <a:p>
            <a:r>
              <a:rPr lang="en-US" altLang="zh-CN" sz="2400" dirty="0"/>
              <a:t>12-9</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后缀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后缀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r>
              <a:rPr lang="en-US" dirty="0" err="1"/>
              <a:t>表达式的Evaluation</a:t>
            </a:r>
            <a:r>
              <a:rPr lang="en-US" altLang="zh-CN" dirty="0"/>
              <a:t>:</a:t>
            </a:r>
            <a:r>
              <a:rPr lang="zh-CN" altLang="en-US" dirty="0"/>
              <a:t> 后缀</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r>
              <a:rPr lang="en-US" dirty="0" err="1"/>
              <a:t>怎么</a:t>
            </a:r>
            <a:r>
              <a:rPr lang="zh-CN" altLang="en-US" dirty="0"/>
              <a:t>得到一个表达式呢？</a:t>
            </a:r>
            <a:endParaRPr lang="en-US" dirty="0"/>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r>
              <a:rPr lang="en-US" dirty="0"/>
              <a:t>Parsing</a:t>
            </a:r>
          </a:p>
        </p:txBody>
      </p:sp>
    </p:spTree>
    <p:extLst>
      <p:ext uri="{BB962C8B-B14F-4D97-AF65-F5344CB8AC3E}">
        <p14:creationId xmlns:p14="http://schemas.microsoft.com/office/powerpoint/2010/main" val="2801179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r>
              <a:rPr lang="en-US" dirty="0"/>
              <a:t>E</a:t>
            </a:r>
            <a:r>
              <a:rPr lang="en-US" altLang="zh-CN" dirty="0"/>
              <a:t>xpression</a:t>
            </a:r>
            <a:r>
              <a:rPr lang="zh-CN" altLang="en-US" dirty="0"/>
              <a:t> </a:t>
            </a:r>
            <a:r>
              <a:rPr lang="en-US" altLang="zh-CN" dirty="0"/>
              <a:t>Tree</a:t>
            </a:r>
            <a:r>
              <a:rPr lang="zh-CN" altLang="en-US" dirty="0"/>
              <a:t> </a:t>
            </a:r>
            <a:r>
              <a:rPr lang="en-US" altLang="zh-CN" dirty="0"/>
              <a:t>(</a:t>
            </a:r>
            <a:r>
              <a:rPr lang="zh-CN" altLang="en-US" dirty="0"/>
              <a:t>表达式树</a:t>
            </a:r>
            <a:r>
              <a:rPr lang="en-US" altLang="zh-CN" dirty="0"/>
              <a:t>)</a:t>
            </a:r>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2181</TotalTime>
  <Words>6730</Words>
  <Application>Microsoft Macintosh PowerPoint</Application>
  <PresentationFormat>On-screen Show (4:3)</PresentationFormat>
  <Paragraphs>3052</Paragraphs>
  <Slides>139</Slides>
  <Notes>116</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139</vt:i4>
      </vt:variant>
    </vt:vector>
  </HeadingPairs>
  <TitlesOfParts>
    <vt:vector size="146" baseType="lpstr">
      <vt:lpstr>Arial</vt:lpstr>
      <vt:lpstr>Calibri</vt:lpstr>
      <vt:lpstr>Calibri Light</vt:lpstr>
      <vt:lpstr>Courier New</vt:lpstr>
      <vt:lpstr>Times New Roman</vt:lpstr>
      <vt:lpstr>Office Theme</vt:lpstr>
      <vt:lpstr>Blank Presentation</vt:lpstr>
      <vt:lpstr>QBasic</vt:lpstr>
      <vt:lpstr>Expression Trees &amp; Parsing &amp; Evaluation</vt:lpstr>
      <vt:lpstr>Overview</vt:lpstr>
      <vt:lpstr>Expression Tree (表达式树)</vt:lpstr>
      <vt:lpstr>Expression Tree (表达式树)</vt:lpstr>
      <vt:lpstr>Expression Tree (表达式树)</vt:lpstr>
      <vt:lpstr>Expression Tree (表达式树)</vt:lpstr>
      <vt:lpstr>Expression Tree (表达式树)</vt:lpstr>
      <vt:lpstr>Expression Tree (表达式树)</vt:lpstr>
      <vt:lpstr>Expression Tree (表达式树)</vt:lpstr>
      <vt:lpstr>表达式树的前缀表示</vt:lpstr>
      <vt:lpstr>表达式树的前缀表示</vt:lpstr>
      <vt:lpstr>表达式树的前缀表示</vt:lpstr>
      <vt:lpstr>表达式树的前缀表示</vt:lpstr>
      <vt:lpstr>表达式树的前缀表示</vt:lpstr>
      <vt:lpstr>表达式树的前缀表示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表达式的Evaluation</vt:lpstr>
      <vt:lpstr>表达式的Evaluation: 前缀</vt:lpstr>
      <vt:lpstr>表达式的Evaluation: 前缀</vt:lpstr>
      <vt:lpstr>表达式的Evaluation: 前缀</vt:lpstr>
      <vt:lpstr>表达式的Evaluation: 前缀</vt:lpstr>
      <vt:lpstr>表达式的Evaluation: 前缀</vt:lpstr>
      <vt:lpstr>表达式的Evaluation: 前缀</vt:lpstr>
      <vt:lpstr>表达式的Evaluation: 前缀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表达式的Evaluation</vt:lpstr>
      <vt:lpstr>表达式的Evaluation: 后缀</vt:lpstr>
      <vt:lpstr>表达式的Evaluation: 后缀</vt:lpstr>
      <vt:lpstr>表达式的Evaluation: 后缀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怎么得到一个表达式呢？</vt:lpstr>
      <vt:lpstr>PowerPoint Presentation</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Recommended Files</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Presentation</vt:lpstr>
      <vt:lpstr>The Expression/Statement Class Hierarchy</vt:lpstr>
      <vt:lpstr>PowerPoint Presentation</vt:lpstr>
      <vt:lpstr>Recommended UI Layout</vt:lpstr>
      <vt:lpstr>多阶段实现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Dong Du</cp:lastModifiedBy>
  <cp:revision>252</cp:revision>
  <dcterms:created xsi:type="dcterms:W3CDTF">2019-09-01T14:14:30Z</dcterms:created>
  <dcterms:modified xsi:type="dcterms:W3CDTF">2023-11-27T14:20:24Z</dcterms:modified>
</cp:coreProperties>
</file>