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"/>
  </p:handoutMasterIdLst>
  <p:sldIdLst>
    <p:sldId id="256" r:id="rId2"/>
    <p:sldId id="277" r:id="rId3"/>
    <p:sldId id="282" r:id="rId4"/>
    <p:sldId id="283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homework</a:t>
            </a:r>
            <a:r>
              <a:rPr lang="en-NZ" sz="9600" dirty="0" smtClean="0">
                <a:solidFill>
                  <a:srgbClr val="FF0000"/>
                </a:solidFill>
              </a:rPr>
              <a:t> </a:t>
            </a:r>
            <a:endParaRPr lang="en-NZ" sz="9600" dirty="0" smtClean="0">
              <a:solidFill>
                <a:srgbClr val="FF0000"/>
              </a:solidFill>
            </a:endParaRP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Semester 1,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Two elevators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948" y="1881051"/>
            <a:ext cx="10876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Imagine a tall building with </a:t>
            </a:r>
            <a:r>
              <a:rPr lang="en-NZ" sz="2800" b="1" i="1" dirty="0" smtClean="0">
                <a:solidFill>
                  <a:srgbClr val="FF0000"/>
                </a:solidFill>
              </a:rPr>
              <a:t>n</a:t>
            </a:r>
            <a:r>
              <a:rPr lang="en-NZ" sz="2800" dirty="0" smtClean="0"/>
              <a:t> floors and two lanes of elevators </a:t>
            </a:r>
            <a:r>
              <a:rPr lang="en-NZ" sz="2800" b="1" i="1" dirty="0" smtClean="0">
                <a:solidFill>
                  <a:srgbClr val="00B050"/>
                </a:solidFill>
              </a:rPr>
              <a:t>E1</a:t>
            </a:r>
            <a:r>
              <a:rPr lang="en-NZ" sz="2800" dirty="0" smtClean="0"/>
              <a:t> and </a:t>
            </a:r>
            <a:r>
              <a:rPr lang="en-NZ" sz="2800" b="1" i="1" dirty="0" smtClean="0">
                <a:solidFill>
                  <a:srgbClr val="00B050"/>
                </a:solidFill>
              </a:rPr>
              <a:t>E2</a:t>
            </a:r>
            <a:r>
              <a:rPr lang="en-NZ" sz="2800" dirty="0" smtClean="0"/>
              <a:t>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45" r="11089"/>
          <a:stretch/>
        </p:blipFill>
        <p:spPr>
          <a:xfrm>
            <a:off x="404947" y="2569364"/>
            <a:ext cx="2508069" cy="22508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8182" y="3025364"/>
            <a:ext cx="926381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700" dirty="0" smtClean="0"/>
              <a:t>Assume that a person is in level </a:t>
            </a:r>
            <a:r>
              <a:rPr lang="en-NZ" sz="2700" b="1" i="1" dirty="0" smtClean="0">
                <a:solidFill>
                  <a:schemeClr val="accent2"/>
                </a:solidFill>
              </a:rPr>
              <a:t>x</a:t>
            </a:r>
            <a:r>
              <a:rPr lang="en-NZ" sz="2700" dirty="0" smtClean="0"/>
              <a:t> and wants to use the elevator. </a:t>
            </a:r>
          </a:p>
          <a:p>
            <a:r>
              <a:rPr lang="en-NZ" sz="2700" dirty="0" smtClean="0"/>
              <a:t>Upon pressing the elevator button, which one of </a:t>
            </a:r>
          </a:p>
          <a:p>
            <a:r>
              <a:rPr lang="en-NZ" sz="2700" dirty="0" smtClean="0"/>
              <a:t>the elevator lanes (</a:t>
            </a:r>
            <a:r>
              <a:rPr lang="en-NZ" sz="2700" b="1" i="1" dirty="0" smtClean="0">
                <a:solidFill>
                  <a:srgbClr val="00B050"/>
                </a:solidFill>
              </a:rPr>
              <a:t>E1</a:t>
            </a:r>
            <a:r>
              <a:rPr lang="en-NZ" sz="2700" dirty="0" smtClean="0"/>
              <a:t> or </a:t>
            </a:r>
            <a:r>
              <a:rPr lang="en-NZ" sz="2700" b="1" i="1" dirty="0" smtClean="0">
                <a:solidFill>
                  <a:srgbClr val="00B050"/>
                </a:solidFill>
              </a:rPr>
              <a:t>E2</a:t>
            </a:r>
            <a:r>
              <a:rPr lang="en-NZ" sz="2700" dirty="0" smtClean="0"/>
              <a:t>) should be sent to floor </a:t>
            </a:r>
            <a:r>
              <a:rPr lang="en-NZ" sz="2700" b="1" i="1" dirty="0" smtClean="0">
                <a:solidFill>
                  <a:schemeClr val="accent2"/>
                </a:solidFill>
              </a:rPr>
              <a:t>x</a:t>
            </a:r>
            <a:r>
              <a:rPr lang="en-NZ" sz="2700" dirty="0" smtClean="0"/>
              <a:t>?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3488363" y="4820193"/>
            <a:ext cx="521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Can you write the algorithm??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8742" y="5441286"/>
            <a:ext cx="965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i="1" dirty="0" smtClean="0">
                <a:solidFill>
                  <a:srgbClr val="FF0000"/>
                </a:solidFill>
              </a:rPr>
              <a:t>HINT: you might need to write a sub-algorithm to find the absolute value of a number. Can you say why??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4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Two elevators – </a:t>
            </a:r>
            <a:r>
              <a:rPr lang="en-NZ" dirty="0" smtClean="0">
                <a:solidFill>
                  <a:srgbClr val="FFC000"/>
                </a:solidFill>
              </a:rPr>
              <a:t>improved scenario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5" r="11089"/>
          <a:stretch/>
        </p:blipFill>
        <p:spPr>
          <a:xfrm>
            <a:off x="404947" y="2569364"/>
            <a:ext cx="2508069" cy="2250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2203" y="2116183"/>
            <a:ext cx="910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Going down uses </a:t>
            </a:r>
            <a:r>
              <a:rPr lang="en-NZ" sz="2800" b="1" i="1" dirty="0" smtClean="0">
                <a:solidFill>
                  <a:srgbClr val="00B050"/>
                </a:solidFill>
              </a:rPr>
              <a:t>less energy </a:t>
            </a:r>
            <a:r>
              <a:rPr lang="en-NZ" sz="2800" dirty="0" smtClean="0"/>
              <a:t>compared to moving upwards.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952203" y="2639403"/>
            <a:ext cx="94212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600" dirty="0" smtClean="0"/>
              <a:t>Assume:</a:t>
            </a:r>
          </a:p>
          <a:p>
            <a:r>
              <a:rPr lang="en-NZ" sz="2600" dirty="0"/>
              <a:t> </a:t>
            </a:r>
            <a:r>
              <a:rPr lang="en-NZ" sz="2600" dirty="0" smtClean="0"/>
              <a:t>            </a:t>
            </a:r>
            <a:r>
              <a:rPr lang="en-NZ" sz="2600" b="1" i="1" dirty="0" smtClean="0"/>
              <a:t>going down </a:t>
            </a:r>
            <a:r>
              <a:rPr lang="en-NZ" sz="2600" b="1" i="1" dirty="0" smtClean="0">
                <a:solidFill>
                  <a:srgbClr val="FF0000"/>
                </a:solidFill>
              </a:rPr>
              <a:t>2</a:t>
            </a:r>
            <a:r>
              <a:rPr lang="en-NZ" sz="2600" b="1" i="1" dirty="0" smtClean="0"/>
              <a:t> levels is equivalent to moving up </a:t>
            </a:r>
            <a:r>
              <a:rPr lang="en-NZ" sz="2600" b="1" i="1" dirty="0" smtClean="0">
                <a:solidFill>
                  <a:srgbClr val="FF0000"/>
                </a:solidFill>
              </a:rPr>
              <a:t>1</a:t>
            </a:r>
            <a:r>
              <a:rPr lang="en-NZ" sz="2600" b="1" i="1" dirty="0" smtClean="0"/>
              <a:t> level</a:t>
            </a:r>
            <a:endParaRPr lang="en-US" sz="26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53988" y="3824342"/>
            <a:ext cx="2567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>
                <a:solidFill>
                  <a:srgbClr val="00B050"/>
                </a:solidFill>
              </a:rPr>
              <a:t>E1=6,  E2=13</a:t>
            </a:r>
            <a:r>
              <a:rPr lang="en-NZ" sz="2400" dirty="0" smtClean="0"/>
              <a:t>, </a:t>
            </a:r>
            <a:r>
              <a:rPr lang="en-NZ" sz="2400" b="1" i="1" dirty="0" smtClean="0">
                <a:solidFill>
                  <a:srgbClr val="00B0F0"/>
                </a:solidFill>
              </a:rPr>
              <a:t>x=9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3988" y="4286007"/>
            <a:ext cx="364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>
                <a:solidFill>
                  <a:srgbClr val="00B050"/>
                </a:solidFill>
              </a:rPr>
              <a:t>a</a:t>
            </a:r>
            <a:r>
              <a:rPr lang="en-NZ" sz="2400" b="1" i="1" dirty="0" smtClean="0">
                <a:solidFill>
                  <a:srgbClr val="00B050"/>
                </a:solidFill>
              </a:rPr>
              <a:t>bs(E1-x)=3,  abs(E2-x)=4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3988" y="4747672"/>
            <a:ext cx="249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b="1" i="1" dirty="0" smtClean="0">
                <a:solidFill>
                  <a:srgbClr val="00B050"/>
                </a:solidFill>
              </a:rPr>
              <a:t> E1 or E2 ??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21977" y="4286007"/>
            <a:ext cx="1863023" cy="5341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55428" y="4322267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4/2=2&lt;3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19589" y="5409392"/>
            <a:ext cx="8004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Can you write the </a:t>
            </a:r>
            <a:r>
              <a:rPr lang="en-NZ" sz="2800" b="1" dirty="0" smtClean="0"/>
              <a:t>algorithm for this scenario??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755" y="385284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FF00"/>
                </a:solidFill>
              </a:rPr>
              <a:t>Bring your algorithm with you to your seminar session!!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92" y="1933303"/>
            <a:ext cx="8138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/>
              <a:t>We will discuss </a:t>
            </a:r>
          </a:p>
          <a:p>
            <a:r>
              <a:rPr lang="en-NZ" sz="9600" dirty="0" smtClean="0"/>
              <a:t>this problem </a:t>
            </a:r>
          </a:p>
          <a:p>
            <a:r>
              <a:rPr lang="en-NZ" sz="9600" dirty="0" smtClean="0"/>
              <a:t>in seminar 3.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543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6881</TotalTime>
  <Words>172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Introduction to algorithms </vt:lpstr>
      <vt:lpstr>Two elevators</vt:lpstr>
      <vt:lpstr>Two elevators – improved scenario</vt:lpstr>
      <vt:lpstr>Bring your algorithm with you to your seminar session!!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137</cp:revision>
  <cp:lastPrinted>2020-03-13T05:36:27Z</cp:lastPrinted>
  <dcterms:created xsi:type="dcterms:W3CDTF">2020-03-10T06:29:02Z</dcterms:created>
  <dcterms:modified xsi:type="dcterms:W3CDTF">2021-10-14T01:58:12Z</dcterms:modified>
</cp:coreProperties>
</file>