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3"/>
  </p:handoutMasterIdLst>
  <p:sldIdLst>
    <p:sldId id="273" r:id="rId2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3A0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7D292-7978-4EDE-A372-A6ACDFED984F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B3C959-8373-4828-90E6-69ECDFC4F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835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>
                <a:solidFill>
                  <a:srgbClr val="FFFF00"/>
                </a:solidFill>
              </a:rPr>
              <a:t>Homework:</a:t>
            </a:r>
            <a:r>
              <a:rPr lang="en-NZ" dirty="0" smtClean="0"/>
              <a:t> </a:t>
            </a:r>
            <a:r>
              <a:rPr lang="en-NZ" b="1" i="1" dirty="0" smtClean="0">
                <a:solidFill>
                  <a:srgbClr val="FF0000"/>
                </a:solidFill>
              </a:rPr>
              <a:t>Euclid’s algorithm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2591" y="3056840"/>
            <a:ext cx="937622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dirty="0" smtClean="0"/>
              <a:t>Search for </a:t>
            </a:r>
            <a:r>
              <a:rPr lang="en-NZ" sz="4000" b="1" u="sng" dirty="0" smtClean="0">
                <a:solidFill>
                  <a:srgbClr val="FF0000"/>
                </a:solidFill>
              </a:rPr>
              <a:t>EUCLID’s ALGORITHM </a:t>
            </a:r>
          </a:p>
          <a:p>
            <a:r>
              <a:rPr lang="en-NZ" sz="4000" dirty="0" smtClean="0"/>
              <a:t>online and write a recursive algorithm for it</a:t>
            </a:r>
            <a:r>
              <a:rPr lang="en-NZ" sz="4000" dirty="0" smtClean="0"/>
              <a:t>.</a:t>
            </a:r>
          </a:p>
          <a:p>
            <a:endParaRPr lang="en-NZ" sz="4000" dirty="0"/>
          </a:p>
          <a:p>
            <a:pPr algn="ctr"/>
            <a:r>
              <a:rPr lang="en-NZ" sz="4000" i="1" dirty="0" smtClean="0"/>
              <a:t>Trace your algorithm for some values.</a:t>
            </a:r>
            <a:endParaRPr lang="en-US" sz="4000" i="1" dirty="0"/>
          </a:p>
        </p:txBody>
      </p:sp>
    </p:spTree>
    <p:extLst>
      <p:ext uri="{BB962C8B-B14F-4D97-AF65-F5344CB8AC3E}">
        <p14:creationId xmlns:p14="http://schemas.microsoft.com/office/powerpoint/2010/main" val="190314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6830</TotalTime>
  <Words>24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Gill Sans MT</vt:lpstr>
      <vt:lpstr>Wingdings 2</vt:lpstr>
      <vt:lpstr>Dividend</vt:lpstr>
      <vt:lpstr>Homework: Euclid’s algorithm</vt:lpstr>
    </vt:vector>
  </TitlesOfParts>
  <Company>The University of Nottingham Ningbo 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LATEX</dc:title>
  <dc:creator>Heather Callaghan</dc:creator>
  <cp:lastModifiedBy>Aidin JALILZADEH</cp:lastModifiedBy>
  <cp:revision>136</cp:revision>
  <cp:lastPrinted>2020-03-13T05:36:27Z</cp:lastPrinted>
  <dcterms:created xsi:type="dcterms:W3CDTF">2020-03-10T06:29:02Z</dcterms:created>
  <dcterms:modified xsi:type="dcterms:W3CDTF">2021-10-22T02:01:44Z</dcterms:modified>
</cp:coreProperties>
</file>