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"/>
  </p:handoutMasterIdLst>
  <p:sldIdLst>
    <p:sldId id="273" r:id="rId2"/>
    <p:sldId id="274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A0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FF00"/>
                </a:solidFill>
              </a:rPr>
              <a:t>Homework:</a:t>
            </a:r>
            <a:r>
              <a:rPr lang="en-NZ" dirty="0" smtClean="0"/>
              <a:t> </a:t>
            </a:r>
            <a:r>
              <a:rPr lang="en-NZ" b="1" i="1" dirty="0" smtClean="0">
                <a:solidFill>
                  <a:srgbClr val="FF0000"/>
                </a:solidFill>
              </a:rPr>
              <a:t>Euclid’s algorithm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591" y="3056840"/>
            <a:ext cx="93762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Search for </a:t>
            </a:r>
            <a:r>
              <a:rPr lang="en-NZ" sz="4000" b="1" u="sng" dirty="0" smtClean="0">
                <a:solidFill>
                  <a:srgbClr val="FF0000"/>
                </a:solidFill>
              </a:rPr>
              <a:t>EUCLID’s ALGORITHM </a:t>
            </a:r>
          </a:p>
          <a:p>
            <a:r>
              <a:rPr lang="en-NZ" sz="4000" dirty="0" smtClean="0"/>
              <a:t>online and write a recursive algorithm for it.</a:t>
            </a:r>
          </a:p>
          <a:p>
            <a:endParaRPr lang="en-NZ" sz="4000" dirty="0"/>
          </a:p>
          <a:p>
            <a:pPr algn="ctr"/>
            <a:r>
              <a:rPr lang="en-NZ" sz="4000" i="1" dirty="0" smtClean="0"/>
              <a:t>Trace your algorithm for some values.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19031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answer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5894" y="3200398"/>
            <a:ext cx="61991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x%y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 || 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y%x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==0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FontTx/>
              <a:buAutoNum type="arabicPeriod"/>
            </a:pP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N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lseif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x&gt;y</a:t>
            </a:r>
          </a:p>
          <a:p>
            <a:pPr marL="342900" indent="-342900">
              <a:buAutoNum type="arabicPeriod"/>
            </a:pP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Euclid(</a:t>
            </a:r>
            <a:r>
              <a:rPr lang="en-N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x%y,y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</a:p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//y&gt;x</a:t>
            </a:r>
          </a:p>
          <a:p>
            <a:pPr marL="342900" indent="-342900">
              <a:buAutoNum type="arabicPeriod"/>
            </a:pP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Euclid(</a:t>
            </a:r>
            <a:r>
              <a:rPr lang="en-N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x,y%x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942" y="2076989"/>
            <a:ext cx="4635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r>
              <a:rPr lang="en-NZ" sz="2000" dirty="0" smtClean="0">
                <a:solidFill>
                  <a:srgbClr val="00B0F0"/>
                </a:solidFill>
              </a:rPr>
              <a:t>Euclid(</a:t>
            </a:r>
            <a:r>
              <a:rPr lang="en-NZ" sz="2000" dirty="0" err="1" smtClean="0">
                <a:solidFill>
                  <a:srgbClr val="00B0F0"/>
                </a:solidFill>
              </a:rPr>
              <a:t>x,y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r>
              <a:rPr lang="en-NZ" sz="2000" dirty="0" smtClean="0">
                <a:solidFill>
                  <a:srgbClr val="00B0F0"/>
                </a:solidFill>
              </a:rPr>
              <a:t>two</a:t>
            </a:r>
            <a:r>
              <a:rPr lang="en-NZ" sz="2000" dirty="0" smtClean="0">
                <a:solidFill>
                  <a:srgbClr val="00B0F0"/>
                </a:solidFill>
              </a:rPr>
              <a:t> </a:t>
            </a:r>
            <a:r>
              <a:rPr lang="en-NZ" sz="2000" dirty="0" smtClean="0">
                <a:solidFill>
                  <a:srgbClr val="00B0F0"/>
                </a:solidFill>
              </a:rPr>
              <a:t>positive </a:t>
            </a:r>
            <a:r>
              <a:rPr lang="en-NZ" sz="2000" dirty="0" smtClean="0">
                <a:solidFill>
                  <a:srgbClr val="00B0F0"/>
                </a:solidFill>
              </a:rPr>
              <a:t>integers, </a:t>
            </a:r>
            <a:r>
              <a:rPr lang="en-NZ" sz="2000" dirty="0" err="1" smtClean="0">
                <a:solidFill>
                  <a:srgbClr val="00B0F0"/>
                </a:solidFill>
              </a:rPr>
              <a:t>x,y</a:t>
            </a:r>
            <a:r>
              <a:rPr lang="en-NZ" sz="2000" dirty="0" smtClean="0">
                <a:solidFill>
                  <a:srgbClr val="00B0F0"/>
                </a:solidFill>
              </a:rPr>
              <a:t>&gt;0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r>
              <a:rPr lang="en-NZ" sz="2000" dirty="0" smtClean="0">
                <a:solidFill>
                  <a:srgbClr val="00B0F0"/>
                </a:solidFill>
              </a:rPr>
              <a:t>a  positive integer (</a:t>
            </a:r>
            <a:r>
              <a:rPr lang="en-NZ" sz="2000" dirty="0" err="1" smtClean="0">
                <a:solidFill>
                  <a:srgbClr val="00B0F0"/>
                </a:solidFill>
              </a:rPr>
              <a:t>gcd</a:t>
            </a:r>
            <a:r>
              <a:rPr lang="en-NZ" sz="2000" dirty="0" smtClean="0">
                <a:solidFill>
                  <a:srgbClr val="00B0F0"/>
                </a:solidFill>
              </a:rPr>
              <a:t> of x and y)</a:t>
            </a:r>
            <a:endParaRPr lang="en-US" sz="20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42005" y="3092652"/>
            <a:ext cx="4622821" cy="98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5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6845</TotalTime>
  <Words>84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Courier New</vt:lpstr>
      <vt:lpstr>Gill Sans MT</vt:lpstr>
      <vt:lpstr>Wingdings 2</vt:lpstr>
      <vt:lpstr>Dividend</vt:lpstr>
      <vt:lpstr>Homework: Euclid’s algorithm</vt:lpstr>
      <vt:lpstr>answer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138</cp:revision>
  <cp:lastPrinted>2020-03-13T05:36:27Z</cp:lastPrinted>
  <dcterms:created xsi:type="dcterms:W3CDTF">2020-03-10T06:29:02Z</dcterms:created>
  <dcterms:modified xsi:type="dcterms:W3CDTF">2021-10-30T01:49:47Z</dcterms:modified>
</cp:coreProperties>
</file>