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"/>
  </p:handoutMasterIdLst>
  <p:sldIdLst>
    <p:sldId id="280" r:id="rId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112" y="2206855"/>
            <a:ext cx="104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 recursive algorithm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list of numbers and returns the number </a:t>
            </a:r>
            <a:r>
              <a:rPr lang="en-NZ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 in the list.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2642" y="2664942"/>
            <a:ext cx="456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(1,[0,9,8,6,2,3,1,7])= 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112" y="3313996"/>
            <a:ext cx="115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Write a recursive algorithm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list of numbers and returns a shorter list without the number </a:t>
            </a:r>
            <a:r>
              <a:rPr lang="en-NZ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2642" y="3772083"/>
            <a:ext cx="6718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(1,[0,9,8,6,2,3,1,7])= 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[0,9,8,6,2,3,7]</a:t>
            </a:r>
            <a:r>
              <a:rPr lang="en-NZ" sz="2000" i="1" dirty="0" smtClean="0">
                <a:solidFill>
                  <a:srgbClr val="C00000"/>
                </a:solidFill>
                <a:latin typeface="+mj-lt"/>
              </a:rPr>
              <a:t> </a:t>
            </a:r>
            <a:endParaRPr lang="en-US" sz="20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8946" y="371052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111" y="4260948"/>
            <a:ext cx="115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happens in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if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the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number </a:t>
            </a:r>
            <a:r>
              <a:rPr lang="en-NZ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NZ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is not in the list. Consider this situation in your algorithm also.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2642" y="4749813"/>
            <a:ext cx="487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(10,[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0,9,8,6,2,3,1,7])= 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  <a:r>
              <a:rPr lang="en-NZ" sz="2000" i="1" dirty="0" smtClean="0">
                <a:solidFill>
                  <a:srgbClr val="C00000"/>
                </a:solidFill>
                <a:latin typeface="+mj-lt"/>
              </a:rPr>
              <a:t> </a:t>
            </a:r>
            <a:endParaRPr lang="en-US" sz="20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394" y="5368089"/>
            <a:ext cx="11049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i="1" dirty="0" smtClean="0">
                <a:solidFill>
                  <a:srgbClr val="FF0000"/>
                </a:solidFill>
              </a:rPr>
              <a:t>Trace your algorithms for the examples given above</a:t>
            </a:r>
            <a:endParaRPr lang="en-US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6679</TotalTime>
  <Words>87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Courier New</vt:lpstr>
      <vt:lpstr>Gill Sans MT</vt:lpstr>
      <vt:lpstr>Wingdings 2</vt:lpstr>
      <vt:lpstr>Dividend</vt:lpstr>
      <vt:lpstr>homework3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173</cp:revision>
  <cp:lastPrinted>2020-03-13T05:36:27Z</cp:lastPrinted>
  <dcterms:created xsi:type="dcterms:W3CDTF">2020-03-10T06:29:02Z</dcterms:created>
  <dcterms:modified xsi:type="dcterms:W3CDTF">2021-10-29T03:21:41Z</dcterms:modified>
</cp:coreProperties>
</file>