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5"/>
  </p:handoutMasterIdLst>
  <p:sldIdLst>
    <p:sldId id="260" r:id="rId2"/>
    <p:sldId id="265" r:id="rId3"/>
    <p:sldId id="268" r:id="rId4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3A0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7D292-7978-4EDE-A372-A6ACDFED984F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B3C959-8373-4828-90E6-69ECDFC4F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835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>
                <a:solidFill>
                  <a:srgbClr val="FFC000"/>
                </a:solidFill>
              </a:rPr>
              <a:t>Homework- </a:t>
            </a:r>
            <a:r>
              <a:rPr lang="en-NZ" b="1" i="1" cap="none" dirty="0" err="1" smtClean="0">
                <a:solidFill>
                  <a:srgbClr val="FFC000"/>
                </a:solidFill>
              </a:rPr>
              <a:t>linSearch</a:t>
            </a:r>
            <a:r>
              <a:rPr lang="en-NZ" dirty="0" smtClean="0">
                <a:solidFill>
                  <a:srgbClr val="FFC000"/>
                </a:solidFill>
              </a:rPr>
              <a:t> for sorted lists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6662" y="2685532"/>
            <a:ext cx="103786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4000" i="1" dirty="0" smtClean="0"/>
              <a:t>Write the same recursive linear search algorithm for:</a:t>
            </a:r>
            <a:endParaRPr lang="en-US" sz="40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2860766" y="3644537"/>
            <a:ext cx="72635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NZ" sz="40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inSearch</a:t>
            </a:r>
            <a:r>
              <a:rPr lang="en-NZ" sz="40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40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x,sortedList</a:t>
            </a:r>
            <a:r>
              <a:rPr lang="en-NZ" sz="40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40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42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>
                <a:solidFill>
                  <a:srgbClr val="FFC000"/>
                </a:solidFill>
              </a:rPr>
              <a:t>homework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7254" y="2321098"/>
            <a:ext cx="109068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4000" i="1" dirty="0" smtClean="0"/>
              <a:t>Write a recursive algorithm that takes a sorted list and </a:t>
            </a:r>
          </a:p>
          <a:p>
            <a:pPr algn="ctr"/>
            <a:r>
              <a:rPr lang="en-NZ" sz="4000" i="1" dirty="0"/>
              <a:t>a</a:t>
            </a:r>
            <a:r>
              <a:rPr lang="en-NZ" sz="4000" i="1" dirty="0" smtClean="0"/>
              <a:t> search subject x and implements the binary search.</a:t>
            </a:r>
            <a:endParaRPr lang="en-US" sz="40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2651761" y="3736947"/>
            <a:ext cx="72635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NZ" sz="40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inSearch</a:t>
            </a:r>
            <a:r>
              <a:rPr lang="en-NZ" sz="40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40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x,sortedList</a:t>
            </a:r>
            <a:r>
              <a:rPr lang="en-NZ" sz="40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40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95847" y="4667872"/>
            <a:ext cx="5989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2400" b="1" dirty="0" smtClean="0"/>
              <a:t>HINT:</a:t>
            </a:r>
            <a:r>
              <a:rPr lang="en-NZ" sz="2400" dirty="0" smtClean="0"/>
              <a:t> call </a:t>
            </a:r>
            <a:r>
              <a:rPr lang="en-NZ" sz="2400" b="1" dirty="0" smtClean="0">
                <a:solidFill>
                  <a:srgbClr val="00B0F0"/>
                </a:solidFill>
              </a:rPr>
              <a:t>cut() </a:t>
            </a:r>
            <a:r>
              <a:rPr lang="en-NZ" sz="2400" dirty="0" smtClean="0"/>
              <a:t>and </a:t>
            </a:r>
            <a:r>
              <a:rPr lang="en-NZ" sz="2400" b="1" dirty="0" err="1" smtClean="0">
                <a:solidFill>
                  <a:srgbClr val="00B0F0"/>
                </a:solidFill>
              </a:rPr>
              <a:t>getNth</a:t>
            </a:r>
            <a:r>
              <a:rPr lang="en-NZ" sz="2400" b="1" dirty="0" smtClean="0">
                <a:solidFill>
                  <a:srgbClr val="00B0F0"/>
                </a:solidFill>
              </a:rPr>
              <a:t>() </a:t>
            </a:r>
            <a:r>
              <a:rPr lang="en-NZ" sz="2400" dirty="0" smtClean="0">
                <a:solidFill>
                  <a:srgbClr val="000000"/>
                </a:solidFill>
              </a:rPr>
              <a:t>and</a:t>
            </a:r>
            <a:r>
              <a:rPr lang="en-NZ" sz="2400" b="1" dirty="0" smtClean="0">
                <a:solidFill>
                  <a:srgbClr val="00B0F0"/>
                </a:solidFill>
              </a:rPr>
              <a:t> length()</a:t>
            </a:r>
          </a:p>
        </p:txBody>
      </p:sp>
    </p:spTree>
    <p:extLst>
      <p:ext uri="{BB962C8B-B14F-4D97-AF65-F5344CB8AC3E}">
        <p14:creationId xmlns:p14="http://schemas.microsoft.com/office/powerpoint/2010/main" val="371242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>
                <a:solidFill>
                  <a:srgbClr val="FFC000"/>
                </a:solidFill>
              </a:rPr>
              <a:t>homework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84919" y="2321098"/>
            <a:ext cx="104115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4000" i="1" dirty="0" smtClean="0"/>
              <a:t>Write a recursive algorithm that takes a sorted list of</a:t>
            </a:r>
          </a:p>
          <a:p>
            <a:pPr algn="ctr"/>
            <a:r>
              <a:rPr lang="en-NZ" sz="4000" i="1" dirty="0" smtClean="0"/>
              <a:t> numbers and inserts an element </a:t>
            </a:r>
            <a:r>
              <a:rPr lang="en-NZ" sz="4000" b="1" i="1" dirty="0" smtClean="0">
                <a:solidFill>
                  <a:srgbClr val="00B0F0"/>
                </a:solidFill>
              </a:rPr>
              <a:t>x</a:t>
            </a:r>
            <a:r>
              <a:rPr lang="en-NZ" sz="4000" i="1" dirty="0" smtClean="0"/>
              <a:t> into it.</a:t>
            </a:r>
            <a:endParaRPr lang="en-US" sz="40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2920603" y="3776136"/>
            <a:ext cx="63401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NZ" sz="40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x,sortedList</a:t>
            </a:r>
            <a:r>
              <a:rPr lang="en-NZ" sz="40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40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58281" y="4667872"/>
            <a:ext cx="6064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2400" b="1" dirty="0" smtClean="0"/>
              <a:t>HINT:</a:t>
            </a:r>
            <a:r>
              <a:rPr lang="en-NZ" sz="2400" dirty="0" smtClean="0"/>
              <a:t> </a:t>
            </a:r>
            <a:r>
              <a:rPr lang="en-NZ" sz="2400" i="1" u="sng" dirty="0" smtClean="0">
                <a:solidFill>
                  <a:srgbClr val="F73A07"/>
                </a:solidFill>
              </a:rPr>
              <a:t>the element should go into the right place!</a:t>
            </a:r>
            <a:endParaRPr lang="en-NZ" sz="2400" b="1" u="sng" dirty="0" smtClean="0">
              <a:solidFill>
                <a:srgbClr val="F73A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01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7509</TotalTime>
  <Words>84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Courier New</vt:lpstr>
      <vt:lpstr>Gill Sans MT</vt:lpstr>
      <vt:lpstr>Wingdings 2</vt:lpstr>
      <vt:lpstr>Dividend</vt:lpstr>
      <vt:lpstr>Homework- linSearch for sorted lists</vt:lpstr>
      <vt:lpstr>homework</vt:lpstr>
      <vt:lpstr>homework</vt:lpstr>
    </vt:vector>
  </TitlesOfParts>
  <Company>The University of Nottingham Ningbo 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LATEX</dc:title>
  <dc:creator>Heather Callaghan</dc:creator>
  <cp:lastModifiedBy>Aidin JALILZADEH</cp:lastModifiedBy>
  <cp:revision>157</cp:revision>
  <cp:lastPrinted>2020-03-13T05:36:27Z</cp:lastPrinted>
  <dcterms:created xsi:type="dcterms:W3CDTF">2020-03-10T06:29:02Z</dcterms:created>
  <dcterms:modified xsi:type="dcterms:W3CDTF">2021-11-06T01:20:49Z</dcterms:modified>
</cp:coreProperties>
</file>