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4"/>
  </p:handoutMasterIdLst>
  <p:sldIdLst>
    <p:sldId id="260" r:id="rId2"/>
    <p:sldId id="265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3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Homework- </a:t>
            </a:r>
            <a:r>
              <a:rPr lang="en-NZ" b="1" i="1" cap="none" dirty="0" err="1" smtClean="0">
                <a:solidFill>
                  <a:srgbClr val="FFC000"/>
                </a:solidFill>
              </a:rPr>
              <a:t>linSearch</a:t>
            </a:r>
            <a:r>
              <a:rPr lang="en-NZ" dirty="0" smtClean="0">
                <a:solidFill>
                  <a:srgbClr val="FFC000"/>
                </a:solidFill>
              </a:rPr>
              <a:t> for sorted lists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756" y="2031883"/>
            <a:ext cx="1328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/>
              <a:t>Algorithm: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Requires: </a:t>
            </a:r>
            <a:endParaRPr lang="en-NZ" sz="2000" dirty="0">
              <a:solidFill>
                <a:srgbClr val="00B0F0"/>
              </a:solidFill>
            </a:endParaRPr>
          </a:p>
          <a:p>
            <a:r>
              <a:rPr lang="en-NZ" sz="2000" dirty="0"/>
              <a:t>Returns: 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67542" y="2031883"/>
            <a:ext cx="251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err="1" smtClean="0">
                <a:solidFill>
                  <a:srgbClr val="00B0F0"/>
                </a:solidFill>
              </a:rPr>
              <a:t>linSearch</a:t>
            </a:r>
            <a:r>
              <a:rPr lang="en-NZ" sz="2000" dirty="0" smtClean="0">
                <a:solidFill>
                  <a:srgbClr val="00B0F0"/>
                </a:solidFill>
              </a:rPr>
              <a:t>(</a:t>
            </a:r>
            <a:r>
              <a:rPr lang="en-NZ" sz="2000" dirty="0" err="1" smtClean="0">
                <a:solidFill>
                  <a:srgbClr val="00B0F0"/>
                </a:solidFill>
              </a:rPr>
              <a:t>x,sortedList</a:t>
            </a:r>
            <a:r>
              <a:rPr lang="en-NZ" sz="2000" dirty="0" smtClean="0">
                <a:solidFill>
                  <a:srgbClr val="00B0F0"/>
                </a:solidFill>
              </a:rPr>
              <a:t>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2560" y="2339659"/>
            <a:ext cx="4977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a </a:t>
            </a:r>
            <a:r>
              <a:rPr lang="en-NZ" sz="2000" dirty="0" smtClean="0">
                <a:solidFill>
                  <a:srgbClr val="00B0F0"/>
                </a:solidFill>
              </a:rPr>
              <a:t>sorted list </a:t>
            </a:r>
            <a:r>
              <a:rPr lang="en-NZ" sz="2000" dirty="0" smtClean="0">
                <a:solidFill>
                  <a:srgbClr val="00B0F0"/>
                </a:solidFill>
              </a:rPr>
              <a:t>and an element x (search subject)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8055" y="2647435"/>
            <a:ext cx="3897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dirty="0" smtClean="0">
                <a:solidFill>
                  <a:srgbClr val="00B0F0"/>
                </a:solidFill>
              </a:rPr>
              <a:t>TRUE if x is in list, FALSE otherwise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451" y="3008356"/>
            <a:ext cx="5003075" cy="3528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3075130"/>
            <a:ext cx="715131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x&lt;head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x==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 </a:t>
            </a:r>
            <a:r>
              <a:rPr lang="en-NZ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</a:t>
            </a:r>
          </a:p>
          <a:p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20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</a:t>
            </a:r>
          </a:p>
          <a:p>
            <a:pPr marL="457200" indent="-457200">
              <a:buAutoNum type="arabicPeriod" startAt="6"/>
            </a:pPr>
            <a:r>
              <a:rPr lang="en-NZ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linSearch</a:t>
            </a:r>
            <a:r>
              <a:rPr lang="en-NZ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x,tail</a:t>
            </a:r>
            <a:r>
              <a:rPr lang="en-NZ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en-NZ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 </a:t>
            </a:r>
            <a:endParaRPr lang="en-NZ" sz="120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 startAt="6"/>
            </a:pPr>
            <a:r>
              <a:rPr lang="en-NZ" sz="20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0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 – binary search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756" y="1862064"/>
            <a:ext cx="98892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/>
              <a:t>Algorithm: </a:t>
            </a:r>
            <a:endParaRPr lang="en-NZ" sz="1400" dirty="0">
              <a:solidFill>
                <a:srgbClr val="00B0F0"/>
              </a:solidFill>
            </a:endParaRPr>
          </a:p>
          <a:p>
            <a:r>
              <a:rPr lang="en-NZ" sz="1400" dirty="0"/>
              <a:t>Requires: </a:t>
            </a:r>
            <a:endParaRPr lang="en-NZ" sz="1400" dirty="0">
              <a:solidFill>
                <a:srgbClr val="00B0F0"/>
              </a:solidFill>
            </a:endParaRPr>
          </a:p>
          <a:p>
            <a:r>
              <a:rPr lang="en-NZ" sz="1400" dirty="0"/>
              <a:t>Returns: 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23554" y="1843639"/>
            <a:ext cx="1873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 smtClean="0">
                <a:solidFill>
                  <a:srgbClr val="00B0F0"/>
                </a:solidFill>
              </a:rPr>
              <a:t>bin</a:t>
            </a:r>
            <a:r>
              <a:rPr lang="en-NZ" sz="1400" dirty="0" err="1" smtClean="0">
                <a:solidFill>
                  <a:srgbClr val="00B0F0"/>
                </a:solidFill>
              </a:rPr>
              <a:t>Search</a:t>
            </a:r>
            <a:r>
              <a:rPr lang="en-NZ" sz="1400" dirty="0" smtClean="0">
                <a:solidFill>
                  <a:srgbClr val="00B0F0"/>
                </a:solidFill>
              </a:rPr>
              <a:t>(</a:t>
            </a:r>
            <a:r>
              <a:rPr lang="en-NZ" sz="1400" dirty="0" err="1" smtClean="0">
                <a:solidFill>
                  <a:srgbClr val="00B0F0"/>
                </a:solidFill>
              </a:rPr>
              <a:t>x,sortedList</a:t>
            </a:r>
            <a:r>
              <a:rPr lang="en-NZ" sz="1600" dirty="0" smtClean="0">
                <a:solidFill>
                  <a:srgbClr val="00B0F0"/>
                </a:solidFill>
              </a:rPr>
              <a:t>)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114" y="2082213"/>
            <a:ext cx="3543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>
                <a:solidFill>
                  <a:srgbClr val="00B0F0"/>
                </a:solidFill>
              </a:rPr>
              <a:t>a </a:t>
            </a:r>
            <a:r>
              <a:rPr lang="en-NZ" sz="1400" dirty="0" smtClean="0">
                <a:solidFill>
                  <a:srgbClr val="00B0F0"/>
                </a:solidFill>
              </a:rPr>
              <a:t>sorted list </a:t>
            </a:r>
            <a:r>
              <a:rPr lang="en-NZ" sz="1400" dirty="0" smtClean="0">
                <a:solidFill>
                  <a:srgbClr val="00B0F0"/>
                </a:solidFill>
              </a:rPr>
              <a:t>and an element x (search subject)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9979" y="2323332"/>
            <a:ext cx="2792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smtClean="0">
                <a:solidFill>
                  <a:srgbClr val="00B0F0"/>
                </a:solidFill>
              </a:rPr>
              <a:t>TRUE if x is in list, FALSE otherwise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451" y="2598276"/>
            <a:ext cx="4166325" cy="142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1374" y="2604862"/>
            <a:ext cx="767389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n=length(</a:t>
            </a:r>
            <a:r>
              <a:rPr lang="en-NZ" sz="15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//list length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n==0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NZ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//empty list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NZ" sz="15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lseif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n==1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//single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x==head(</a:t>
            </a:r>
            <a:r>
              <a:rPr lang="en-NZ" sz="15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sortedList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NZ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NZ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5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5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//n&gt;1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NZ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NZ" sz="15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(n/2,sortedList</a:t>
            </a:r>
            <a:r>
              <a:rPr lang="en-NZ" sz="1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NZ" sz="15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15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</a:t>
            </a:r>
            <a:r>
              <a:rPr lang="en-NZ" sz="15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getNth</a:t>
            </a:r>
            <a:r>
              <a:rPr lang="en-NZ" sz="150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(n/2,sortedList) </a:t>
            </a:r>
            <a:r>
              <a:rPr lang="en-NZ" sz="150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NZ" sz="1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return </a:t>
            </a:r>
            <a:r>
              <a:rPr lang="en-NZ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binSearch</a:t>
            </a:r>
            <a:r>
              <a:rPr lang="en-NZ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x,cut</a:t>
            </a:r>
            <a:r>
              <a:rPr lang="en-NZ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(n/2,n,sortedList)</a:t>
            </a:r>
            <a:r>
              <a:rPr lang="en-NZ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//cut right half</a:t>
            </a:r>
            <a:endParaRPr lang="en-NZ" sz="12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NZ" sz="15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binSearch</a:t>
            </a:r>
            <a:r>
              <a:rPr lang="en-NZ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5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x,cut</a:t>
            </a:r>
            <a:r>
              <a:rPr lang="en-NZ" sz="15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(1,n/2,sortedList)</a:t>
            </a:r>
            <a:r>
              <a:rPr lang="en-NZ" sz="15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2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//cut left half</a:t>
            </a: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15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5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NZ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5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15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42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7563</TotalTime>
  <Words>183</Words>
  <Application>Microsoft Office PowerPoint</Application>
  <PresentationFormat>Widescreen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Courier New</vt:lpstr>
      <vt:lpstr>Gill Sans MT</vt:lpstr>
      <vt:lpstr>Wingdings 2</vt:lpstr>
      <vt:lpstr>Dividend</vt:lpstr>
      <vt:lpstr>Homework- linSearch for sorted lists</vt:lpstr>
      <vt:lpstr>homework – binary search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163</cp:revision>
  <cp:lastPrinted>2020-03-13T05:36:27Z</cp:lastPrinted>
  <dcterms:created xsi:type="dcterms:W3CDTF">2020-03-10T06:29:02Z</dcterms:created>
  <dcterms:modified xsi:type="dcterms:W3CDTF">2021-11-12T14:33:58Z</dcterms:modified>
</cp:coreProperties>
</file>