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"/>
  </p:handoutMasterIdLst>
  <p:sldIdLst>
    <p:sldId id="294" r:id="rId2"/>
    <p:sldId id="299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886" y="2063931"/>
            <a:ext cx="10315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Write a recursive algorithm that computes the height of a binary tree.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28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886" y="2063931"/>
            <a:ext cx="11091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Write a recursive algorithm that searches for a node value in a binary tree.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97798" y="2935126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searchBT</a:t>
            </a:r>
            <a:r>
              <a:rPr lang="en-NZ" sz="4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4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x,binTree</a:t>
            </a:r>
            <a:r>
              <a:rPr lang="en-NZ" sz="4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6" y="4052542"/>
            <a:ext cx="112534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i="1" dirty="0" smtClean="0"/>
              <a:t>What is the time complexity?</a:t>
            </a:r>
          </a:p>
          <a:p>
            <a:r>
              <a:rPr lang="en-NZ" sz="2800" i="1" dirty="0"/>
              <a:t> </a:t>
            </a:r>
            <a:r>
              <a:rPr lang="en-NZ" sz="2800" i="1" dirty="0" smtClean="0"/>
              <a:t>                                          What is the worst case? </a:t>
            </a:r>
          </a:p>
          <a:p>
            <a:r>
              <a:rPr lang="en-NZ" sz="2800" i="1" dirty="0"/>
              <a:t> </a:t>
            </a:r>
            <a:r>
              <a:rPr lang="en-NZ" sz="2800" i="1" dirty="0" smtClean="0"/>
              <a:t>                                                                              What is the best case?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098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10638</TotalTime>
  <Words>52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Courier New</vt:lpstr>
      <vt:lpstr>Gill Sans MT</vt:lpstr>
      <vt:lpstr>Wingdings 2</vt:lpstr>
      <vt:lpstr>Dividend</vt:lpstr>
      <vt:lpstr>Homework</vt:lpstr>
      <vt:lpstr>homework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270</cp:revision>
  <cp:lastPrinted>2020-03-13T05:36:27Z</cp:lastPrinted>
  <dcterms:created xsi:type="dcterms:W3CDTF">2020-03-10T06:29:02Z</dcterms:created>
  <dcterms:modified xsi:type="dcterms:W3CDTF">2021-11-19T00:52:20Z</dcterms:modified>
</cp:coreProperties>
</file>