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6" r:id="rId3"/>
    <p:sldId id="271" r:id="rId4"/>
    <p:sldId id="270" r:id="rId5"/>
    <p:sldId id="257" r:id="rId6"/>
    <p:sldId id="258" r:id="rId7"/>
    <p:sldId id="259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din JALILZADEH" initials="AJ" lastIdx="1" clrIdx="0">
    <p:extLst>
      <p:ext uri="{19B8F6BF-5375-455C-9EA6-DF929625EA0E}">
        <p15:presenceInfo xmlns:p15="http://schemas.microsoft.com/office/powerpoint/2012/main" userId="S-1-5-21-371399076-3047136788-812747186-741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6699"/>
    <a:srgbClr val="FF0066"/>
    <a:srgbClr val="D4DFF4"/>
    <a:srgbClr val="ADC1E9"/>
    <a:srgbClr val="CCCCFF"/>
    <a:srgbClr val="6666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4AAF9-6045-4E1D-A565-B61C5A85F65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087C-7BE0-474D-9BAC-8AE365DC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4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PA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F9E6-7736-4C24-B166-48BCB8E56233}" type="datetime5">
              <a:rPr lang="en-GB"/>
              <a:pPr>
                <a:defRPr/>
              </a:pPr>
              <a:t>22-Mar-21</a:t>
            </a:fld>
            <a:endParaRPr lang="en-GB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5787" y="6524774"/>
            <a:ext cx="2015827" cy="3332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M. Dhyani</a:t>
            </a:r>
          </a:p>
        </p:txBody>
      </p:sp>
    </p:spTree>
    <p:extLst>
      <p:ext uri="{BB962C8B-B14F-4D97-AF65-F5344CB8AC3E}">
        <p14:creationId xmlns:p14="http://schemas.microsoft.com/office/powerpoint/2010/main" val="428920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83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A273-C458-49F5-A889-40022F24036D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 Shaikh</a:t>
            </a:r>
          </a:p>
        </p:txBody>
      </p:sp>
    </p:spTree>
    <p:extLst>
      <p:ext uri="{BB962C8B-B14F-4D97-AF65-F5344CB8AC3E}">
        <p14:creationId xmlns:p14="http://schemas.microsoft.com/office/powerpoint/2010/main" val="94663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D304-B407-4679-9C8C-30C16D7C12EC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73168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78C1-2863-4F21-8F11-A8D62ECB25BF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814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0E60-1E96-48DC-99DD-0625D7F9D0C0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6381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7C1A-7555-4ACA-B899-A799132E74C1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52866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60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6683-DFA5-4F43-A313-28793EFDF752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0478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4F6D-F7CD-4918-ADD2-45FF9E085E20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209456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46BF-E896-47AB-A277-48E611BC3F5A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2330585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BF5-24B9-442D-ABBB-76A30443C51C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420111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6AE0-2F2D-4356-B12F-6E5ACA3DE392}" type="datetime5">
              <a:rPr lang="en-GB"/>
              <a:pPr>
                <a:defRPr/>
              </a:pPr>
              <a:t>22-Mar-21</a:t>
            </a:fld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216166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31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34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2"/>
          <p:cNvSpPr>
            <a:spLocks noChangeShapeType="1"/>
          </p:cNvSpPr>
          <p:nvPr/>
        </p:nvSpPr>
        <p:spPr bwMode="auto">
          <a:xfrm>
            <a:off x="-46566" y="6597650"/>
            <a:ext cx="12238567" cy="0"/>
          </a:xfrm>
          <a:prstGeom prst="line">
            <a:avLst/>
          </a:prstGeom>
          <a:noFill/>
          <a:ln w="19050">
            <a:solidFill>
              <a:srgbClr val="CFAFE7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1800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518901" y="6565901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DD217F6-6C63-46F9-AD02-6A4762391631}" type="slidenum">
              <a:rPr lang="en-GB" sz="1200" b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200" b="0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D02D85-DED2-40EA-BDB8-62543432782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116632"/>
            <a:ext cx="2973625" cy="7347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23306" y="332657"/>
            <a:ext cx="883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1800" dirty="0">
                <a:latin typeface="Helvetica"/>
                <a:ea typeface="Helvetica"/>
                <a:cs typeface="Helvetica"/>
                <a:sym typeface="Helvetica"/>
              </a:rPr>
              <a:t>Introduction to Algorithms  </a:t>
            </a:r>
            <a:r>
              <a:rPr lang="en-GB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CELEN0</a:t>
            </a:r>
            <a:r>
              <a:rPr lang="en-US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86</a:t>
            </a:r>
            <a:endParaRPr lang="en-US" sz="1800" dirty="0">
              <a:solidFill>
                <a:srgbClr val="002452"/>
              </a:solidFill>
            </a:endParaRPr>
          </a:p>
          <a:p>
            <a:pPr lvl="0" algn="l"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682" y="1136466"/>
            <a:ext cx="10993546" cy="190718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NZ" dirty="0"/>
              <a:t> </a:t>
            </a:r>
            <a:r>
              <a:rPr lang="en-NZ" dirty="0" smtClean="0"/>
              <a:t>                                                               - </a:t>
            </a:r>
            <a:r>
              <a:rPr lang="en-NZ" sz="6500" dirty="0"/>
              <a:t> </a:t>
            </a:r>
          </a:p>
          <a:p>
            <a:r>
              <a:rPr lang="en-NZ" sz="6500" dirty="0" smtClean="0"/>
              <a:t>Beamer for presentations</a:t>
            </a:r>
            <a:endParaRPr lang="en-US" sz="5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5 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Monday, 22 march 2021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13509"/>
            <a:ext cx="3344090" cy="194636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Early module feedback on </a:t>
            </a:r>
            <a:r>
              <a:rPr lang="en-NZ" dirty="0" err="1" smtClean="0"/>
              <a:t>moodle</a:t>
            </a:r>
            <a:r>
              <a:rPr lang="en-NZ" dirty="0" smtClean="0"/>
              <a:t>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742" y="2782389"/>
            <a:ext cx="12198981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000" dirty="0" smtClean="0"/>
              <a:t>Please Complete the </a:t>
            </a:r>
            <a:r>
              <a:rPr lang="en-NZ" sz="5000" b="1" dirty="0" smtClean="0">
                <a:solidFill>
                  <a:srgbClr val="00B050"/>
                </a:solidFill>
              </a:rPr>
              <a:t>EMF</a:t>
            </a:r>
            <a:r>
              <a:rPr lang="en-NZ" sz="5000" dirty="0" smtClean="0"/>
              <a:t> Survey on Moodle.</a:t>
            </a:r>
          </a:p>
          <a:p>
            <a:r>
              <a:rPr lang="en-NZ" sz="5000" dirty="0" smtClean="0"/>
              <a:t>You have until </a:t>
            </a:r>
            <a:r>
              <a:rPr lang="en-NZ" sz="5000" u="sng" dirty="0" smtClean="0">
                <a:solidFill>
                  <a:srgbClr val="C00000"/>
                </a:solidFill>
              </a:rPr>
              <a:t>this Friday evening</a:t>
            </a:r>
            <a:r>
              <a:rPr lang="en-NZ" sz="5000" dirty="0" smtClean="0"/>
              <a:t>.</a:t>
            </a:r>
          </a:p>
          <a:p>
            <a:r>
              <a:rPr lang="en-NZ" sz="5000" dirty="0" smtClean="0"/>
              <a:t>We do appreciate your feedback!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81006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Latex beamer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NZ" sz="2100" dirty="0" smtClean="0"/>
              <a:t>Beamer is a specific class in </a:t>
            </a:r>
            <a:r>
              <a:rPr lang="en-NZ" sz="2100" dirty="0" err="1" smtClean="0"/>
              <a:t>LaTeX</a:t>
            </a:r>
            <a:r>
              <a:rPr lang="en-NZ" sz="2100" dirty="0" smtClean="0"/>
              <a:t> used for creating presentations/slides (similar to PowerPoint)</a:t>
            </a:r>
          </a:p>
          <a:p>
            <a:pPr>
              <a:lnSpc>
                <a:spcPct val="150000"/>
              </a:lnSpc>
            </a:pPr>
            <a:r>
              <a:rPr lang="en-NZ" sz="2100" dirty="0" smtClean="0"/>
              <a:t>Beamer presentations are very professional and often used by scientists in conferences and even lectures</a:t>
            </a:r>
          </a:p>
          <a:p>
            <a:pPr>
              <a:lnSpc>
                <a:spcPct val="150000"/>
              </a:lnSpc>
            </a:pPr>
            <a:r>
              <a:rPr lang="en-NZ" sz="2100" dirty="0" smtClean="0"/>
              <a:t>Beamer creates PDF type files that take a very low memory space</a:t>
            </a:r>
          </a:p>
          <a:p>
            <a:pPr>
              <a:lnSpc>
                <a:spcPct val="150000"/>
              </a:lnSpc>
            </a:pPr>
            <a:r>
              <a:rPr lang="en-NZ" sz="2100" dirty="0" smtClean="0"/>
              <a:t>Mathematical expressions and notations are produced very neatly in beamer</a:t>
            </a:r>
          </a:p>
          <a:p>
            <a:pPr>
              <a:lnSpc>
                <a:spcPct val="150000"/>
              </a:lnSpc>
            </a:pPr>
            <a:r>
              <a:rPr lang="en-NZ" sz="2100" dirty="0" smtClean="0"/>
              <a:t>Graphs and diagrams can be included without losing their resolution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44023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cap="non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NZ" b="1" cap="non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eamer class</a:t>
            </a:r>
            <a:endParaRPr lang="en-US" b="1" cap="non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5737" y="2155370"/>
            <a:ext cx="86476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NZ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{beamer}</a:t>
            </a:r>
            <a:endParaRPr lang="en-NZ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NZ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usetheme</a:t>
            </a:r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slide template</a:t>
            </a:r>
          </a:p>
          <a:p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NZ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usecolortheme</a:t>
            </a:r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NZ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scheme of templates</a:t>
            </a:r>
            <a:endParaRPr lang="en-NZ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24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endParaRPr lang="en-NZ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\begin{frame}\</a:t>
            </a:r>
            <a:r>
              <a:rPr lang="en-NZ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frametitle</a:t>
            </a: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new slide</a:t>
            </a:r>
          </a:p>
          <a:p>
            <a:endParaRPr lang="en-NZ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en-NZ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themes </a:t>
            </a:r>
            <a:endParaRPr lang="en-US" b="1" cap="non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447" y="3030579"/>
            <a:ext cx="24950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Warsaw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Hannover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Madrid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Berkeley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Marburg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Singapore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Dresden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Antibes</a:t>
            </a:r>
          </a:p>
          <a:p>
            <a:r>
              <a:rPr lang="en-NZ" sz="2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PaloAlto</a:t>
            </a:r>
            <a:endParaRPr lang="en-NZ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326" y="2468880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NZ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usetheme</a:t>
            </a:r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7633" y="2477587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NZ" sz="24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usecolortheme</a:t>
            </a:r>
            <a:r>
              <a:rPr lang="en-NZ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7449" y="3026223"/>
            <a:ext cx="24950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albatross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beetle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crane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dove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fly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beaver</a:t>
            </a:r>
          </a:p>
          <a:p>
            <a:endParaRPr lang="en-NZ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2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3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Title page</a:t>
            </a:r>
            <a:endParaRPr lang="en-US" b="1" cap="none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15737" y="1815732"/>
            <a:ext cx="86476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NZ" sz="2000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documentclass</a:t>
            </a:r>
            <a:r>
              <a:rPr lang="en-NZ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{beamer}</a:t>
            </a:r>
            <a:endParaRPr lang="en-NZ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\title{}</a:t>
            </a:r>
          </a:p>
          <a:p>
            <a:r>
              <a:rPr lang="en-NZ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\subtitle{}</a:t>
            </a:r>
          </a:p>
          <a:p>
            <a:r>
              <a:rPr lang="en-NZ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\author{}</a:t>
            </a:r>
          </a:p>
          <a:p>
            <a:r>
              <a:rPr lang="en-NZ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\institute{}</a:t>
            </a:r>
          </a:p>
          <a:p>
            <a:r>
              <a:rPr lang="en-NZ" sz="20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\date{}</a:t>
            </a:r>
            <a:endParaRPr lang="en-NZ" sz="2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2000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\begin{document}</a:t>
            </a:r>
          </a:p>
          <a:p>
            <a:endParaRPr lang="en-NZ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\begin{frame}</a:t>
            </a: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NZ" sz="20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titlepage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makes the opening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</a:t>
            </a:r>
            <a:endParaRPr lang="en-NZ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\end{frame}</a:t>
            </a:r>
            <a:endParaRPr lang="en-NZ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20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\end{document}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7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UCL Kazakhstan">
  <a:themeElements>
    <a:clrScheme name="UCL Kazakhst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L Kazakhsta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CL Kazakhst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11777</TotalTime>
  <Words>199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Helvetica</vt:lpstr>
      <vt:lpstr>Wingdings 2</vt:lpstr>
      <vt:lpstr>Dividend</vt:lpstr>
      <vt:lpstr>1_UCL Kazakhstan</vt:lpstr>
      <vt:lpstr> </vt:lpstr>
      <vt:lpstr>Early module feedback on moodle!!</vt:lpstr>
      <vt:lpstr>Latex beamer</vt:lpstr>
      <vt:lpstr>beamer class</vt:lpstr>
      <vt:lpstr>themes </vt:lpstr>
      <vt:lpstr>Title page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308</cp:revision>
  <cp:lastPrinted>2020-03-13T05:36:27Z</cp:lastPrinted>
  <dcterms:created xsi:type="dcterms:W3CDTF">2020-03-10T06:29:02Z</dcterms:created>
  <dcterms:modified xsi:type="dcterms:W3CDTF">2021-03-22T07:59:59Z</dcterms:modified>
</cp:coreProperties>
</file>