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ppt/notesSlides/notesSlide8.xml" ContentType="application/vnd.openxmlformats-officedocument.presentationml.notesSlide+xml"/>
  <Override PartName="/ppt/comments/comment9.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0.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8"/>
  </p:notesMasterIdLst>
  <p:sldIdLst>
    <p:sldId id="256" r:id="rId2"/>
    <p:sldId id="257" r:id="rId3"/>
    <p:sldId id="258" r:id="rId4"/>
    <p:sldId id="259" r:id="rId5"/>
    <p:sldId id="264" r:id="rId6"/>
    <p:sldId id="260" r:id="rId7"/>
    <p:sldId id="265" r:id="rId8"/>
    <p:sldId id="266" r:id="rId9"/>
    <p:sldId id="267" r:id="rId10"/>
    <p:sldId id="277" r:id="rId11"/>
    <p:sldId id="285" r:id="rId12"/>
    <p:sldId id="286" r:id="rId13"/>
    <p:sldId id="263" r:id="rId14"/>
    <p:sldId id="268" r:id="rId15"/>
    <p:sldId id="269" r:id="rId16"/>
    <p:sldId id="270" r:id="rId17"/>
    <p:sldId id="271" r:id="rId18"/>
    <p:sldId id="272" r:id="rId19"/>
    <p:sldId id="261" r:id="rId20"/>
    <p:sldId id="273" r:id="rId21"/>
    <p:sldId id="288" r:id="rId22"/>
    <p:sldId id="287" r:id="rId23"/>
    <p:sldId id="262" r:id="rId24"/>
    <p:sldId id="274" r:id="rId25"/>
    <p:sldId id="275" r:id="rId26"/>
    <p:sldId id="276" r:id="rId27"/>
    <p:sldId id="290" r:id="rId28"/>
    <p:sldId id="289" r:id="rId29"/>
    <p:sldId id="278" r:id="rId30"/>
    <p:sldId id="279" r:id="rId31"/>
    <p:sldId id="280" r:id="rId32"/>
    <p:sldId id="282" r:id="rId33"/>
    <p:sldId id="283" r:id="rId34"/>
    <p:sldId id="284" r:id="rId35"/>
    <p:sldId id="28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marie Saayman" initials="AS" lastIdx="19" clrIdx="0">
    <p:extLst>
      <p:ext uri="{19B8F6BF-5375-455C-9EA6-DF929625EA0E}">
        <p15:presenceInfo xmlns:p15="http://schemas.microsoft.com/office/powerpoint/2012/main" userId="S-1-5-21-3198705334-1653972638-3989405154-50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670E0-7BBB-174B-96A6-F154113D257B}" v="1" dt="2019-03-28T18:24:55.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0"/>
    <p:restoredTop sz="74807"/>
  </p:normalViewPr>
  <p:slideViewPr>
    <p:cSldViewPr snapToGrid="0" snapToObjects="1">
      <p:cViewPr varScale="1">
        <p:scale>
          <a:sx n="109" d="100"/>
          <a:sy n="109" d="100"/>
        </p:scale>
        <p:origin x="1760"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mona Haq" userId="S::memona.haq@entelect.co.za::caf71b16-b240-4574-8c5e-c59836bed6c8" providerId="AD" clId="Web-{B4C76256-F21B-4971-9EB6-819071BC34F4}"/>
    <pc:docChg chg="addSld delSld modSld sldOrd">
      <pc:chgData name="Memona Haq" userId="S::memona.haq@entelect.co.za::caf71b16-b240-4574-8c5e-c59836bed6c8" providerId="AD" clId="Web-{B4C76256-F21B-4971-9EB6-819071BC34F4}" dt="2019-03-27T17:37:15.595" v="451" actId="20577"/>
      <pc:docMkLst>
        <pc:docMk/>
      </pc:docMkLst>
      <pc:sldChg chg="modSp">
        <pc:chgData name="Memona Haq" userId="S::memona.haq@entelect.co.za::caf71b16-b240-4574-8c5e-c59836bed6c8" providerId="AD" clId="Web-{B4C76256-F21B-4971-9EB6-819071BC34F4}" dt="2019-03-27T17:06:43.957" v="51" actId="20577"/>
        <pc:sldMkLst>
          <pc:docMk/>
          <pc:sldMk cId="2771715853" sldId="261"/>
        </pc:sldMkLst>
        <pc:spChg chg="mod">
          <ac:chgData name="Memona Haq" userId="S::memona.haq@entelect.co.za::caf71b16-b240-4574-8c5e-c59836bed6c8" providerId="AD" clId="Web-{B4C76256-F21B-4971-9EB6-819071BC34F4}" dt="2019-03-27T17:06:43.957" v="51" actId="20577"/>
          <ac:spMkLst>
            <pc:docMk/>
            <pc:sldMk cId="2771715853" sldId="261"/>
            <ac:spMk id="3" creationId="{897F500F-0D7A-6D4D-8E70-AAABF3B6E5BC}"/>
          </ac:spMkLst>
        </pc:spChg>
      </pc:sldChg>
      <pc:sldChg chg="modSp">
        <pc:chgData name="Memona Haq" userId="S::memona.haq@entelect.co.za::caf71b16-b240-4574-8c5e-c59836bed6c8" providerId="AD" clId="Web-{B4C76256-F21B-4971-9EB6-819071BC34F4}" dt="2019-03-27T17:16:41.929" v="175" actId="20577"/>
        <pc:sldMkLst>
          <pc:docMk/>
          <pc:sldMk cId="3431140660" sldId="273"/>
        </pc:sldMkLst>
        <pc:spChg chg="mod">
          <ac:chgData name="Memona Haq" userId="S::memona.haq@entelect.co.za::caf71b16-b240-4574-8c5e-c59836bed6c8" providerId="AD" clId="Web-{B4C76256-F21B-4971-9EB6-819071BC34F4}" dt="2019-03-27T17:16:41.929" v="175" actId="20577"/>
          <ac:spMkLst>
            <pc:docMk/>
            <pc:sldMk cId="3431140660" sldId="273"/>
            <ac:spMk id="3" creationId="{897F500F-0D7A-6D4D-8E70-AAABF3B6E5BC}"/>
          </ac:spMkLst>
        </pc:spChg>
      </pc:sldChg>
      <pc:sldChg chg="modSp ord">
        <pc:chgData name="Memona Haq" userId="S::memona.haq@entelect.co.za::caf71b16-b240-4574-8c5e-c59836bed6c8" providerId="AD" clId="Web-{B4C76256-F21B-4971-9EB6-819071BC34F4}" dt="2019-03-27T17:28:28.125" v="439" actId="20577"/>
        <pc:sldMkLst>
          <pc:docMk/>
          <pc:sldMk cId="79740561" sldId="287"/>
        </pc:sldMkLst>
        <pc:spChg chg="mod">
          <ac:chgData name="Memona Haq" userId="S::memona.haq@entelect.co.za::caf71b16-b240-4574-8c5e-c59836bed6c8" providerId="AD" clId="Web-{B4C76256-F21B-4971-9EB6-819071BC34F4}" dt="2019-03-27T17:10:06.291" v="71" actId="20577"/>
          <ac:spMkLst>
            <pc:docMk/>
            <pc:sldMk cId="79740561" sldId="287"/>
            <ac:spMk id="2" creationId="{0D2AD5AE-5E8D-44DC-8E2D-7F1EF61F36BF}"/>
          </ac:spMkLst>
        </pc:spChg>
        <pc:spChg chg="mod">
          <ac:chgData name="Memona Haq" userId="S::memona.haq@entelect.co.za::caf71b16-b240-4574-8c5e-c59836bed6c8" providerId="AD" clId="Web-{B4C76256-F21B-4971-9EB6-819071BC34F4}" dt="2019-03-27T17:28:28.125" v="439" actId="20577"/>
          <ac:spMkLst>
            <pc:docMk/>
            <pc:sldMk cId="79740561" sldId="287"/>
            <ac:spMk id="3" creationId="{81E81F96-799F-47CB-8985-5439333138D9}"/>
          </ac:spMkLst>
        </pc:spChg>
      </pc:sldChg>
      <pc:sldChg chg="modSp ord">
        <pc:chgData name="Memona Haq" userId="S::memona.haq@entelect.co.za::caf71b16-b240-4574-8c5e-c59836bed6c8" providerId="AD" clId="Web-{B4C76256-F21B-4971-9EB6-819071BC34F4}" dt="2019-03-27T17:18:40.761" v="207" actId="20577"/>
        <pc:sldMkLst>
          <pc:docMk/>
          <pc:sldMk cId="1532942122" sldId="288"/>
        </pc:sldMkLst>
        <pc:spChg chg="mod">
          <ac:chgData name="Memona Haq" userId="S::memona.haq@entelect.co.za::caf71b16-b240-4574-8c5e-c59836bed6c8" providerId="AD" clId="Web-{B4C76256-F21B-4971-9EB6-819071BC34F4}" dt="2019-03-27T17:18:40.761" v="207" actId="20577"/>
          <ac:spMkLst>
            <pc:docMk/>
            <pc:sldMk cId="1532942122" sldId="288"/>
            <ac:spMk id="3" creationId="{A244FC0E-7B3E-4490-A606-212AF1B9BAF8}"/>
          </ac:spMkLst>
        </pc:spChg>
        <pc:spChg chg="mod">
          <ac:chgData name="Memona Haq" userId="S::memona.haq@entelect.co.za::caf71b16-b240-4574-8c5e-c59836bed6c8" providerId="AD" clId="Web-{B4C76256-F21B-4971-9EB6-819071BC34F4}" dt="2019-03-27T17:14:54.926" v="113" actId="1076"/>
          <ac:spMkLst>
            <pc:docMk/>
            <pc:sldMk cId="1532942122" sldId="288"/>
            <ac:spMk id="6" creationId="{31BA06AC-CBDA-47F1-AD51-AF7B1E86DCF1}"/>
          </ac:spMkLst>
        </pc:spChg>
      </pc:sldChg>
      <pc:sldChg chg="modSp add replId">
        <pc:chgData name="Memona Haq" userId="S::memona.haq@entelect.co.za::caf71b16-b240-4574-8c5e-c59836bed6c8" providerId="AD" clId="Web-{B4C76256-F21B-4971-9EB6-819071BC34F4}" dt="2019-03-27T17:28:01.296" v="434" actId="20577"/>
        <pc:sldMkLst>
          <pc:docMk/>
          <pc:sldMk cId="1028949679" sldId="289"/>
        </pc:sldMkLst>
        <pc:spChg chg="mod">
          <ac:chgData name="Memona Haq" userId="S::memona.haq@entelect.co.za::caf71b16-b240-4574-8c5e-c59836bed6c8" providerId="AD" clId="Web-{B4C76256-F21B-4971-9EB6-819071BC34F4}" dt="2019-03-27T17:28:01.296" v="434" actId="20577"/>
          <ac:spMkLst>
            <pc:docMk/>
            <pc:sldMk cId="1028949679" sldId="289"/>
            <ac:spMk id="3" creationId="{81E81F96-799F-47CB-8985-5439333138D9}"/>
          </ac:spMkLst>
        </pc:spChg>
      </pc:sldChg>
      <pc:sldChg chg="modSp add replId">
        <pc:chgData name="Memona Haq" userId="S::memona.haq@entelect.co.za::caf71b16-b240-4574-8c5e-c59836bed6c8" providerId="AD" clId="Web-{B4C76256-F21B-4971-9EB6-819071BC34F4}" dt="2019-03-27T17:24:46.195" v="370" actId="20577"/>
        <pc:sldMkLst>
          <pc:docMk/>
          <pc:sldMk cId="4064648346" sldId="290"/>
        </pc:sldMkLst>
        <pc:spChg chg="mod">
          <ac:chgData name="Memona Haq" userId="S::memona.haq@entelect.co.za::caf71b16-b240-4574-8c5e-c59836bed6c8" providerId="AD" clId="Web-{B4C76256-F21B-4971-9EB6-819071BC34F4}" dt="2019-03-27T17:19:59.858" v="230" actId="20577"/>
          <ac:spMkLst>
            <pc:docMk/>
            <pc:sldMk cId="4064648346" sldId="290"/>
            <ac:spMk id="2" creationId="{E4C4E79A-8B34-4215-8605-B94D8344FB10}"/>
          </ac:spMkLst>
        </pc:spChg>
        <pc:spChg chg="mod">
          <ac:chgData name="Memona Haq" userId="S::memona.haq@entelect.co.za::caf71b16-b240-4574-8c5e-c59836bed6c8" providerId="AD" clId="Web-{B4C76256-F21B-4971-9EB6-819071BC34F4}" dt="2019-03-27T17:24:46.195" v="370" actId="20577"/>
          <ac:spMkLst>
            <pc:docMk/>
            <pc:sldMk cId="4064648346" sldId="290"/>
            <ac:spMk id="3" creationId="{A244FC0E-7B3E-4490-A606-212AF1B9BAF8}"/>
          </ac:spMkLst>
        </pc:spChg>
      </pc:sldChg>
      <pc:sldChg chg="modSp add replId">
        <pc:chgData name="Memona Haq" userId="S::memona.haq@entelect.co.za::caf71b16-b240-4574-8c5e-c59836bed6c8" providerId="AD" clId="Web-{B4C76256-F21B-4971-9EB6-819071BC34F4}" dt="2019-03-27T17:37:15.580" v="450" actId="20577"/>
        <pc:sldMkLst>
          <pc:docMk/>
          <pc:sldMk cId="1842089337" sldId="292"/>
        </pc:sldMkLst>
        <pc:spChg chg="mod">
          <ac:chgData name="Memona Haq" userId="S::memona.haq@entelect.co.za::caf71b16-b240-4574-8c5e-c59836bed6c8" providerId="AD" clId="Web-{B4C76256-F21B-4971-9EB6-819071BC34F4}" dt="2019-03-27T17:37:15.580" v="450" actId="20577"/>
          <ac:spMkLst>
            <pc:docMk/>
            <pc:sldMk cId="1842089337" sldId="292"/>
            <ac:spMk id="2" creationId="{0923A398-9502-F841-89DC-8B1E4B63CA97}"/>
          </ac:spMkLst>
        </pc:spChg>
        <pc:spChg chg="mod">
          <ac:chgData name="Memona Haq" userId="S::memona.haq@entelect.co.za::caf71b16-b240-4574-8c5e-c59836bed6c8" providerId="AD" clId="Web-{B4C76256-F21B-4971-9EB6-819071BC34F4}" dt="2019-03-27T17:37:15.535" v="447" actId="20577"/>
          <ac:spMkLst>
            <pc:docMk/>
            <pc:sldMk cId="1842089337" sldId="292"/>
            <ac:spMk id="3" creationId="{124C61EE-613F-1A40-9380-C5F321E928AC}"/>
          </ac:spMkLst>
        </pc:spChg>
      </pc:sldChg>
    </pc:docChg>
  </pc:docChgLst>
  <pc:docChgLst>
    <pc:chgData name="Memona Haq" userId="S::memona.haq@entelect.co.za::caf71b16-b240-4574-8c5e-c59836bed6c8" providerId="AD" clId="Web-{DA2D1AE4-4B5B-4B3D-ABC1-2EF785F49AC7}"/>
    <pc:docChg chg="addSld modSld sldOrd">
      <pc:chgData name="Memona Haq" userId="S::memona.haq@entelect.co.za::caf71b16-b240-4574-8c5e-c59836bed6c8" providerId="AD" clId="Web-{DA2D1AE4-4B5B-4B3D-ABC1-2EF785F49AC7}" dt="2019-03-27T15:06:09.866" v="806" actId="1076"/>
      <pc:docMkLst>
        <pc:docMk/>
      </pc:docMkLst>
      <pc:sldChg chg="modSp">
        <pc:chgData name="Memona Haq" userId="S::memona.haq@entelect.co.za::caf71b16-b240-4574-8c5e-c59836bed6c8" providerId="AD" clId="Web-{DA2D1AE4-4B5B-4B3D-ABC1-2EF785F49AC7}" dt="2019-03-27T15:04:03.476" v="663" actId="20577"/>
        <pc:sldMkLst>
          <pc:docMk/>
          <pc:sldMk cId="2018746929" sldId="272"/>
        </pc:sldMkLst>
        <pc:spChg chg="mod">
          <ac:chgData name="Memona Haq" userId="S::memona.haq@entelect.co.za::caf71b16-b240-4574-8c5e-c59836bed6c8" providerId="AD" clId="Web-{DA2D1AE4-4B5B-4B3D-ABC1-2EF785F49AC7}" dt="2019-03-27T15:04:03.476" v="663" actId="20577"/>
          <ac:spMkLst>
            <pc:docMk/>
            <pc:sldMk cId="2018746929" sldId="272"/>
            <ac:spMk id="3" creationId="{B8C51180-4695-4D4C-AC02-A40FEDAB69D1}"/>
          </ac:spMkLst>
        </pc:spChg>
      </pc:sldChg>
      <pc:sldChg chg="modSp">
        <pc:chgData name="Memona Haq" userId="S::memona.haq@entelect.co.za::caf71b16-b240-4574-8c5e-c59836bed6c8" providerId="AD" clId="Web-{DA2D1AE4-4B5B-4B3D-ABC1-2EF785F49AC7}" dt="2019-03-27T14:31:32.594" v="257" actId="20577"/>
        <pc:sldMkLst>
          <pc:docMk/>
          <pc:sldMk cId="3431140660" sldId="273"/>
        </pc:sldMkLst>
        <pc:spChg chg="mod">
          <ac:chgData name="Memona Haq" userId="S::memona.haq@entelect.co.za::caf71b16-b240-4574-8c5e-c59836bed6c8" providerId="AD" clId="Web-{DA2D1AE4-4B5B-4B3D-ABC1-2EF785F49AC7}" dt="2019-03-27T14:31:32.594" v="257" actId="20577"/>
          <ac:spMkLst>
            <pc:docMk/>
            <pc:sldMk cId="3431140660" sldId="273"/>
            <ac:spMk id="3" creationId="{897F500F-0D7A-6D4D-8E70-AAABF3B6E5BC}"/>
          </ac:spMkLst>
        </pc:spChg>
      </pc:sldChg>
      <pc:sldChg chg="modSp modNotes">
        <pc:chgData name="Memona Haq" userId="S::memona.haq@entelect.co.za::caf71b16-b240-4574-8c5e-c59836bed6c8" providerId="AD" clId="Web-{DA2D1AE4-4B5B-4B3D-ABC1-2EF785F49AC7}" dt="2019-03-27T14:32:14.203" v="280"/>
        <pc:sldMkLst>
          <pc:docMk/>
          <pc:sldMk cId="433126188" sldId="274"/>
        </pc:sldMkLst>
        <pc:spChg chg="mod">
          <ac:chgData name="Memona Haq" userId="S::memona.haq@entelect.co.za::caf71b16-b240-4574-8c5e-c59836bed6c8" providerId="AD" clId="Web-{DA2D1AE4-4B5B-4B3D-ABC1-2EF785F49AC7}" dt="2019-03-27T14:30:26.328" v="223" actId="20577"/>
          <ac:spMkLst>
            <pc:docMk/>
            <pc:sldMk cId="433126188" sldId="274"/>
            <ac:spMk id="7" creationId="{6327CD0B-C588-394D-859E-BB36910202AC}"/>
          </ac:spMkLst>
        </pc:spChg>
        <pc:spChg chg="mod">
          <ac:chgData name="Memona Haq" userId="S::memona.haq@entelect.co.za::caf71b16-b240-4574-8c5e-c59836bed6c8" providerId="AD" clId="Web-{DA2D1AE4-4B5B-4B3D-ABC1-2EF785F49AC7}" dt="2019-03-27T14:32:10.140" v="278" actId="20577"/>
          <ac:spMkLst>
            <pc:docMk/>
            <pc:sldMk cId="433126188" sldId="274"/>
            <ac:spMk id="8" creationId="{17BD1A59-1CB9-3840-B96E-AED111DBEE1D}"/>
          </ac:spMkLst>
        </pc:spChg>
        <pc:graphicFrameChg chg="modGraphic">
          <ac:chgData name="Memona Haq" userId="S::memona.haq@entelect.co.za::caf71b16-b240-4574-8c5e-c59836bed6c8" providerId="AD" clId="Web-{DA2D1AE4-4B5B-4B3D-ABC1-2EF785F49AC7}" dt="2019-03-27T13:51:48.951" v="113"/>
          <ac:graphicFrameMkLst>
            <pc:docMk/>
            <pc:sldMk cId="433126188" sldId="274"/>
            <ac:graphicFrameMk id="4" creationId="{EC4DBDD1-58A2-4445-81FE-CD4595379261}"/>
          </ac:graphicFrameMkLst>
        </pc:graphicFrameChg>
        <pc:graphicFrameChg chg="modGraphic">
          <ac:chgData name="Memona Haq" userId="S::memona.haq@entelect.co.za::caf71b16-b240-4574-8c5e-c59836bed6c8" providerId="AD" clId="Web-{DA2D1AE4-4B5B-4B3D-ABC1-2EF785F49AC7}" dt="2019-03-27T13:51:56.186" v="117"/>
          <ac:graphicFrameMkLst>
            <pc:docMk/>
            <pc:sldMk cId="433126188" sldId="274"/>
            <ac:graphicFrameMk id="5" creationId="{B1F48547-662A-3846-972A-325E0D0727E5}"/>
          </ac:graphicFrameMkLst>
        </pc:graphicFrameChg>
      </pc:sldChg>
      <pc:sldChg chg="modSp">
        <pc:chgData name="Memona Haq" userId="S::memona.haq@entelect.co.za::caf71b16-b240-4574-8c5e-c59836bed6c8" providerId="AD" clId="Web-{DA2D1AE4-4B5B-4B3D-ABC1-2EF785F49AC7}" dt="2019-03-27T14:31:56.859" v="268" actId="20577"/>
        <pc:sldMkLst>
          <pc:docMk/>
          <pc:sldMk cId="1112205130" sldId="275"/>
        </pc:sldMkLst>
        <pc:spChg chg="mod">
          <ac:chgData name="Memona Haq" userId="S::memona.haq@entelect.co.za::caf71b16-b240-4574-8c5e-c59836bed6c8" providerId="AD" clId="Web-{DA2D1AE4-4B5B-4B3D-ABC1-2EF785F49AC7}" dt="2019-03-27T14:31:56.859" v="268" actId="20577"/>
          <ac:spMkLst>
            <pc:docMk/>
            <pc:sldMk cId="1112205130" sldId="275"/>
            <ac:spMk id="3" creationId="{5021B7E1-5333-2A46-BA80-206BD527BE8B}"/>
          </ac:spMkLst>
        </pc:spChg>
      </pc:sldChg>
      <pc:sldChg chg="modSp">
        <pc:chgData name="Memona Haq" userId="S::memona.haq@entelect.co.za::caf71b16-b240-4574-8c5e-c59836bed6c8" providerId="AD" clId="Web-{DA2D1AE4-4B5B-4B3D-ABC1-2EF785F49AC7}" dt="2019-03-27T14:32:05.187" v="275" actId="20577"/>
        <pc:sldMkLst>
          <pc:docMk/>
          <pc:sldMk cId="1421543197" sldId="276"/>
        </pc:sldMkLst>
        <pc:spChg chg="mod">
          <ac:chgData name="Memona Haq" userId="S::memona.haq@entelect.co.za::caf71b16-b240-4574-8c5e-c59836bed6c8" providerId="AD" clId="Web-{DA2D1AE4-4B5B-4B3D-ABC1-2EF785F49AC7}" dt="2019-03-27T14:32:05.187" v="275" actId="20577"/>
          <ac:spMkLst>
            <pc:docMk/>
            <pc:sldMk cId="1421543197" sldId="276"/>
            <ac:spMk id="3" creationId="{5021B7E1-5333-2A46-BA80-206BD527BE8B}"/>
          </ac:spMkLst>
        </pc:spChg>
      </pc:sldChg>
      <pc:sldChg chg="modSp ord">
        <pc:chgData name="Memona Haq" userId="S::memona.haq@entelect.co.za::caf71b16-b240-4574-8c5e-c59836bed6c8" providerId="AD" clId="Web-{DA2D1AE4-4B5B-4B3D-ABC1-2EF785F49AC7}" dt="2019-03-27T14:31:36.859" v="261" actId="20577"/>
        <pc:sldMkLst>
          <pc:docMk/>
          <pc:sldMk cId="1390390769" sldId="277"/>
        </pc:sldMkLst>
        <pc:spChg chg="mod">
          <ac:chgData name="Memona Haq" userId="S::memona.haq@entelect.co.za::caf71b16-b240-4574-8c5e-c59836bed6c8" providerId="AD" clId="Web-{DA2D1AE4-4B5B-4B3D-ABC1-2EF785F49AC7}" dt="2019-03-27T14:26:38.062" v="184" actId="20577"/>
          <ac:spMkLst>
            <pc:docMk/>
            <pc:sldMk cId="1390390769" sldId="277"/>
            <ac:spMk id="2" creationId="{EC1691AE-4ADC-3942-BCCF-DF0D65B8E6DC}"/>
          </ac:spMkLst>
        </pc:spChg>
        <pc:spChg chg="mod">
          <ac:chgData name="Memona Haq" userId="S::memona.haq@entelect.co.za::caf71b16-b240-4574-8c5e-c59836bed6c8" providerId="AD" clId="Web-{DA2D1AE4-4B5B-4B3D-ABC1-2EF785F49AC7}" dt="2019-03-27T14:31:36.859" v="261" actId="20577"/>
          <ac:spMkLst>
            <pc:docMk/>
            <pc:sldMk cId="1390390769" sldId="277"/>
            <ac:spMk id="3" creationId="{E3F54C2B-E375-6543-BBA9-AE7B196DF081}"/>
          </ac:spMkLst>
        </pc:spChg>
      </pc:sldChg>
      <pc:sldChg chg="modSp">
        <pc:chgData name="Memona Haq" userId="S::memona.haq@entelect.co.za::caf71b16-b240-4574-8c5e-c59836bed6c8" providerId="AD" clId="Web-{DA2D1AE4-4B5B-4B3D-ABC1-2EF785F49AC7}" dt="2019-03-27T14:31:22.689" v="253" actId="20577"/>
        <pc:sldMkLst>
          <pc:docMk/>
          <pc:sldMk cId="2533320418" sldId="279"/>
        </pc:sldMkLst>
        <pc:spChg chg="mod">
          <ac:chgData name="Memona Haq" userId="S::memona.haq@entelect.co.za::caf71b16-b240-4574-8c5e-c59836bed6c8" providerId="AD" clId="Web-{DA2D1AE4-4B5B-4B3D-ABC1-2EF785F49AC7}" dt="2019-03-27T14:31:22.689" v="253" actId="20577"/>
          <ac:spMkLst>
            <pc:docMk/>
            <pc:sldMk cId="2533320418" sldId="279"/>
            <ac:spMk id="3" creationId="{24270282-7A00-F84C-8454-841A575AA162}"/>
          </ac:spMkLst>
        </pc:spChg>
      </pc:sldChg>
      <pc:sldChg chg="addSp delSp modSp">
        <pc:chgData name="Memona Haq" userId="S::memona.haq@entelect.co.za::caf71b16-b240-4574-8c5e-c59836bed6c8" providerId="AD" clId="Web-{DA2D1AE4-4B5B-4B3D-ABC1-2EF785F49AC7}" dt="2019-03-27T13:50:05.060" v="98" actId="20577"/>
        <pc:sldMkLst>
          <pc:docMk/>
          <pc:sldMk cId="738396780" sldId="280"/>
        </pc:sldMkLst>
        <pc:spChg chg="mod">
          <ac:chgData name="Memona Haq" userId="S::memona.haq@entelect.co.za::caf71b16-b240-4574-8c5e-c59836bed6c8" providerId="AD" clId="Web-{DA2D1AE4-4B5B-4B3D-ABC1-2EF785F49AC7}" dt="2019-03-27T13:50:05.060" v="98" actId="20577"/>
          <ac:spMkLst>
            <pc:docMk/>
            <pc:sldMk cId="738396780" sldId="280"/>
            <ac:spMk id="3" creationId="{923DCB55-D701-E74A-B2AB-AAAB28F32C92}"/>
          </ac:spMkLst>
        </pc:spChg>
        <pc:spChg chg="del">
          <ac:chgData name="Memona Haq" userId="S::memona.haq@entelect.co.za::caf71b16-b240-4574-8c5e-c59836bed6c8" providerId="AD" clId="Web-{DA2D1AE4-4B5B-4B3D-ABC1-2EF785F49AC7}" dt="2019-03-27T13:46:30.386" v="45"/>
          <ac:spMkLst>
            <pc:docMk/>
            <pc:sldMk cId="738396780" sldId="280"/>
            <ac:spMk id="4" creationId="{8257A464-5364-AF48-B739-229B55F3931D}"/>
          </ac:spMkLst>
        </pc:spChg>
        <pc:spChg chg="add del">
          <ac:chgData name="Memona Haq" userId="S::memona.haq@entelect.co.za::caf71b16-b240-4574-8c5e-c59836bed6c8" providerId="AD" clId="Web-{DA2D1AE4-4B5B-4B3D-ABC1-2EF785F49AC7}" dt="2019-03-27T13:45:55.167" v="38"/>
          <ac:spMkLst>
            <pc:docMk/>
            <pc:sldMk cId="738396780" sldId="280"/>
            <ac:spMk id="5" creationId="{4A9F9182-42DB-4B0F-BFC7-A37480CCE445}"/>
          </ac:spMkLst>
        </pc:spChg>
        <pc:spChg chg="add mod">
          <ac:chgData name="Memona Haq" userId="S::memona.haq@entelect.co.za::caf71b16-b240-4574-8c5e-c59836bed6c8" providerId="AD" clId="Web-{DA2D1AE4-4B5B-4B3D-ABC1-2EF785F49AC7}" dt="2019-03-27T13:47:53.730" v="68" actId="14100"/>
          <ac:spMkLst>
            <pc:docMk/>
            <pc:sldMk cId="738396780" sldId="280"/>
            <ac:spMk id="7" creationId="{B52B16F3-8D1D-4573-B8E7-21465F7BD3E4}"/>
          </ac:spMkLst>
        </pc:spChg>
      </pc:sldChg>
      <pc:sldChg chg="modSp">
        <pc:chgData name="Memona Haq" userId="S::memona.haq@entelect.co.za::caf71b16-b240-4574-8c5e-c59836bed6c8" providerId="AD" clId="Web-{DA2D1AE4-4B5B-4B3D-ABC1-2EF785F49AC7}" dt="2019-03-27T13:49:50.841" v="91" actId="20577"/>
        <pc:sldMkLst>
          <pc:docMk/>
          <pc:sldMk cId="932164711" sldId="282"/>
        </pc:sldMkLst>
        <pc:spChg chg="mod">
          <ac:chgData name="Memona Haq" userId="S::memona.haq@entelect.co.za::caf71b16-b240-4574-8c5e-c59836bed6c8" providerId="AD" clId="Web-{DA2D1AE4-4B5B-4B3D-ABC1-2EF785F49AC7}" dt="2019-03-27T13:49:50.841" v="91" actId="20577"/>
          <ac:spMkLst>
            <pc:docMk/>
            <pc:sldMk cId="932164711" sldId="282"/>
            <ac:spMk id="3" creationId="{923DCB55-D701-E74A-B2AB-AAAB28F32C92}"/>
          </ac:spMkLst>
        </pc:spChg>
      </pc:sldChg>
      <pc:sldChg chg="modSp">
        <pc:chgData name="Memona Haq" userId="S::memona.haq@entelect.co.za::caf71b16-b240-4574-8c5e-c59836bed6c8" providerId="AD" clId="Web-{DA2D1AE4-4B5B-4B3D-ABC1-2EF785F49AC7}" dt="2019-03-27T13:49:43.809" v="82" actId="20577"/>
        <pc:sldMkLst>
          <pc:docMk/>
          <pc:sldMk cId="1756766893" sldId="283"/>
        </pc:sldMkLst>
        <pc:spChg chg="mod">
          <ac:chgData name="Memona Haq" userId="S::memona.haq@entelect.co.za::caf71b16-b240-4574-8c5e-c59836bed6c8" providerId="AD" clId="Web-{DA2D1AE4-4B5B-4B3D-ABC1-2EF785F49AC7}" dt="2019-03-27T13:49:43.809" v="82" actId="20577"/>
          <ac:spMkLst>
            <pc:docMk/>
            <pc:sldMk cId="1756766893" sldId="283"/>
            <ac:spMk id="3" creationId="{124C61EE-613F-1A40-9380-C5F321E928AC}"/>
          </ac:spMkLst>
        </pc:spChg>
      </pc:sldChg>
      <pc:sldChg chg="modSp">
        <pc:chgData name="Memona Haq" userId="S::memona.haq@entelect.co.za::caf71b16-b240-4574-8c5e-c59836bed6c8" providerId="AD" clId="Web-{DA2D1AE4-4B5B-4B3D-ABC1-2EF785F49AC7}" dt="2019-03-27T13:49:47.059" v="86" actId="20577"/>
        <pc:sldMkLst>
          <pc:docMk/>
          <pc:sldMk cId="2229564387" sldId="284"/>
        </pc:sldMkLst>
        <pc:spChg chg="mod">
          <ac:chgData name="Memona Haq" userId="S::memona.haq@entelect.co.za::caf71b16-b240-4574-8c5e-c59836bed6c8" providerId="AD" clId="Web-{DA2D1AE4-4B5B-4B3D-ABC1-2EF785F49AC7}" dt="2019-03-27T13:49:47.059" v="86" actId="20577"/>
          <ac:spMkLst>
            <pc:docMk/>
            <pc:sldMk cId="2229564387" sldId="284"/>
            <ac:spMk id="3" creationId="{124C61EE-613F-1A40-9380-C5F321E928AC}"/>
          </ac:spMkLst>
        </pc:spChg>
      </pc:sldChg>
      <pc:sldChg chg="addSp modSp new">
        <pc:chgData name="Memona Haq" userId="S::memona.haq@entelect.co.za::caf71b16-b240-4574-8c5e-c59836bed6c8" providerId="AD" clId="Web-{DA2D1AE4-4B5B-4B3D-ABC1-2EF785F49AC7}" dt="2019-03-27T14:57:50.840" v="408" actId="20577"/>
        <pc:sldMkLst>
          <pc:docMk/>
          <pc:sldMk cId="481168214" sldId="285"/>
        </pc:sldMkLst>
        <pc:spChg chg="mod">
          <ac:chgData name="Memona Haq" userId="S::memona.haq@entelect.co.za::caf71b16-b240-4574-8c5e-c59836bed6c8" providerId="AD" clId="Web-{DA2D1AE4-4B5B-4B3D-ABC1-2EF785F49AC7}" dt="2019-03-27T14:57:50.840" v="408" actId="20577"/>
          <ac:spMkLst>
            <pc:docMk/>
            <pc:sldMk cId="481168214" sldId="285"/>
            <ac:spMk id="2" creationId="{E4C4E79A-8B34-4215-8605-B94D8344FB10}"/>
          </ac:spMkLst>
        </pc:spChg>
        <pc:spChg chg="mod">
          <ac:chgData name="Memona Haq" userId="S::memona.haq@entelect.co.za::caf71b16-b240-4574-8c5e-c59836bed6c8" providerId="AD" clId="Web-{DA2D1AE4-4B5B-4B3D-ABC1-2EF785F49AC7}" dt="2019-03-27T14:34:04.937" v="329" actId="20577"/>
          <ac:spMkLst>
            <pc:docMk/>
            <pc:sldMk cId="481168214" sldId="285"/>
            <ac:spMk id="3" creationId="{A244FC0E-7B3E-4490-A606-212AF1B9BAF8}"/>
          </ac:spMkLst>
        </pc:spChg>
        <pc:spChg chg="add mod">
          <ac:chgData name="Memona Haq" userId="S::memona.haq@entelect.co.za::caf71b16-b240-4574-8c5e-c59836bed6c8" providerId="AD" clId="Web-{DA2D1AE4-4B5B-4B3D-ABC1-2EF785F49AC7}" dt="2019-03-27T14:34:49.984" v="336" actId="20577"/>
          <ac:spMkLst>
            <pc:docMk/>
            <pc:sldMk cId="481168214" sldId="285"/>
            <ac:spMk id="5" creationId="{1C08DC98-9CBE-4082-B66D-E46DCA5867C9}"/>
          </ac:spMkLst>
        </pc:spChg>
        <pc:spChg chg="add mod">
          <ac:chgData name="Memona Haq" userId="S::memona.haq@entelect.co.za::caf71b16-b240-4574-8c5e-c59836bed6c8" providerId="AD" clId="Web-{DA2D1AE4-4B5B-4B3D-ABC1-2EF785F49AC7}" dt="2019-03-27T14:39:45.233" v="365" actId="1076"/>
          <ac:spMkLst>
            <pc:docMk/>
            <pc:sldMk cId="481168214" sldId="285"/>
            <ac:spMk id="6" creationId="{31BA06AC-CBDA-47F1-AD51-AF7B1E86DCF1}"/>
          </ac:spMkLst>
        </pc:spChg>
      </pc:sldChg>
      <pc:sldChg chg="modSp new">
        <pc:chgData name="Memona Haq" userId="S::memona.haq@entelect.co.za::caf71b16-b240-4574-8c5e-c59836bed6c8" providerId="AD" clId="Web-{DA2D1AE4-4B5B-4B3D-ABC1-2EF785F49AC7}" dt="2019-03-27T14:57:39.105" v="404" actId="20577"/>
        <pc:sldMkLst>
          <pc:docMk/>
          <pc:sldMk cId="2359715847" sldId="286"/>
        </pc:sldMkLst>
        <pc:spChg chg="mod">
          <ac:chgData name="Memona Haq" userId="S::memona.haq@entelect.co.za::caf71b16-b240-4574-8c5e-c59836bed6c8" providerId="AD" clId="Web-{DA2D1AE4-4B5B-4B3D-ABC1-2EF785F49AC7}" dt="2019-03-27T14:57:39.105" v="404" actId="20577"/>
          <ac:spMkLst>
            <pc:docMk/>
            <pc:sldMk cId="2359715847" sldId="286"/>
            <ac:spMk id="2" creationId="{0D2AD5AE-5E8D-44DC-8E2D-7F1EF61F36BF}"/>
          </ac:spMkLst>
        </pc:spChg>
        <pc:spChg chg="mod">
          <ac:chgData name="Memona Haq" userId="S::memona.haq@entelect.co.za::caf71b16-b240-4574-8c5e-c59836bed6c8" providerId="AD" clId="Web-{DA2D1AE4-4B5B-4B3D-ABC1-2EF785F49AC7}" dt="2019-03-27T14:55:46.434" v="381" actId="20577"/>
          <ac:spMkLst>
            <pc:docMk/>
            <pc:sldMk cId="2359715847" sldId="286"/>
            <ac:spMk id="3" creationId="{81E81F96-799F-47CB-8985-5439333138D9}"/>
          </ac:spMkLst>
        </pc:spChg>
      </pc:sldChg>
      <pc:sldChg chg="add replId">
        <pc:chgData name="Memona Haq" userId="S::memona.haq@entelect.co.za::caf71b16-b240-4574-8c5e-c59836bed6c8" providerId="AD" clId="Web-{DA2D1AE4-4B5B-4B3D-ABC1-2EF785F49AC7}" dt="2019-03-27T14:57:17.090" v="384"/>
        <pc:sldMkLst>
          <pc:docMk/>
          <pc:sldMk cId="79740561" sldId="287"/>
        </pc:sldMkLst>
      </pc:sldChg>
      <pc:sldChg chg="delSp modSp add replId">
        <pc:chgData name="Memona Haq" userId="S::memona.haq@entelect.co.za::caf71b16-b240-4574-8c5e-c59836bed6c8" providerId="AD" clId="Web-{DA2D1AE4-4B5B-4B3D-ABC1-2EF785F49AC7}" dt="2019-03-27T15:06:09.866" v="806" actId="1076"/>
        <pc:sldMkLst>
          <pc:docMk/>
          <pc:sldMk cId="1532942122" sldId="288"/>
        </pc:sldMkLst>
        <pc:spChg chg="mod">
          <ac:chgData name="Memona Haq" userId="S::memona.haq@entelect.co.za::caf71b16-b240-4574-8c5e-c59836bed6c8" providerId="AD" clId="Web-{DA2D1AE4-4B5B-4B3D-ABC1-2EF785F49AC7}" dt="2019-03-27T14:58:14.808" v="421" actId="20577"/>
          <ac:spMkLst>
            <pc:docMk/>
            <pc:sldMk cId="1532942122" sldId="288"/>
            <ac:spMk id="2" creationId="{E4C4E79A-8B34-4215-8605-B94D8344FB10}"/>
          </ac:spMkLst>
        </pc:spChg>
        <pc:spChg chg="mod">
          <ac:chgData name="Memona Haq" userId="S::memona.haq@entelect.co.za::caf71b16-b240-4574-8c5e-c59836bed6c8" providerId="AD" clId="Web-{DA2D1AE4-4B5B-4B3D-ABC1-2EF785F49AC7}" dt="2019-03-27T15:05:45.444" v="803" actId="20577"/>
          <ac:spMkLst>
            <pc:docMk/>
            <pc:sldMk cId="1532942122" sldId="288"/>
            <ac:spMk id="3" creationId="{A244FC0E-7B3E-4490-A606-212AF1B9BAF8}"/>
          </ac:spMkLst>
        </pc:spChg>
        <pc:spChg chg="del">
          <ac:chgData name="Memona Haq" userId="S::memona.haq@entelect.co.za::caf71b16-b240-4574-8c5e-c59836bed6c8" providerId="AD" clId="Web-{DA2D1AE4-4B5B-4B3D-ABC1-2EF785F49AC7}" dt="2019-03-27T14:58:23.183" v="424"/>
          <ac:spMkLst>
            <pc:docMk/>
            <pc:sldMk cId="1532942122" sldId="288"/>
            <ac:spMk id="5" creationId="{1C08DC98-9CBE-4082-B66D-E46DCA5867C9}"/>
          </ac:spMkLst>
        </pc:spChg>
        <pc:spChg chg="mod">
          <ac:chgData name="Memona Haq" userId="S::memona.haq@entelect.co.za::caf71b16-b240-4574-8c5e-c59836bed6c8" providerId="AD" clId="Web-{DA2D1AE4-4B5B-4B3D-ABC1-2EF785F49AC7}" dt="2019-03-27T15:06:09.866" v="806" actId="1076"/>
          <ac:spMkLst>
            <pc:docMk/>
            <pc:sldMk cId="1532942122" sldId="288"/>
            <ac:spMk id="6" creationId="{31BA06AC-CBDA-47F1-AD51-AF7B1E86DCF1}"/>
          </ac:spMkLst>
        </pc:spChg>
      </pc:sldChg>
    </pc:docChg>
  </pc:docChgLst>
  <pc:docChgLst>
    <pc:chgData name="Memona Haq" userId="S::memona.haq@entelect.co.za::caf71b16-b240-4574-8c5e-c59836bed6c8" providerId="AD" clId="Web-{EF40E3C7-E939-C3CD-19D1-E4181E7ED1D6}"/>
    <pc:docChg chg="modSld">
      <pc:chgData name="Memona Haq" userId="S::memona.haq@entelect.co.za::caf71b16-b240-4574-8c5e-c59836bed6c8" providerId="AD" clId="Web-{EF40E3C7-E939-C3CD-19D1-E4181E7ED1D6}" dt="2019-03-28T13:13:23.730" v="26" actId="20577"/>
      <pc:docMkLst>
        <pc:docMk/>
      </pc:docMkLst>
      <pc:sldChg chg="modSp">
        <pc:chgData name="Memona Haq" userId="S::memona.haq@entelect.co.za::caf71b16-b240-4574-8c5e-c59836bed6c8" providerId="AD" clId="Web-{EF40E3C7-E939-C3CD-19D1-E4181E7ED1D6}" dt="2019-03-28T13:00:03.299" v="4" actId="20577"/>
        <pc:sldMkLst>
          <pc:docMk/>
          <pc:sldMk cId="2018746929" sldId="272"/>
        </pc:sldMkLst>
        <pc:spChg chg="mod">
          <ac:chgData name="Memona Haq" userId="S::memona.haq@entelect.co.za::caf71b16-b240-4574-8c5e-c59836bed6c8" providerId="AD" clId="Web-{EF40E3C7-E939-C3CD-19D1-E4181E7ED1D6}" dt="2019-03-28T13:00:03.299" v="4" actId="20577"/>
          <ac:spMkLst>
            <pc:docMk/>
            <pc:sldMk cId="2018746929" sldId="272"/>
            <ac:spMk id="3" creationId="{B8C51180-4695-4D4C-AC02-A40FEDAB69D1}"/>
          </ac:spMkLst>
        </pc:spChg>
      </pc:sldChg>
      <pc:sldChg chg="modSp">
        <pc:chgData name="Memona Haq" userId="S::memona.haq@entelect.co.za::caf71b16-b240-4574-8c5e-c59836bed6c8" providerId="AD" clId="Web-{EF40E3C7-E939-C3CD-19D1-E4181E7ED1D6}" dt="2019-03-28T13:13:23.730" v="25" actId="20577"/>
        <pc:sldMkLst>
          <pc:docMk/>
          <pc:sldMk cId="1028949679" sldId="289"/>
        </pc:sldMkLst>
        <pc:spChg chg="mod">
          <ac:chgData name="Memona Haq" userId="S::memona.haq@entelect.co.za::caf71b16-b240-4574-8c5e-c59836bed6c8" providerId="AD" clId="Web-{EF40E3C7-E939-C3CD-19D1-E4181E7ED1D6}" dt="2019-03-28T13:13:23.730" v="25" actId="20577"/>
          <ac:spMkLst>
            <pc:docMk/>
            <pc:sldMk cId="1028949679" sldId="289"/>
            <ac:spMk id="3" creationId="{81E81F96-799F-47CB-8985-5439333138D9}"/>
          </ac:spMkLst>
        </pc:spChg>
      </pc:sldChg>
    </pc:docChg>
  </pc:docChgLst>
  <pc:docChgLst>
    <pc:chgData name="Memona Haq" userId="S::memona.haq@entelect.co.za::caf71b16-b240-4574-8c5e-c59836bed6c8" providerId="AD" clId="Web-{D80AD07F-A6D5-AA5C-4E21-B6CFD3D27A02}"/>
    <pc:docChg chg="modSld">
      <pc:chgData name="Memona Haq" userId="S::memona.haq@entelect.co.za::caf71b16-b240-4574-8c5e-c59836bed6c8" providerId="AD" clId="Web-{D80AD07F-A6D5-AA5C-4E21-B6CFD3D27A02}" dt="2019-03-28T15:44:39.373" v="269" actId="20577"/>
      <pc:docMkLst>
        <pc:docMk/>
      </pc:docMkLst>
      <pc:sldChg chg="modSp">
        <pc:chgData name="Memona Haq" userId="S::memona.haq@entelect.co.za::caf71b16-b240-4574-8c5e-c59836bed6c8" providerId="AD" clId="Web-{D80AD07F-A6D5-AA5C-4E21-B6CFD3D27A02}" dt="2019-03-28T15:44:39.373" v="268" actId="20577"/>
        <pc:sldMkLst>
          <pc:docMk/>
          <pc:sldMk cId="1421543197" sldId="276"/>
        </pc:sldMkLst>
        <pc:spChg chg="mod">
          <ac:chgData name="Memona Haq" userId="S::memona.haq@entelect.co.za::caf71b16-b240-4574-8c5e-c59836bed6c8" providerId="AD" clId="Web-{D80AD07F-A6D5-AA5C-4E21-B6CFD3D27A02}" dt="2019-03-28T15:44:39.373" v="268" actId="20577"/>
          <ac:spMkLst>
            <pc:docMk/>
            <pc:sldMk cId="1421543197" sldId="276"/>
            <ac:spMk id="3" creationId="{5021B7E1-5333-2A46-BA80-206BD527BE8B}"/>
          </ac:spMkLst>
        </pc:spChg>
      </pc:sldChg>
      <pc:sldChg chg="modSp">
        <pc:chgData name="Memona Haq" userId="S::memona.haq@entelect.co.za::caf71b16-b240-4574-8c5e-c59836bed6c8" providerId="AD" clId="Web-{D80AD07F-A6D5-AA5C-4E21-B6CFD3D27A02}" dt="2019-03-28T15:36:45.297" v="231" actId="20577"/>
        <pc:sldMkLst>
          <pc:docMk/>
          <pc:sldMk cId="2533320418" sldId="279"/>
        </pc:sldMkLst>
        <pc:spChg chg="mod">
          <ac:chgData name="Memona Haq" userId="S::memona.haq@entelect.co.za::caf71b16-b240-4574-8c5e-c59836bed6c8" providerId="AD" clId="Web-{D80AD07F-A6D5-AA5C-4E21-B6CFD3D27A02}" dt="2019-03-28T15:36:45.297" v="231" actId="20577"/>
          <ac:spMkLst>
            <pc:docMk/>
            <pc:sldMk cId="2533320418" sldId="279"/>
            <ac:spMk id="3" creationId="{24270282-7A00-F84C-8454-841A575AA162}"/>
          </ac:spMkLst>
        </pc:spChg>
      </pc:sldChg>
      <pc:sldChg chg="modSp">
        <pc:chgData name="Memona Haq" userId="S::memona.haq@entelect.co.za::caf71b16-b240-4574-8c5e-c59836bed6c8" providerId="AD" clId="Web-{D80AD07F-A6D5-AA5C-4E21-B6CFD3D27A02}" dt="2019-03-28T15:33:57.386" v="185" actId="20577"/>
        <pc:sldMkLst>
          <pc:docMk/>
          <pc:sldMk cId="481168214" sldId="285"/>
        </pc:sldMkLst>
        <pc:spChg chg="mod">
          <ac:chgData name="Memona Haq" userId="S::memona.haq@entelect.co.za::caf71b16-b240-4574-8c5e-c59836bed6c8" providerId="AD" clId="Web-{D80AD07F-A6D5-AA5C-4E21-B6CFD3D27A02}" dt="2019-03-28T15:33:57.386" v="185" actId="20577"/>
          <ac:spMkLst>
            <pc:docMk/>
            <pc:sldMk cId="481168214" sldId="285"/>
            <ac:spMk id="3" creationId="{A244FC0E-7B3E-4490-A606-212AF1B9BAF8}"/>
          </ac:spMkLst>
        </pc:spChg>
      </pc:sldChg>
      <pc:sldChg chg="modSp">
        <pc:chgData name="Memona Haq" userId="S::memona.haq@entelect.co.za::caf71b16-b240-4574-8c5e-c59836bed6c8" providerId="AD" clId="Web-{D80AD07F-A6D5-AA5C-4E21-B6CFD3D27A02}" dt="2019-03-28T15:34:16.090" v="209" actId="20577"/>
        <pc:sldMkLst>
          <pc:docMk/>
          <pc:sldMk cId="2359715847" sldId="286"/>
        </pc:sldMkLst>
        <pc:spChg chg="mod">
          <ac:chgData name="Memona Haq" userId="S::memona.haq@entelect.co.za::caf71b16-b240-4574-8c5e-c59836bed6c8" providerId="AD" clId="Web-{D80AD07F-A6D5-AA5C-4E21-B6CFD3D27A02}" dt="2019-03-28T15:34:16.090" v="209" actId="20577"/>
          <ac:spMkLst>
            <pc:docMk/>
            <pc:sldMk cId="2359715847" sldId="286"/>
            <ac:spMk id="3" creationId="{81E81F96-799F-47CB-8985-5439333138D9}"/>
          </ac:spMkLst>
        </pc:spChg>
      </pc:sldChg>
      <pc:sldChg chg="modSp">
        <pc:chgData name="Memona Haq" userId="S::memona.haq@entelect.co.za::caf71b16-b240-4574-8c5e-c59836bed6c8" providerId="AD" clId="Web-{D80AD07F-A6D5-AA5C-4E21-B6CFD3D27A02}" dt="2019-03-28T15:27:18.953" v="110" actId="20577"/>
        <pc:sldMkLst>
          <pc:docMk/>
          <pc:sldMk cId="79740561" sldId="287"/>
        </pc:sldMkLst>
        <pc:spChg chg="mod">
          <ac:chgData name="Memona Haq" userId="S::memona.haq@entelect.co.za::caf71b16-b240-4574-8c5e-c59836bed6c8" providerId="AD" clId="Web-{D80AD07F-A6D5-AA5C-4E21-B6CFD3D27A02}" dt="2019-03-28T15:27:18.953" v="110" actId="20577"/>
          <ac:spMkLst>
            <pc:docMk/>
            <pc:sldMk cId="79740561" sldId="287"/>
            <ac:spMk id="3" creationId="{81E81F96-799F-47CB-8985-5439333138D9}"/>
          </ac:spMkLst>
        </pc:spChg>
      </pc:sldChg>
      <pc:sldChg chg="modSp">
        <pc:chgData name="Memona Haq" userId="S::memona.haq@entelect.co.za::caf71b16-b240-4574-8c5e-c59836bed6c8" providerId="AD" clId="Web-{D80AD07F-A6D5-AA5C-4E21-B6CFD3D27A02}" dt="2019-03-28T15:34:34.528" v="223" actId="20577"/>
        <pc:sldMkLst>
          <pc:docMk/>
          <pc:sldMk cId="1532942122" sldId="288"/>
        </pc:sldMkLst>
        <pc:spChg chg="mod">
          <ac:chgData name="Memona Haq" userId="S::memona.haq@entelect.co.za::caf71b16-b240-4574-8c5e-c59836bed6c8" providerId="AD" clId="Web-{D80AD07F-A6D5-AA5C-4E21-B6CFD3D27A02}" dt="2019-03-28T15:34:34.528" v="223" actId="20577"/>
          <ac:spMkLst>
            <pc:docMk/>
            <pc:sldMk cId="1532942122" sldId="288"/>
            <ac:spMk id="3" creationId="{A244FC0E-7B3E-4490-A606-212AF1B9BAF8}"/>
          </ac:spMkLst>
        </pc:spChg>
      </pc:sldChg>
    </pc:docChg>
  </pc:docChgLst>
  <pc:docChgLst>
    <pc:chgData name="Memona Haq" userId="caf71b16-b240-4574-8c5e-c59836bed6c8" providerId="ADAL" clId="{6C3670E0-7BBB-174B-96A6-F154113D257B}"/>
    <pc:docChg chg="custSel modSld">
      <pc:chgData name="Memona Haq" userId="caf71b16-b240-4574-8c5e-c59836bed6c8" providerId="ADAL" clId="{6C3670E0-7BBB-174B-96A6-F154113D257B}" dt="2019-03-28T18:24:55.519" v="2" actId="27636"/>
      <pc:docMkLst>
        <pc:docMk/>
      </pc:docMkLst>
      <pc:sldChg chg="modSp">
        <pc:chgData name="Memona Haq" userId="caf71b16-b240-4574-8c5e-c59836bed6c8" providerId="ADAL" clId="{6C3670E0-7BBB-174B-96A6-F154113D257B}" dt="2019-03-28T18:24:55.519" v="2" actId="27636"/>
        <pc:sldMkLst>
          <pc:docMk/>
          <pc:sldMk cId="1842089337" sldId="292"/>
        </pc:sldMkLst>
        <pc:spChg chg="mod">
          <ac:chgData name="Memona Haq" userId="caf71b16-b240-4574-8c5e-c59836bed6c8" providerId="ADAL" clId="{6C3670E0-7BBB-174B-96A6-F154113D257B}" dt="2019-03-28T18:24:55.519" v="2" actId="27636"/>
          <ac:spMkLst>
            <pc:docMk/>
            <pc:sldMk cId="1842089337" sldId="292"/>
            <ac:spMk id="3" creationId="{124C61EE-613F-1A40-9380-C5F321E928A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3-26T21:21:50.821" idx="2">
    <p:pos x="2090" y="2917"/>
    <p:text>Some of the ladies have done javascript, but I doubt they remember what a parameter is. So maybe just talk a bit about what a parameter is.</p:text>
    <p:extLst mod="1">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3-26T21:50:54.609" idx="19">
    <p:pos x="2602" y="1576"/>
    <p:text>Same here, white space missing.</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6T21:24:41.429" idx="3">
    <p:pos x="2348" y="1329"/>
    <p:text>It's probably important to note the primary key here as it is an essential part when creating a table.</p:text>
    <p:extLst mod="1">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6T21:34:34.070" idx="9">
    <p:pos x="1271" y="1817"/>
    <p:text>Just start this with an uppercase, it's good to be consistent in your slides. :)</p:text>
    <p:extLst mod="1">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6T21:37:36.474" idx="13">
    <p:pos x="1418" y="1322"/>
    <p:text>Spelling: Shoud be ensure, not ensures.</p:text>
    <p:extLst mod="1">
      <p:ext uri="{C676402C-5697-4E1C-873F-D02D1690AC5C}">
        <p15:threadingInfo xmlns:p15="http://schemas.microsoft.com/office/powerpoint/2012/main" timeZoneBias="-120"/>
      </p:ext>
    </p:extLst>
  </p:cm>
  <p:cm authorId="1" dt="2019-03-26T21:39:00.785" idx="14">
    <p:pos x="1669" y="1595"/>
    <p:text>Consider restructuring this sentence to something like: Any data inserted that violates the constraint will cause the query to fail</p:text>
    <p:extLst mod="1">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26T21:30:06.716" idx="5">
    <p:pos x="1809" y="2156"/>
    <p:text>As mentioned in my previous comment, you probably would want to mention primary key and what it is before getting here, otherwise they might not know what a primary key is.</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3-26T21:31:48.813" idx="7">
    <p:pos x="5095" y="1307"/>
    <p:text>It does not seem like the NOT NULL constraint has been added to the FirstName column in your example below.</p:text>
    <p:extLst mod="1">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3-26T21:46:42.535" idx="15">
    <p:pos x="3936" y="1322"/>
    <p:text>Just stick to one column naming convention. For example, in a previous code snippets you have a column name like OrdersID, but here the column name is Personid. So rather stick to pascal case everywhere. Just go through all the examples and make sure they are consistent.</p:text>
    <p:extLst mod="1">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3-26T21:49:46.202" idx="18">
    <p:pos x="3012" y="1588"/>
    <p:text>Seems like a white space is missing here.</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3-26T21:50:54.609" idx="19">
    <p:pos x="2602" y="1576"/>
    <p:text>Same here, white space missing.</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2F6F3-A618-0E42-9EB1-3BC841937516}"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1662D-563C-E249-B288-3573BA1090E0}" type="slidenum">
              <a:rPr lang="en-US" smtClean="0"/>
              <a:t>‹#›</a:t>
            </a:fld>
            <a:endParaRPr lang="en-US"/>
          </a:p>
        </p:txBody>
      </p:sp>
    </p:spTree>
    <p:extLst>
      <p:ext uri="{BB962C8B-B14F-4D97-AF65-F5344CB8AC3E}">
        <p14:creationId xmlns:p14="http://schemas.microsoft.com/office/powerpoint/2010/main" val="423831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434343"/>
                </a:solidFill>
              </a:rPr>
              <a:t>Ex. Each Manufacturer can have multiple products (one-to-many relation).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rPr>
              <a:t>The description of the data is know as the metadata (“data about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rPr>
              <a:t>Ex. Tables, Columns, Data types, Constraints, Table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3434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rPr>
              <a:t>DBMS allows the user to define the database, usually through a Data Definition Language (DDL). The DDL allows users to specify the data types, structures and the constraints on the data to be stored.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rPr>
              <a:t>DBMS allows users to insert, update, delete and retrieve data from the database, usually through a Data Manipulation Language (DML).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rPr>
              <a:t>Having a central repository for all data and data descriptions allows the DML to provide a general inquiry facility called a </a:t>
            </a:r>
            <a:r>
              <a:rPr lang="en-US" sz="1200" b="1" dirty="0">
                <a:solidFill>
                  <a:srgbClr val="434343"/>
                </a:solidFill>
              </a:rPr>
              <a:t>query language</a:t>
            </a:r>
            <a:r>
              <a:rPr lang="en-US" sz="1200" dirty="0">
                <a:solidFill>
                  <a:srgbClr val="434343"/>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34343"/>
              </a:solidFill>
            </a:endParaRPr>
          </a:p>
        </p:txBody>
      </p:sp>
      <p:sp>
        <p:nvSpPr>
          <p:cNvPr id="4" name="Slide Number Placeholder 3"/>
          <p:cNvSpPr>
            <a:spLocks noGrp="1"/>
          </p:cNvSpPr>
          <p:nvPr>
            <p:ph type="sldNum" sz="quarter" idx="5"/>
          </p:nvPr>
        </p:nvSpPr>
        <p:spPr/>
        <p:txBody>
          <a:bodyPr/>
          <a:lstStyle/>
          <a:p>
            <a:fld id="{6A31662D-563C-E249-B288-3573BA1090E0}" type="slidenum">
              <a:rPr lang="en-US" smtClean="0"/>
              <a:t>2</a:t>
            </a:fld>
            <a:endParaRPr lang="en-US"/>
          </a:p>
        </p:txBody>
      </p:sp>
    </p:spTree>
    <p:extLst>
      <p:ext uri="{BB962C8B-B14F-4D97-AF65-F5344CB8AC3E}">
        <p14:creationId xmlns:p14="http://schemas.microsoft.com/office/powerpoint/2010/main" val="2491925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31662D-563C-E249-B288-3573BA1090E0}" type="slidenum">
              <a:rPr lang="en-US" smtClean="0"/>
              <a:t>36</a:t>
            </a:fld>
            <a:endParaRPr lang="en-US"/>
          </a:p>
        </p:txBody>
      </p:sp>
    </p:spTree>
    <p:extLst>
      <p:ext uri="{BB962C8B-B14F-4D97-AF65-F5344CB8AC3E}">
        <p14:creationId xmlns:p14="http://schemas.microsoft.com/office/powerpoint/2010/main" val="203545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0" indent="0">
              <a:buClr>
                <a:srgbClr val="434343"/>
              </a:buClr>
              <a:buNone/>
            </a:pPr>
            <a:r>
              <a:rPr lang="en-US" sz="1200" dirty="0">
                <a:solidFill>
                  <a:srgbClr val="434343"/>
                </a:solidFill>
              </a:rPr>
              <a:t>These basic data management tasks are </a:t>
            </a:r>
            <a:r>
              <a:rPr lang="en-ZA" sz="1200" dirty="0">
                <a:solidFill>
                  <a:srgbClr val="434343"/>
                </a:solidFill>
              </a:rPr>
              <a:t>commonly referred to as CRUD:</a:t>
            </a:r>
          </a:p>
          <a:p>
            <a:pPr marL="63500" indent="0">
              <a:buClr>
                <a:srgbClr val="434343"/>
              </a:buClr>
              <a:buNone/>
            </a:pPr>
            <a:r>
              <a:rPr lang="en-US" sz="1200" dirty="0">
                <a:solidFill>
                  <a:srgbClr val="434343"/>
                </a:solidFill>
              </a:rPr>
              <a:t>C – </a:t>
            </a:r>
            <a:r>
              <a:rPr lang="en-ZA" sz="1200" dirty="0">
                <a:solidFill>
                  <a:srgbClr val="434343"/>
                </a:solidFill>
              </a:rPr>
              <a:t>Create </a:t>
            </a:r>
            <a:r>
              <a:rPr lang="en-US" sz="1200" dirty="0">
                <a:solidFill>
                  <a:srgbClr val="434343"/>
                </a:solidFill>
              </a:rPr>
              <a:t>R – </a:t>
            </a:r>
            <a:r>
              <a:rPr lang="en-ZA" sz="1200" dirty="0">
                <a:solidFill>
                  <a:srgbClr val="434343"/>
                </a:solidFill>
              </a:rPr>
              <a:t>Read </a:t>
            </a:r>
            <a:r>
              <a:rPr lang="en-US" sz="1200" dirty="0">
                <a:solidFill>
                  <a:srgbClr val="434343"/>
                </a:solidFill>
              </a:rPr>
              <a:t>U – </a:t>
            </a:r>
            <a:r>
              <a:rPr lang="en-ZA" sz="1200" dirty="0">
                <a:solidFill>
                  <a:srgbClr val="434343"/>
                </a:solidFill>
              </a:rPr>
              <a:t>Update </a:t>
            </a:r>
            <a:r>
              <a:rPr lang="en-US" sz="1200" dirty="0">
                <a:solidFill>
                  <a:srgbClr val="434343"/>
                </a:solidFill>
              </a:rPr>
              <a:t>D – </a:t>
            </a:r>
            <a:r>
              <a:rPr lang="en-ZA" sz="1200" dirty="0">
                <a:solidFill>
                  <a:srgbClr val="434343"/>
                </a:solidFill>
              </a:rPr>
              <a:t>Delete</a:t>
            </a:r>
          </a:p>
          <a:p>
            <a:pPr marL="63500" indent="0">
              <a:buClr>
                <a:srgbClr val="434343"/>
              </a:buClr>
              <a:buNone/>
            </a:pPr>
            <a:endParaRPr lang="en-ZA" sz="1200" dirty="0">
              <a:solidFill>
                <a:srgbClr val="434343"/>
              </a:solidFill>
            </a:endParaRPr>
          </a:p>
          <a:p>
            <a:r>
              <a:rPr lang="en-US" dirty="0"/>
              <a:t>Make sure everyone has MySQL set up</a:t>
            </a:r>
          </a:p>
          <a:p>
            <a:endParaRPr lang="en-US" dirty="0"/>
          </a:p>
        </p:txBody>
      </p:sp>
      <p:sp>
        <p:nvSpPr>
          <p:cNvPr id="4" name="Slide Number Placeholder 3"/>
          <p:cNvSpPr>
            <a:spLocks noGrp="1"/>
          </p:cNvSpPr>
          <p:nvPr>
            <p:ph type="sldNum" sz="quarter" idx="5"/>
          </p:nvPr>
        </p:nvSpPr>
        <p:spPr/>
        <p:txBody>
          <a:bodyPr/>
          <a:lstStyle/>
          <a:p>
            <a:fld id="{6A31662D-563C-E249-B288-3573BA1090E0}" type="slidenum">
              <a:rPr lang="en-US" smtClean="0"/>
              <a:t>3</a:t>
            </a:fld>
            <a:endParaRPr lang="en-US"/>
          </a:p>
        </p:txBody>
      </p:sp>
    </p:spTree>
    <p:extLst>
      <p:ext uri="{BB962C8B-B14F-4D97-AF65-F5344CB8AC3E}">
        <p14:creationId xmlns:p14="http://schemas.microsoft.com/office/powerpoint/2010/main" val="67888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parameter is like a variable or input a function would take</a:t>
            </a:r>
          </a:p>
        </p:txBody>
      </p:sp>
      <p:sp>
        <p:nvSpPr>
          <p:cNvPr id="4" name="Slide Number Placeholder 3"/>
          <p:cNvSpPr>
            <a:spLocks noGrp="1"/>
          </p:cNvSpPr>
          <p:nvPr>
            <p:ph type="sldNum" sz="quarter" idx="5"/>
          </p:nvPr>
        </p:nvSpPr>
        <p:spPr/>
        <p:txBody>
          <a:bodyPr/>
          <a:lstStyle/>
          <a:p>
            <a:fld id="{6A31662D-563C-E249-B288-3573BA1090E0}" type="slidenum">
              <a:rPr lang="en-US" smtClean="0"/>
              <a:t>4</a:t>
            </a:fld>
            <a:endParaRPr lang="en-US"/>
          </a:p>
        </p:txBody>
      </p:sp>
    </p:spTree>
    <p:extLst>
      <p:ext uri="{BB962C8B-B14F-4D97-AF65-F5344CB8AC3E}">
        <p14:creationId xmlns:p14="http://schemas.microsoft.com/office/powerpoint/2010/main" val="3690771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CHAR(size) - </a:t>
            </a:r>
            <a:r>
              <a:rPr lang="en-ZA" sz="1200" b="0" i="0" kern="1200" dirty="0">
                <a:solidFill>
                  <a:schemeClr val="tx1"/>
                </a:solidFill>
                <a:effectLst/>
                <a:latin typeface="+mn-lt"/>
                <a:ea typeface="+mn-ea"/>
                <a:cs typeface="+mn-cs"/>
              </a:rPr>
              <a:t>Holds a fixed length string [255 chars]</a:t>
            </a:r>
          </a:p>
          <a:p>
            <a:r>
              <a:rPr lang="en-ZA" sz="1200" b="0" i="0" kern="1200" dirty="0">
                <a:solidFill>
                  <a:schemeClr val="tx1"/>
                </a:solidFill>
                <a:effectLst/>
                <a:latin typeface="+mn-lt"/>
                <a:ea typeface="+mn-ea"/>
                <a:cs typeface="+mn-cs"/>
              </a:rPr>
              <a:t>TEXT – Can hold large amount of text [65,535 bytes]</a:t>
            </a:r>
          </a:p>
          <a:p>
            <a:r>
              <a:rPr lang="en-ZA" sz="1200" b="0" i="0" kern="1200" dirty="0">
                <a:solidFill>
                  <a:schemeClr val="tx1"/>
                </a:solidFill>
                <a:effectLst/>
                <a:latin typeface="+mn-lt"/>
                <a:ea typeface="+mn-ea"/>
                <a:cs typeface="+mn-cs"/>
              </a:rPr>
              <a:t>BLOB - For BLOBs (Binary Large </a:t>
            </a:r>
            <a:r>
              <a:rPr lang="en-ZA" sz="1200" b="0" i="0" kern="1200" dirty="0" err="1">
                <a:solidFill>
                  <a:schemeClr val="tx1"/>
                </a:solidFill>
                <a:effectLst/>
                <a:latin typeface="+mn-lt"/>
                <a:ea typeface="+mn-ea"/>
                <a:cs typeface="+mn-cs"/>
              </a:rPr>
              <a:t>OBjects</a:t>
            </a:r>
            <a:r>
              <a:rPr lang="en-ZA" sz="1200" b="0" i="0" kern="1200" dirty="0">
                <a:solidFill>
                  <a:schemeClr val="tx1"/>
                </a:solidFill>
                <a:effectLst/>
                <a:latin typeface="+mn-lt"/>
                <a:ea typeface="+mn-ea"/>
                <a:cs typeface="+mn-cs"/>
              </a:rPr>
              <a:t>). [65,535 bytes]</a:t>
            </a:r>
            <a:endParaRPr lang="en-US" b="0" dirty="0"/>
          </a:p>
        </p:txBody>
      </p:sp>
      <p:sp>
        <p:nvSpPr>
          <p:cNvPr id="4" name="Slide Number Placeholder 3"/>
          <p:cNvSpPr>
            <a:spLocks noGrp="1"/>
          </p:cNvSpPr>
          <p:nvPr>
            <p:ph type="sldNum" sz="quarter" idx="5"/>
          </p:nvPr>
        </p:nvSpPr>
        <p:spPr/>
        <p:txBody>
          <a:bodyPr/>
          <a:lstStyle/>
          <a:p>
            <a:fld id="{6A31662D-563C-E249-B288-3573BA1090E0}" type="slidenum">
              <a:rPr lang="en-US" smtClean="0"/>
              <a:t>7</a:t>
            </a:fld>
            <a:endParaRPr lang="en-US"/>
          </a:p>
        </p:txBody>
      </p:sp>
    </p:spTree>
    <p:extLst>
      <p:ext uri="{BB962C8B-B14F-4D97-AF65-F5344CB8AC3E}">
        <p14:creationId xmlns:p14="http://schemas.microsoft.com/office/powerpoint/2010/main" val="295390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SMALLINT(size): -32768 to 32767</a:t>
            </a:r>
          </a:p>
          <a:p>
            <a:r>
              <a:rPr lang="en-ZA" sz="1200" b="0" i="0" kern="1200" dirty="0">
                <a:solidFill>
                  <a:schemeClr val="tx1"/>
                </a:solidFill>
                <a:effectLst/>
                <a:latin typeface="+mn-lt"/>
                <a:ea typeface="+mn-ea"/>
                <a:cs typeface="+mn-cs"/>
              </a:rPr>
              <a:t>BIGINT(size)</a:t>
            </a:r>
          </a:p>
          <a:p>
            <a:r>
              <a:rPr lang="en-ZA" dirty="0"/>
              <a:t> FLOAT(</a:t>
            </a:r>
            <a:r>
              <a:rPr lang="en-ZA" dirty="0" err="1"/>
              <a:t>size,d</a:t>
            </a:r>
            <a:r>
              <a:rPr lang="en-ZA" dirty="0"/>
              <a:t>): </a:t>
            </a:r>
            <a:r>
              <a:rPr lang="en-ZA" sz="1200" b="0" i="0" kern="1200" dirty="0">
                <a:solidFill>
                  <a:schemeClr val="tx1"/>
                </a:solidFill>
                <a:effectLst/>
                <a:latin typeface="+mn-lt"/>
                <a:ea typeface="+mn-ea"/>
                <a:cs typeface="+mn-cs"/>
              </a:rPr>
              <a:t>A small number with a floating decimal point</a:t>
            </a:r>
          </a:p>
          <a:p>
            <a:r>
              <a:rPr lang="en-ZA" dirty="0"/>
              <a:t>DECIMAL(</a:t>
            </a:r>
            <a:r>
              <a:rPr lang="en-ZA" dirty="0" err="1"/>
              <a:t>size,d</a:t>
            </a:r>
            <a:r>
              <a:rPr lang="en-ZA" dirty="0"/>
              <a:t>): </a:t>
            </a:r>
            <a:r>
              <a:rPr lang="en-ZA" sz="1200" b="0" i="0" kern="1200" dirty="0">
                <a:solidFill>
                  <a:schemeClr val="tx1"/>
                </a:solidFill>
                <a:effectLst/>
                <a:latin typeface="+mn-lt"/>
                <a:ea typeface="+mn-ea"/>
                <a:cs typeface="+mn-cs"/>
              </a:rPr>
              <a:t>A DOUBLE stored as a string , allowing for a fixed decimal point.</a:t>
            </a:r>
            <a:endParaRPr lang="en-US" dirty="0"/>
          </a:p>
        </p:txBody>
      </p:sp>
      <p:sp>
        <p:nvSpPr>
          <p:cNvPr id="4" name="Slide Number Placeholder 3"/>
          <p:cNvSpPr>
            <a:spLocks noGrp="1"/>
          </p:cNvSpPr>
          <p:nvPr>
            <p:ph type="sldNum" sz="quarter" idx="5"/>
          </p:nvPr>
        </p:nvSpPr>
        <p:spPr/>
        <p:txBody>
          <a:bodyPr/>
          <a:lstStyle/>
          <a:p>
            <a:fld id="{6A31662D-563C-E249-B288-3573BA1090E0}" type="slidenum">
              <a:rPr lang="en-US" smtClean="0"/>
              <a:t>8</a:t>
            </a:fld>
            <a:endParaRPr lang="en-US"/>
          </a:p>
        </p:txBody>
      </p:sp>
    </p:spTree>
    <p:extLst>
      <p:ext uri="{BB962C8B-B14F-4D97-AF65-F5344CB8AC3E}">
        <p14:creationId xmlns:p14="http://schemas.microsoft.com/office/powerpoint/2010/main" val="1423719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Notice that the "</a:t>
            </a:r>
            <a:r>
              <a:rPr lang="en-ZA" sz="1200" b="0" i="0" kern="1200" dirty="0" err="1">
                <a:solidFill>
                  <a:schemeClr val="tx1"/>
                </a:solidFill>
                <a:effectLst/>
                <a:latin typeface="+mn-lt"/>
                <a:ea typeface="+mn-ea"/>
                <a:cs typeface="+mn-cs"/>
              </a:rPr>
              <a:t>PersonID</a:t>
            </a:r>
            <a:r>
              <a:rPr lang="en-ZA" sz="1200" b="0" i="0" kern="1200">
                <a:solidFill>
                  <a:schemeClr val="tx1"/>
                </a:solidFill>
                <a:effectLst/>
                <a:latin typeface="+mn-lt"/>
                <a:ea typeface="+mn-ea"/>
                <a:cs typeface="+mn-cs"/>
              </a:rPr>
              <a:t>" column in the "</a:t>
            </a:r>
            <a:r>
              <a:rPr lang="en-ZA"/>
              <a:t>Order</a:t>
            </a:r>
            <a:r>
              <a:rPr lang="en-ZA" sz="1200" b="0" i="0" kern="1200">
                <a:solidFill>
                  <a:schemeClr val="tx1"/>
                </a:solidFill>
                <a:effectLst/>
                <a:latin typeface="+mn-lt"/>
                <a:ea typeface="+mn-ea"/>
                <a:cs typeface="+mn-cs"/>
              </a:rPr>
              <a:t>" table points to the "</a:t>
            </a:r>
            <a:r>
              <a:rPr lang="en-ZA" sz="1200" b="0" i="0" kern="1200" dirty="0" err="1">
                <a:solidFill>
                  <a:schemeClr val="tx1"/>
                </a:solidFill>
                <a:effectLst/>
                <a:latin typeface="+mn-lt"/>
                <a:ea typeface="+mn-ea"/>
                <a:cs typeface="+mn-cs"/>
              </a:rPr>
              <a:t>PersonID</a:t>
            </a:r>
            <a:r>
              <a:rPr lang="en-ZA" sz="1200" b="0" i="0" kern="1200" dirty="0">
                <a:solidFill>
                  <a:schemeClr val="tx1"/>
                </a:solidFill>
                <a:effectLst/>
                <a:latin typeface="+mn-lt"/>
                <a:ea typeface="+mn-ea"/>
                <a:cs typeface="+mn-cs"/>
              </a:rPr>
              <a:t>" column in the "</a:t>
            </a:r>
            <a:r>
              <a:rPr lang="en-ZA" dirty="0"/>
              <a:t>Person</a:t>
            </a:r>
            <a:r>
              <a:rPr lang="en-ZA" sz="1200" b="0" i="0" kern="1200" dirty="0">
                <a:solidFill>
                  <a:schemeClr val="tx1"/>
                </a:solidFill>
                <a:effectLst/>
                <a:latin typeface="+mn-lt"/>
                <a:ea typeface="+mn-ea"/>
                <a:cs typeface="+mn-cs"/>
              </a:rPr>
              <a:t>" table.</a:t>
            </a:r>
          </a:p>
          <a:p>
            <a:r>
              <a:rPr lang="en-ZA" sz="1200" b="0" i="0" kern="1200" dirty="0">
                <a:solidFill>
                  <a:schemeClr val="tx1"/>
                </a:solidFill>
                <a:effectLst/>
                <a:latin typeface="+mn-lt"/>
                <a:ea typeface="+mn-ea"/>
                <a:cs typeface="+mn-cs"/>
              </a:rPr>
              <a:t>The "</a:t>
            </a:r>
            <a:r>
              <a:rPr lang="en-ZA" sz="1200" b="0" i="0" kern="1200" dirty="0" err="1">
                <a:solidFill>
                  <a:schemeClr val="tx1"/>
                </a:solidFill>
                <a:effectLst/>
                <a:latin typeface="+mn-lt"/>
                <a:ea typeface="+mn-ea"/>
                <a:cs typeface="+mn-cs"/>
              </a:rPr>
              <a:t>PersonID</a:t>
            </a:r>
            <a:r>
              <a:rPr lang="en-ZA" sz="1200" b="0" i="0" kern="1200">
                <a:solidFill>
                  <a:schemeClr val="tx1"/>
                </a:solidFill>
                <a:effectLst/>
                <a:latin typeface="+mn-lt"/>
                <a:ea typeface="+mn-ea"/>
                <a:cs typeface="+mn-cs"/>
              </a:rPr>
              <a:t>" column in the "</a:t>
            </a:r>
            <a:r>
              <a:rPr lang="en-ZA"/>
              <a:t>Person</a:t>
            </a:r>
            <a:r>
              <a:rPr lang="en-ZA" sz="1200" b="0" i="0" kern="1200">
                <a:solidFill>
                  <a:schemeClr val="tx1"/>
                </a:solidFill>
                <a:effectLst/>
                <a:latin typeface="+mn-lt"/>
                <a:ea typeface="+mn-ea"/>
                <a:cs typeface="+mn-cs"/>
              </a:rPr>
              <a:t>" table is the PRIMARY KEY in the "</a:t>
            </a:r>
            <a:r>
              <a:rPr lang="en-ZA"/>
              <a:t>Person</a:t>
            </a:r>
            <a:r>
              <a:rPr lang="en-ZA" sz="1200" b="0" i="0" kern="1200">
                <a:solidFill>
                  <a:schemeClr val="tx1"/>
                </a:solidFill>
                <a:effectLst/>
                <a:latin typeface="+mn-lt"/>
                <a:ea typeface="+mn-ea"/>
                <a:cs typeface="+mn-cs"/>
              </a:rPr>
              <a:t>" table.</a:t>
            </a:r>
            <a:endParaRPr lang="en-ZA" sz="1200" b="0" i="0" kern="1200">
              <a:solidFill>
                <a:schemeClr val="tx1"/>
              </a:solidFill>
              <a:effectLst/>
              <a:latin typeface="+mn-lt"/>
              <a:cs typeface="Calibri"/>
            </a:endParaRPr>
          </a:p>
          <a:p>
            <a:r>
              <a:rPr lang="en-ZA" sz="1200" b="0" i="0" kern="1200" dirty="0">
                <a:solidFill>
                  <a:schemeClr val="tx1"/>
                </a:solidFill>
                <a:effectLst/>
                <a:latin typeface="+mn-lt"/>
                <a:ea typeface="+mn-ea"/>
                <a:cs typeface="+mn-cs"/>
              </a:rPr>
              <a:t>The "</a:t>
            </a:r>
            <a:r>
              <a:rPr lang="en-ZA" sz="1200" b="0" i="0" kern="1200" dirty="0" err="1">
                <a:solidFill>
                  <a:schemeClr val="tx1"/>
                </a:solidFill>
                <a:effectLst/>
                <a:latin typeface="+mn-lt"/>
                <a:ea typeface="+mn-ea"/>
                <a:cs typeface="+mn-cs"/>
              </a:rPr>
              <a:t>PersonID</a:t>
            </a:r>
            <a:r>
              <a:rPr lang="en-ZA" sz="1200" b="0" i="0" kern="1200">
                <a:solidFill>
                  <a:schemeClr val="tx1"/>
                </a:solidFill>
                <a:effectLst/>
                <a:latin typeface="+mn-lt"/>
                <a:ea typeface="+mn-ea"/>
                <a:cs typeface="+mn-cs"/>
              </a:rPr>
              <a:t>" column in the "</a:t>
            </a:r>
            <a:r>
              <a:rPr lang="en-ZA"/>
              <a:t>Order</a:t>
            </a:r>
            <a:r>
              <a:rPr lang="en-ZA" sz="1200" b="0" i="0" kern="1200">
                <a:solidFill>
                  <a:schemeClr val="tx1"/>
                </a:solidFill>
                <a:effectLst/>
                <a:latin typeface="+mn-lt"/>
                <a:ea typeface="+mn-ea"/>
                <a:cs typeface="+mn-cs"/>
              </a:rPr>
              <a:t>" table is a FOREIGN KEY in the "</a:t>
            </a:r>
            <a:r>
              <a:rPr lang="en-ZA"/>
              <a:t>Order</a:t>
            </a:r>
            <a:r>
              <a:rPr lang="en-ZA" sz="1200" b="0" i="0" kern="1200">
                <a:solidFill>
                  <a:schemeClr val="tx1"/>
                </a:solidFill>
                <a:effectLst/>
                <a:latin typeface="+mn-lt"/>
                <a:ea typeface="+mn-ea"/>
                <a:cs typeface="+mn-cs"/>
              </a:rPr>
              <a:t>" table.</a:t>
            </a:r>
            <a:endParaRPr lang="en-ZA" sz="1200" b="0" i="0" kern="1200">
              <a:solidFill>
                <a:schemeClr val="tx1"/>
              </a:solidFill>
              <a:effectLst/>
              <a:latin typeface="+mn-lt"/>
              <a:cs typeface="Calibri"/>
            </a:endParaRPr>
          </a:p>
          <a:p>
            <a:r>
              <a:rPr lang="en-ZA" sz="1200" b="0" i="0" kern="1200" dirty="0">
                <a:solidFill>
                  <a:schemeClr val="tx1"/>
                </a:solidFill>
                <a:effectLst/>
                <a:latin typeface="+mn-lt"/>
                <a:ea typeface="+mn-ea"/>
                <a:cs typeface="+mn-cs"/>
              </a:rPr>
              <a:t>The FOREIGN KEY constraint is used to prevent actions that would destroy links between tables.</a:t>
            </a:r>
          </a:p>
          <a:p>
            <a:r>
              <a:rPr lang="en-ZA" sz="1200" b="0" i="0" kern="1200" dirty="0">
                <a:solidFill>
                  <a:schemeClr val="tx1"/>
                </a:solidFill>
                <a:effectLst/>
                <a:latin typeface="+mn-lt"/>
                <a:ea typeface="+mn-ea"/>
                <a:cs typeface="+mn-cs"/>
              </a:rPr>
              <a:t>The FOREIGN KEY constraint also prevents invalid data from being inserted into the foreign key column, because it has to be one of the values contained in the table it points to.</a:t>
            </a:r>
          </a:p>
          <a:p>
            <a:endParaRPr lang="en-US" dirty="0"/>
          </a:p>
        </p:txBody>
      </p:sp>
      <p:sp>
        <p:nvSpPr>
          <p:cNvPr id="4" name="Slide Number Placeholder 3"/>
          <p:cNvSpPr>
            <a:spLocks noGrp="1"/>
          </p:cNvSpPr>
          <p:nvPr>
            <p:ph type="sldNum" sz="quarter" idx="5"/>
          </p:nvPr>
        </p:nvSpPr>
        <p:spPr/>
        <p:txBody>
          <a:bodyPr/>
          <a:lstStyle/>
          <a:p>
            <a:fld id="{6A31662D-563C-E249-B288-3573BA1090E0}" type="slidenum">
              <a:rPr lang="en-US" smtClean="0"/>
              <a:t>24</a:t>
            </a:fld>
            <a:endParaRPr lang="en-US"/>
          </a:p>
        </p:txBody>
      </p:sp>
    </p:spTree>
    <p:extLst>
      <p:ext uri="{BB962C8B-B14F-4D97-AF65-F5344CB8AC3E}">
        <p14:creationId xmlns:p14="http://schemas.microsoft.com/office/powerpoint/2010/main" val="4293235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#ID column is of type </a:t>
            </a:r>
            <a:r>
              <a:rPr lang="en-ZA" dirty="0" err="1"/>
              <a:t>int</a:t>
            </a:r>
            <a:r>
              <a:rPr lang="en-ZA" dirty="0"/>
              <a:t> and will hold an integer, the value it holds cannot be NULL, AUTO_INCREMENT attribute can be used to generate a unique identity for new rows</a:t>
            </a:r>
          </a:p>
          <a:p>
            <a:endParaRPr lang="en-US" dirty="0"/>
          </a:p>
        </p:txBody>
      </p:sp>
      <p:sp>
        <p:nvSpPr>
          <p:cNvPr id="4" name="Slide Number Placeholder 3"/>
          <p:cNvSpPr>
            <a:spLocks noGrp="1"/>
          </p:cNvSpPr>
          <p:nvPr>
            <p:ph type="sldNum" sz="quarter" idx="5"/>
          </p:nvPr>
        </p:nvSpPr>
        <p:spPr/>
        <p:txBody>
          <a:bodyPr/>
          <a:lstStyle/>
          <a:p>
            <a:fld id="{6A31662D-563C-E249-B288-3573BA1090E0}" type="slidenum">
              <a:rPr lang="en-US" smtClean="0"/>
              <a:t>32</a:t>
            </a:fld>
            <a:endParaRPr lang="en-US"/>
          </a:p>
        </p:txBody>
      </p:sp>
    </p:spTree>
    <p:extLst>
      <p:ext uri="{BB962C8B-B14F-4D97-AF65-F5344CB8AC3E}">
        <p14:creationId xmlns:p14="http://schemas.microsoft.com/office/powerpoint/2010/main" val="1476006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31662D-563C-E249-B288-3573BA1090E0}" type="slidenum">
              <a:rPr lang="en-US" smtClean="0"/>
              <a:t>34</a:t>
            </a:fld>
            <a:endParaRPr lang="en-US"/>
          </a:p>
        </p:txBody>
      </p:sp>
    </p:spTree>
    <p:extLst>
      <p:ext uri="{BB962C8B-B14F-4D97-AF65-F5344CB8AC3E}">
        <p14:creationId xmlns:p14="http://schemas.microsoft.com/office/powerpoint/2010/main" val="1401559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A31662D-563C-E249-B288-3573BA1090E0}" type="slidenum">
              <a:rPr lang="en-US" smtClean="0"/>
              <a:t>35</a:t>
            </a:fld>
            <a:endParaRPr lang="en-US"/>
          </a:p>
        </p:txBody>
      </p:sp>
    </p:spTree>
    <p:extLst>
      <p:ext uri="{BB962C8B-B14F-4D97-AF65-F5344CB8AC3E}">
        <p14:creationId xmlns:p14="http://schemas.microsoft.com/office/powerpoint/2010/main" val="328217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D2FE7C9-C6FD-9045-B95C-E3CAC81F76FB}" type="datetimeFigureOut">
              <a:rPr lang="en-US" smtClean="0"/>
              <a:t>3/28/19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B1E95CC-BCBD-FF4D-BCA5-7548FC1B4215}"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284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FE7C9-C6FD-9045-B95C-E3CAC81F76FB}" type="datetimeFigureOut">
              <a:rPr lang="en-US" smtClean="0"/>
              <a:t>3/28/19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5482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FE7C9-C6FD-9045-B95C-E3CAC81F76FB}" type="datetimeFigureOut">
              <a:rPr lang="en-US" smtClean="0"/>
              <a:t>3/28/19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323008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FE7C9-C6FD-9045-B95C-E3CAC81F76FB}" type="datetimeFigureOut">
              <a:rPr lang="en-US" smtClean="0"/>
              <a:t>3/28/19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306749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D2FE7C9-C6FD-9045-B95C-E3CAC81F76FB}" type="datetimeFigureOut">
              <a:rPr lang="en-US" smtClean="0"/>
              <a:t>3/28/19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B1E95CC-BCBD-FF4D-BCA5-7548FC1B4215}"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980465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FE7C9-C6FD-9045-B95C-E3CAC81F76FB}" type="datetimeFigureOut">
              <a:rPr lang="en-US" smtClean="0"/>
              <a:t>3/28/19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3286520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FE7C9-C6FD-9045-B95C-E3CAC81F76FB}" type="datetimeFigureOut">
              <a:rPr lang="en-US" smtClean="0"/>
              <a:t>3/28/19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175357226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FE7C9-C6FD-9045-B95C-E3CAC81F76FB}" type="datetimeFigureOut">
              <a:rPr lang="en-US" smtClean="0"/>
              <a:t>3/28/19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31013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FE7C9-C6FD-9045-B95C-E3CAC81F76FB}" type="datetimeFigureOut">
              <a:rPr lang="en-US" smtClean="0"/>
              <a:t>3/28/19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269626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D2FE7C9-C6FD-9045-B95C-E3CAC81F76FB}" type="datetimeFigureOut">
              <a:rPr lang="en-US" smtClean="0"/>
              <a:t>3/28/19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B1E95CC-BCBD-FF4D-BCA5-7548FC1B4215}"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615497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D2FE7C9-C6FD-9045-B95C-E3CAC81F76FB}" type="datetimeFigureOut">
              <a:rPr lang="en-US" smtClean="0"/>
              <a:t>3/28/19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B1E95CC-BCBD-FF4D-BCA5-7548FC1B4215}" type="slidenum">
              <a:rPr lang="en-US" smtClean="0"/>
              <a:t>‹#›</a:t>
            </a:fld>
            <a:endParaRPr lang="en-US"/>
          </a:p>
        </p:txBody>
      </p:sp>
    </p:spTree>
    <p:extLst>
      <p:ext uri="{BB962C8B-B14F-4D97-AF65-F5344CB8AC3E}">
        <p14:creationId xmlns:p14="http://schemas.microsoft.com/office/powerpoint/2010/main" val="207147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D2FE7C9-C6FD-9045-B95C-E3CAC81F76FB}" type="datetimeFigureOut">
              <a:rPr lang="en-US" smtClean="0"/>
              <a:t>3/28/19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B1E95CC-BCBD-FF4D-BCA5-7548FC1B4215}"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1229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793A91-D812-7242-9007-60C57D2708CC}"/>
              </a:ext>
            </a:extLst>
          </p:cNvPr>
          <p:cNvSpPr txBox="1"/>
          <p:nvPr/>
        </p:nvSpPr>
        <p:spPr>
          <a:xfrm>
            <a:off x="4961266" y="2367171"/>
            <a:ext cx="2269468" cy="2123658"/>
          </a:xfrm>
          <a:prstGeom prst="rect">
            <a:avLst/>
          </a:prstGeom>
          <a:noFill/>
        </p:spPr>
        <p:txBody>
          <a:bodyPr wrap="none" rtlCol="0">
            <a:spAutoFit/>
          </a:bodyPr>
          <a:lstStyle/>
          <a:p>
            <a:pPr algn="ctr"/>
            <a:r>
              <a:rPr lang="en-US" sz="6600" dirty="0"/>
              <a:t>SQL</a:t>
            </a:r>
          </a:p>
          <a:p>
            <a:pPr algn="ctr"/>
            <a:r>
              <a:rPr lang="en-US" sz="6600" dirty="0"/>
              <a:t>Part 2</a:t>
            </a:r>
          </a:p>
        </p:txBody>
      </p:sp>
    </p:spTree>
    <p:extLst>
      <p:ext uri="{BB962C8B-B14F-4D97-AF65-F5344CB8AC3E}">
        <p14:creationId xmlns:p14="http://schemas.microsoft.com/office/powerpoint/2010/main" val="209764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91AE-4ADC-3942-BCCF-DF0D65B8E6DC}"/>
              </a:ext>
            </a:extLst>
          </p:cNvPr>
          <p:cNvSpPr>
            <a:spLocks noGrp="1"/>
          </p:cNvSpPr>
          <p:nvPr>
            <p:ph type="title"/>
          </p:nvPr>
        </p:nvSpPr>
        <p:spPr/>
        <p:txBody>
          <a:bodyPr/>
          <a:lstStyle/>
          <a:p>
            <a:r>
              <a:rPr lang="en-US"/>
              <a:t>SQL Create tables &amp; Data types</a:t>
            </a:r>
            <a:endParaRPr lang="en-US" dirty="0"/>
          </a:p>
        </p:txBody>
      </p:sp>
      <p:sp>
        <p:nvSpPr>
          <p:cNvPr id="3" name="Content Placeholder 2">
            <a:extLst>
              <a:ext uri="{FF2B5EF4-FFF2-40B4-BE49-F238E27FC236}">
                <a16:creationId xmlns:a16="http://schemas.microsoft.com/office/drawing/2014/main" id="{E3F54C2B-E375-6543-BBA9-AE7B196DF081}"/>
              </a:ext>
            </a:extLst>
          </p:cNvPr>
          <p:cNvSpPr>
            <a:spLocks noGrp="1"/>
          </p:cNvSpPr>
          <p:nvPr>
            <p:ph idx="1"/>
          </p:nvPr>
        </p:nvSpPr>
        <p:spPr/>
        <p:txBody>
          <a:bodyPr vert="horz" lIns="91440" tIns="45720" rIns="91440" bIns="45720" rtlCol="0" anchor="t">
            <a:normAutofit/>
          </a:bodyPr>
          <a:lstStyle/>
          <a:p>
            <a:r>
              <a:rPr lang="en-ZA"/>
              <a:t>The following example creates a table called "Person" that contains five columns: </a:t>
            </a:r>
            <a:r>
              <a:rPr lang="en-ZA" err="1"/>
              <a:t>PersonID</a:t>
            </a:r>
            <a:r>
              <a:rPr lang="en-ZA" dirty="0"/>
              <a:t>, </a:t>
            </a:r>
            <a:r>
              <a:rPr lang="en-ZA" err="1"/>
              <a:t>LastName</a:t>
            </a:r>
            <a:r>
              <a:rPr lang="en-ZA" dirty="0"/>
              <a:t>, FirstName, Address, and City:</a:t>
            </a:r>
          </a:p>
          <a:p>
            <a:pPr marL="914400" lvl="2" indent="0">
              <a:buNone/>
            </a:pPr>
            <a:r>
              <a:rPr lang="en-ZA"/>
              <a:t>CREATE TABLE Person (</a:t>
            </a:r>
            <a:br>
              <a:rPr lang="en-ZA" dirty="0"/>
            </a:br>
            <a:r>
              <a:rPr lang="en-ZA" dirty="0"/>
              <a:t>    </a:t>
            </a:r>
            <a:r>
              <a:rPr lang="en-ZA" err="1"/>
              <a:t>PersonID</a:t>
            </a:r>
            <a:r>
              <a:rPr lang="en-ZA" dirty="0"/>
              <a:t> int,</a:t>
            </a:r>
            <a:br>
              <a:rPr lang="en-ZA" dirty="0"/>
            </a:br>
            <a:r>
              <a:rPr lang="en-ZA" dirty="0"/>
              <a:t>    </a:t>
            </a:r>
            <a:r>
              <a:rPr lang="en-ZA" err="1"/>
              <a:t>LastName</a:t>
            </a:r>
            <a:r>
              <a:rPr lang="en-ZA" dirty="0"/>
              <a:t> varchar(255),</a:t>
            </a:r>
            <a:br>
              <a:rPr lang="en-ZA" dirty="0"/>
            </a:br>
            <a:r>
              <a:rPr lang="en-ZA" dirty="0"/>
              <a:t>    FirstName varchar(255),</a:t>
            </a:r>
            <a:br>
              <a:rPr lang="en-ZA" dirty="0"/>
            </a:br>
            <a:r>
              <a:rPr lang="en-ZA" dirty="0"/>
              <a:t>    Address varchar(255),</a:t>
            </a:r>
            <a:br>
              <a:rPr lang="en-ZA" dirty="0"/>
            </a:br>
            <a:r>
              <a:rPr lang="en-ZA" dirty="0"/>
              <a:t>    City varchar(255) </a:t>
            </a:r>
            <a:br>
              <a:rPr lang="en-ZA" dirty="0"/>
            </a:br>
            <a:r>
              <a:rPr lang="en-ZA" dirty="0"/>
              <a:t>);</a:t>
            </a:r>
          </a:p>
          <a:p>
            <a:pPr marL="0" indent="0">
              <a:buNone/>
            </a:pPr>
            <a:endParaRPr lang="en-ZA" dirty="0"/>
          </a:p>
        </p:txBody>
      </p:sp>
      <p:graphicFrame>
        <p:nvGraphicFramePr>
          <p:cNvPr id="4" name="Table 3">
            <a:extLst>
              <a:ext uri="{FF2B5EF4-FFF2-40B4-BE49-F238E27FC236}">
                <a16:creationId xmlns:a16="http://schemas.microsoft.com/office/drawing/2014/main" id="{1ED3B059-E113-5B4B-BB4A-E82FFEEADBED}"/>
              </a:ext>
            </a:extLst>
          </p:cNvPr>
          <p:cNvGraphicFramePr>
            <a:graphicFrameLocks noGrp="1"/>
          </p:cNvGraphicFramePr>
          <p:nvPr>
            <p:extLst>
              <p:ext uri="{D42A27DB-BD31-4B8C-83A1-F6EECF244321}">
                <p14:modId xmlns:p14="http://schemas.microsoft.com/office/powerpoint/2010/main" val="502631518"/>
              </p:ext>
            </p:extLst>
          </p:nvPr>
        </p:nvGraphicFramePr>
        <p:xfrm>
          <a:off x="2032000" y="5303242"/>
          <a:ext cx="8128000" cy="741680"/>
        </p:xfrm>
        <a:graphic>
          <a:graphicData uri="http://schemas.openxmlformats.org/drawingml/2006/table">
            <a:tbl>
              <a:tblPr firstRow="1" bandRow="1">
                <a:tableStyleId>{69012ECD-51FC-41F1-AA8D-1B2483CD663E}</a:tableStyleId>
              </a:tblPr>
              <a:tblGrid>
                <a:gridCol w="1625600">
                  <a:extLst>
                    <a:ext uri="{9D8B030D-6E8A-4147-A177-3AD203B41FA5}">
                      <a16:colId xmlns:a16="http://schemas.microsoft.com/office/drawing/2014/main" val="2161439087"/>
                    </a:ext>
                  </a:extLst>
                </a:gridCol>
                <a:gridCol w="1625600">
                  <a:extLst>
                    <a:ext uri="{9D8B030D-6E8A-4147-A177-3AD203B41FA5}">
                      <a16:colId xmlns:a16="http://schemas.microsoft.com/office/drawing/2014/main" val="2742147191"/>
                    </a:ext>
                  </a:extLst>
                </a:gridCol>
                <a:gridCol w="1625600">
                  <a:extLst>
                    <a:ext uri="{9D8B030D-6E8A-4147-A177-3AD203B41FA5}">
                      <a16:colId xmlns:a16="http://schemas.microsoft.com/office/drawing/2014/main" val="3393994565"/>
                    </a:ext>
                  </a:extLst>
                </a:gridCol>
                <a:gridCol w="1625600">
                  <a:extLst>
                    <a:ext uri="{9D8B030D-6E8A-4147-A177-3AD203B41FA5}">
                      <a16:colId xmlns:a16="http://schemas.microsoft.com/office/drawing/2014/main" val="376599021"/>
                    </a:ext>
                  </a:extLst>
                </a:gridCol>
                <a:gridCol w="1625600">
                  <a:extLst>
                    <a:ext uri="{9D8B030D-6E8A-4147-A177-3AD203B41FA5}">
                      <a16:colId xmlns:a16="http://schemas.microsoft.com/office/drawing/2014/main" val="1305721167"/>
                    </a:ext>
                  </a:extLst>
                </a:gridCol>
              </a:tblGrid>
              <a:tr h="370840">
                <a:tc>
                  <a:txBody>
                    <a:bodyPr/>
                    <a:lstStyle/>
                    <a:p>
                      <a:r>
                        <a:rPr lang="en-ZA" sz="1800" b="1" i="0" kern="1200" dirty="0" err="1">
                          <a:solidFill>
                            <a:schemeClr val="bg1"/>
                          </a:solidFill>
                          <a:effectLst/>
                          <a:latin typeface="+mn-lt"/>
                          <a:ea typeface="+mn-ea"/>
                          <a:cs typeface="+mn-cs"/>
                        </a:rPr>
                        <a:t>PersonID</a:t>
                      </a:r>
                      <a:endParaRPr lang="en-US" dirty="0"/>
                    </a:p>
                  </a:txBody>
                  <a:tcPr/>
                </a:tc>
                <a:tc>
                  <a:txBody>
                    <a:bodyPr/>
                    <a:lstStyle/>
                    <a:p>
                      <a:r>
                        <a:rPr lang="en-ZA" sz="1800" b="1" i="0" kern="1200" dirty="0" err="1">
                          <a:solidFill>
                            <a:schemeClr val="bg1"/>
                          </a:solidFill>
                          <a:effectLst/>
                          <a:latin typeface="+mn-lt"/>
                          <a:ea typeface="+mn-ea"/>
                          <a:cs typeface="+mn-cs"/>
                        </a:rPr>
                        <a:t>LastName</a:t>
                      </a:r>
                      <a:endParaRPr lang="en-US" dirty="0"/>
                    </a:p>
                  </a:txBody>
                  <a:tcPr/>
                </a:tc>
                <a:tc>
                  <a:txBody>
                    <a:bodyPr/>
                    <a:lstStyle/>
                    <a:p>
                      <a:r>
                        <a:rPr lang="en-ZA" sz="1800" b="1" i="0" kern="1200" dirty="0">
                          <a:solidFill>
                            <a:schemeClr val="bg1"/>
                          </a:solidFill>
                          <a:effectLst/>
                          <a:latin typeface="+mn-lt"/>
                          <a:ea typeface="+mn-ea"/>
                          <a:cs typeface="+mn-cs"/>
                        </a:rPr>
                        <a:t>FirstName</a:t>
                      </a:r>
                      <a:endParaRPr lang="en-US" dirty="0"/>
                    </a:p>
                  </a:txBody>
                  <a:tcPr/>
                </a:tc>
                <a:tc>
                  <a:txBody>
                    <a:bodyPr/>
                    <a:lstStyle/>
                    <a:p>
                      <a:r>
                        <a:rPr lang="en-ZA" sz="1800" b="1" i="0" kern="1200" dirty="0">
                          <a:solidFill>
                            <a:schemeClr val="bg1"/>
                          </a:solidFill>
                          <a:effectLst/>
                          <a:latin typeface="+mn-lt"/>
                          <a:ea typeface="+mn-ea"/>
                          <a:cs typeface="+mn-cs"/>
                        </a:rPr>
                        <a:t>Address</a:t>
                      </a:r>
                      <a:endParaRPr lang="en-US" dirty="0"/>
                    </a:p>
                  </a:txBody>
                  <a:tcPr/>
                </a:tc>
                <a:tc>
                  <a:txBody>
                    <a:bodyPr/>
                    <a:lstStyle/>
                    <a:p>
                      <a:r>
                        <a:rPr lang="en-ZA" sz="1800" b="1" i="0" kern="1200" dirty="0">
                          <a:solidFill>
                            <a:schemeClr val="bg1"/>
                          </a:solidFill>
                          <a:effectLst/>
                          <a:latin typeface="+mn-lt"/>
                          <a:ea typeface="+mn-ea"/>
                          <a:cs typeface="+mn-cs"/>
                        </a:rPr>
                        <a:t>City</a:t>
                      </a:r>
                      <a:endParaRPr lang="en-US" dirty="0"/>
                    </a:p>
                  </a:txBody>
                  <a:tcPr/>
                </a:tc>
                <a:extLst>
                  <a:ext uri="{0D108BD9-81ED-4DB2-BD59-A6C34878D82A}">
                    <a16:rowId xmlns:a16="http://schemas.microsoft.com/office/drawing/2014/main" val="32606897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65852259"/>
                  </a:ext>
                </a:extLst>
              </a:tr>
            </a:tbl>
          </a:graphicData>
        </a:graphic>
      </p:graphicFrame>
    </p:spTree>
    <p:extLst>
      <p:ext uri="{BB962C8B-B14F-4D97-AF65-F5344CB8AC3E}">
        <p14:creationId xmlns:p14="http://schemas.microsoft.com/office/powerpoint/2010/main" val="139039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E79A-8B34-4215-8605-B94D8344FB10}"/>
              </a:ext>
            </a:extLst>
          </p:cNvPr>
          <p:cNvSpPr>
            <a:spLocks noGrp="1"/>
          </p:cNvSpPr>
          <p:nvPr>
            <p:ph type="title"/>
          </p:nvPr>
        </p:nvSpPr>
        <p:spPr/>
        <p:txBody>
          <a:bodyPr/>
          <a:lstStyle/>
          <a:p>
            <a:r>
              <a:rPr lang="en-US"/>
              <a:t>Activity: CREATE A TABLE WITH DATA TYPES</a:t>
            </a:r>
          </a:p>
        </p:txBody>
      </p:sp>
      <p:sp>
        <p:nvSpPr>
          <p:cNvPr id="3" name="Content Placeholder 2">
            <a:extLst>
              <a:ext uri="{FF2B5EF4-FFF2-40B4-BE49-F238E27FC236}">
                <a16:creationId xmlns:a16="http://schemas.microsoft.com/office/drawing/2014/main" id="{A244FC0E-7B3E-4490-A606-212AF1B9BAF8}"/>
              </a:ext>
            </a:extLst>
          </p:cNvPr>
          <p:cNvSpPr>
            <a:spLocks noGrp="1"/>
          </p:cNvSpPr>
          <p:nvPr>
            <p:ph idx="1"/>
          </p:nvPr>
        </p:nvSpPr>
        <p:spPr/>
        <p:txBody>
          <a:bodyPr vert="horz" lIns="91440" tIns="45720" rIns="91440" bIns="45720" rtlCol="0" anchor="t">
            <a:normAutofit/>
          </a:bodyPr>
          <a:lstStyle/>
          <a:p>
            <a:pPr marL="520700" indent="-457200">
              <a:buAutoNum type="arabicPeriod"/>
            </a:pPr>
            <a:r>
              <a:rPr lang="en-US" dirty="0">
                <a:solidFill>
                  <a:srgbClr val="434343"/>
                </a:solidFill>
              </a:rPr>
              <a:t>Open up workbench.</a:t>
            </a:r>
            <a:endParaRPr lang="en-US" dirty="0"/>
          </a:p>
          <a:p>
            <a:pPr marL="520700" indent="-457200">
              <a:buAutoNum type="arabicPeriod"/>
            </a:pPr>
            <a:r>
              <a:rPr lang="en-US" dirty="0">
                <a:solidFill>
                  <a:srgbClr val="434343"/>
                </a:solidFill>
              </a:rPr>
              <a:t>Create a new table called ‘Teacher’.</a:t>
            </a:r>
            <a:endParaRPr lang="en-US" dirty="0"/>
          </a:p>
          <a:p>
            <a:pPr marL="977900" lvl="1" indent="-457200">
              <a:buAutoNum type="arabicPeriod"/>
            </a:pPr>
            <a:r>
              <a:rPr lang="en-US" dirty="0">
                <a:solidFill>
                  <a:srgbClr val="434343"/>
                </a:solidFill>
              </a:rPr>
              <a:t>The table should have the following columns: </a:t>
            </a:r>
            <a:r>
              <a:rPr lang="en-US" dirty="0" err="1">
                <a:solidFill>
                  <a:srgbClr val="434343"/>
                </a:solidFill>
              </a:rPr>
              <a:t>TeacherID</a:t>
            </a:r>
            <a:r>
              <a:rPr lang="en-US" dirty="0">
                <a:solidFill>
                  <a:srgbClr val="434343"/>
                </a:solidFill>
              </a:rPr>
              <a:t>, Name, </a:t>
            </a:r>
            <a:r>
              <a:rPr lang="en-US" dirty="0" err="1"/>
              <a:t>NumberOfStudents</a:t>
            </a:r>
            <a:r>
              <a:rPr lang="en-US" dirty="0"/>
              <a:t> and </a:t>
            </a:r>
            <a:r>
              <a:rPr lang="en-US" dirty="0" err="1"/>
              <a:t>DateOfEmployment</a:t>
            </a:r>
            <a:endParaRPr lang="en-US" dirty="0" err="1">
              <a:solidFill>
                <a:srgbClr val="434343"/>
              </a:solidFill>
            </a:endParaRPr>
          </a:p>
          <a:p>
            <a:pPr marL="977900" lvl="1" indent="-457200">
              <a:buAutoNum type="arabicPeriod"/>
            </a:pPr>
            <a:r>
              <a:rPr lang="en-US" dirty="0">
                <a:solidFill>
                  <a:srgbClr val="434343"/>
                </a:solidFill>
              </a:rPr>
              <a:t>Determine what data type each column should be</a:t>
            </a:r>
            <a:endParaRPr lang="en-US" dirty="0"/>
          </a:p>
          <a:p>
            <a:pPr marL="520700" indent="-457200">
              <a:buAutoNum type="arabicPeriod"/>
            </a:pPr>
            <a:r>
              <a:rPr lang="en-US" dirty="0">
                <a:solidFill>
                  <a:srgbClr val="434343"/>
                </a:solidFill>
              </a:rPr>
              <a:t>Execute the query and verify that the table have been created.</a:t>
            </a:r>
            <a:endParaRPr lang="en-US" dirty="0"/>
          </a:p>
        </p:txBody>
      </p:sp>
      <p:sp>
        <p:nvSpPr>
          <p:cNvPr id="5" name="Cloud 4">
            <a:extLst>
              <a:ext uri="{FF2B5EF4-FFF2-40B4-BE49-F238E27FC236}">
                <a16:creationId xmlns:a16="http://schemas.microsoft.com/office/drawing/2014/main" id="{1C08DC98-9CBE-4082-B66D-E46DCA5867C9}"/>
              </a:ext>
            </a:extLst>
          </p:cNvPr>
          <p:cNvSpPr/>
          <p:nvPr/>
        </p:nvSpPr>
        <p:spPr>
          <a:xfrm>
            <a:off x="7235980" y="1206394"/>
            <a:ext cx="4430737" cy="14305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Recap</a:t>
            </a:r>
          </a:p>
          <a:p>
            <a:pPr algn="ctr"/>
            <a:r>
              <a:rPr lang="en-US" sz="1400" b="1"/>
              <a:t>CREATE DATABASE </a:t>
            </a:r>
            <a:r>
              <a:rPr lang="en-US" sz="1400"/>
              <a:t>School;</a:t>
            </a:r>
          </a:p>
          <a:p>
            <a:pPr algn="ctr"/>
            <a:r>
              <a:rPr lang="en-US" sz="1400" b="1"/>
              <a:t>USE </a:t>
            </a:r>
            <a:r>
              <a:rPr lang="en-US" sz="1400"/>
              <a:t>School;</a:t>
            </a:r>
          </a:p>
          <a:p>
            <a:pPr algn="ctr"/>
            <a:endParaRPr lang="en-US" sz="1400" b="1" dirty="0"/>
          </a:p>
        </p:txBody>
      </p:sp>
      <p:sp>
        <p:nvSpPr>
          <p:cNvPr id="6" name="Cloud 5">
            <a:extLst>
              <a:ext uri="{FF2B5EF4-FFF2-40B4-BE49-F238E27FC236}">
                <a16:creationId xmlns:a16="http://schemas.microsoft.com/office/drawing/2014/main" id="{31BA06AC-CBDA-47F1-AD51-AF7B1E86DCF1}"/>
              </a:ext>
            </a:extLst>
          </p:cNvPr>
          <p:cNvSpPr/>
          <p:nvPr/>
        </p:nvSpPr>
        <p:spPr>
          <a:xfrm>
            <a:off x="3242432" y="4699358"/>
            <a:ext cx="3095846" cy="10523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1600" b="1"/>
              <a:t>SHOW TABLES;</a:t>
            </a:r>
            <a:endParaRPr lang="en-US" sz="1600"/>
          </a:p>
          <a:p>
            <a:pPr algn="ctr"/>
            <a:endParaRPr lang="en-US" sz="1600" b="1" dirty="0"/>
          </a:p>
        </p:txBody>
      </p:sp>
    </p:spTree>
    <p:extLst>
      <p:ext uri="{BB962C8B-B14F-4D97-AF65-F5344CB8AC3E}">
        <p14:creationId xmlns:p14="http://schemas.microsoft.com/office/powerpoint/2010/main" val="48116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D5AE-5E8D-44DC-8E2D-7F1EF61F36BF}"/>
              </a:ext>
            </a:extLst>
          </p:cNvPr>
          <p:cNvSpPr>
            <a:spLocks noGrp="1"/>
          </p:cNvSpPr>
          <p:nvPr>
            <p:ph type="title"/>
          </p:nvPr>
        </p:nvSpPr>
        <p:spPr/>
        <p:txBody>
          <a:bodyPr/>
          <a:lstStyle/>
          <a:p>
            <a:r>
              <a:rPr lang="en-US"/>
              <a:t>Solution: Create a table With data types</a:t>
            </a:r>
          </a:p>
        </p:txBody>
      </p:sp>
      <p:sp>
        <p:nvSpPr>
          <p:cNvPr id="3" name="Content Placeholder 2">
            <a:extLst>
              <a:ext uri="{FF2B5EF4-FFF2-40B4-BE49-F238E27FC236}">
                <a16:creationId xmlns:a16="http://schemas.microsoft.com/office/drawing/2014/main" id="{81E81F96-799F-47CB-8985-5439333138D9}"/>
              </a:ext>
            </a:extLst>
          </p:cNvPr>
          <p:cNvSpPr>
            <a:spLocks noGrp="1"/>
          </p:cNvSpPr>
          <p:nvPr>
            <p:ph idx="1"/>
          </p:nvPr>
        </p:nvSpPr>
        <p:spPr/>
        <p:txBody>
          <a:bodyPr vert="horz" lIns="91440" tIns="45720" rIns="91440" bIns="45720" rtlCol="0" anchor="t">
            <a:normAutofit/>
          </a:bodyPr>
          <a:lstStyle/>
          <a:p>
            <a:pPr>
              <a:buNone/>
            </a:pPr>
            <a:r>
              <a:rPr lang="en-US" dirty="0"/>
              <a:t>CREATE TABLE Teacher (</a:t>
            </a:r>
          </a:p>
          <a:p>
            <a:pPr>
              <a:buNone/>
            </a:pPr>
            <a:r>
              <a:rPr lang="en-US" dirty="0"/>
              <a:t>    </a:t>
            </a:r>
            <a:r>
              <a:rPr lang="en-US" dirty="0" err="1"/>
              <a:t>TeacherID</a:t>
            </a:r>
            <a:r>
              <a:rPr lang="en-US" dirty="0"/>
              <a:t> int,</a:t>
            </a:r>
          </a:p>
          <a:p>
            <a:pPr>
              <a:buNone/>
            </a:pPr>
            <a:r>
              <a:rPr lang="en-US" dirty="0"/>
              <a:t>    Name varchar(225),</a:t>
            </a:r>
          </a:p>
          <a:p>
            <a:pPr>
              <a:buNone/>
            </a:pPr>
            <a:r>
              <a:rPr lang="en-US" dirty="0"/>
              <a:t>    </a:t>
            </a:r>
            <a:r>
              <a:rPr lang="en-US" dirty="0" err="1"/>
              <a:t>NumberOfStudents</a:t>
            </a:r>
            <a:r>
              <a:rPr lang="en-US" dirty="0"/>
              <a:t> int,</a:t>
            </a:r>
          </a:p>
          <a:p>
            <a:pPr>
              <a:buNone/>
            </a:pPr>
            <a:r>
              <a:rPr lang="en-US" dirty="0"/>
              <a:t>    </a:t>
            </a:r>
            <a:r>
              <a:rPr lang="en-US" dirty="0" err="1"/>
              <a:t>DateOfEmployment</a:t>
            </a:r>
            <a:r>
              <a:rPr lang="en-US" dirty="0"/>
              <a:t> date</a:t>
            </a:r>
          </a:p>
          <a:p>
            <a:pPr marL="0" indent="0">
              <a:buNone/>
            </a:pPr>
            <a:r>
              <a:rPr lang="en-US" dirty="0"/>
              <a:t>);</a:t>
            </a:r>
          </a:p>
        </p:txBody>
      </p:sp>
    </p:spTree>
    <p:extLst>
      <p:ext uri="{BB962C8B-B14F-4D97-AF65-F5344CB8AC3E}">
        <p14:creationId xmlns:p14="http://schemas.microsoft.com/office/powerpoint/2010/main" val="235971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BF98-3337-0344-8A73-E6DAE22BD5C1}"/>
              </a:ext>
            </a:extLst>
          </p:cNvPr>
          <p:cNvSpPr>
            <a:spLocks noGrp="1"/>
          </p:cNvSpPr>
          <p:nvPr>
            <p:ph type="title"/>
          </p:nvPr>
        </p:nvSpPr>
        <p:spPr/>
        <p:txBody>
          <a:bodyPr/>
          <a:lstStyle/>
          <a:p>
            <a:r>
              <a:rPr lang="en-US" dirty="0"/>
              <a:t>SQL Constraints</a:t>
            </a:r>
          </a:p>
        </p:txBody>
      </p:sp>
      <p:sp>
        <p:nvSpPr>
          <p:cNvPr id="3" name="Content Placeholder 2">
            <a:extLst>
              <a:ext uri="{FF2B5EF4-FFF2-40B4-BE49-F238E27FC236}">
                <a16:creationId xmlns:a16="http://schemas.microsoft.com/office/drawing/2014/main" id="{B8C51180-4695-4D4C-AC02-A40FEDAB69D1}"/>
              </a:ext>
            </a:extLst>
          </p:cNvPr>
          <p:cNvSpPr>
            <a:spLocks noGrp="1"/>
          </p:cNvSpPr>
          <p:nvPr>
            <p:ph idx="1"/>
          </p:nvPr>
        </p:nvSpPr>
        <p:spPr/>
        <p:txBody>
          <a:bodyPr>
            <a:normAutofit/>
          </a:bodyPr>
          <a:lstStyle/>
          <a:p>
            <a:r>
              <a:rPr lang="en-ZA" dirty="0"/>
              <a:t>SQL constraints are used to specify rules for data in a table.</a:t>
            </a:r>
          </a:p>
          <a:p>
            <a:r>
              <a:rPr lang="en-ZA" dirty="0"/>
              <a:t>Constraints can be specified when the table is created with the CREATE TABLE statement</a:t>
            </a:r>
          </a:p>
          <a:p>
            <a:r>
              <a:rPr lang="en-ZA" dirty="0"/>
              <a:t>Syntax:</a:t>
            </a:r>
          </a:p>
          <a:p>
            <a:pPr marL="1371600" lvl="3" indent="0">
              <a:lnSpc>
                <a:spcPct val="120000"/>
              </a:lnSpc>
              <a:spcBef>
                <a:spcPts val="100"/>
              </a:spcBef>
              <a:buNone/>
            </a:pPr>
            <a:r>
              <a:rPr lang="en-ZA" dirty="0"/>
              <a:t>CREATE  TABLE </a:t>
            </a:r>
            <a:r>
              <a:rPr lang="en-ZA" dirty="0" err="1"/>
              <a:t>table_name</a:t>
            </a:r>
            <a:r>
              <a:rPr lang="en-ZA" dirty="0"/>
              <a:t>( </a:t>
            </a:r>
          </a:p>
          <a:p>
            <a:pPr marL="1371600" lvl="3" indent="0">
              <a:lnSpc>
                <a:spcPct val="120000"/>
              </a:lnSpc>
              <a:spcBef>
                <a:spcPts val="100"/>
              </a:spcBef>
              <a:buNone/>
            </a:pPr>
            <a:r>
              <a:rPr lang="en-ZA" dirty="0"/>
              <a:t>    column1 datatype </a:t>
            </a:r>
            <a:r>
              <a:rPr lang="en-ZA" i="1" dirty="0"/>
              <a:t>constraint</a:t>
            </a:r>
            <a:r>
              <a:rPr lang="en-ZA" dirty="0"/>
              <a:t>, </a:t>
            </a:r>
          </a:p>
          <a:p>
            <a:pPr marL="1371600" lvl="3" indent="0">
              <a:lnSpc>
                <a:spcPct val="120000"/>
              </a:lnSpc>
              <a:spcBef>
                <a:spcPts val="100"/>
              </a:spcBef>
              <a:buNone/>
            </a:pPr>
            <a:r>
              <a:rPr lang="en-ZA" dirty="0"/>
              <a:t>    column2 datatype </a:t>
            </a:r>
            <a:r>
              <a:rPr lang="en-ZA" i="1" dirty="0"/>
              <a:t>constraint</a:t>
            </a:r>
            <a:r>
              <a:rPr lang="en-ZA" dirty="0"/>
              <a:t>, </a:t>
            </a:r>
          </a:p>
          <a:p>
            <a:pPr marL="1371600" lvl="3" indent="0">
              <a:lnSpc>
                <a:spcPct val="120000"/>
              </a:lnSpc>
              <a:spcBef>
                <a:spcPts val="100"/>
              </a:spcBef>
              <a:buNone/>
            </a:pPr>
            <a:r>
              <a:rPr lang="en-ZA" dirty="0"/>
              <a:t>    column3 datatype </a:t>
            </a:r>
            <a:r>
              <a:rPr lang="en-ZA" i="1" dirty="0"/>
              <a:t>constraint</a:t>
            </a:r>
            <a:r>
              <a:rPr lang="en-ZA" dirty="0"/>
              <a:t>, </a:t>
            </a:r>
          </a:p>
          <a:p>
            <a:pPr marL="1371600" lvl="3" indent="0">
              <a:lnSpc>
                <a:spcPct val="120000"/>
              </a:lnSpc>
              <a:spcBef>
                <a:spcPts val="100"/>
              </a:spcBef>
              <a:buNone/>
            </a:pPr>
            <a:r>
              <a:rPr lang="en-ZA" dirty="0"/>
              <a:t>    .....</a:t>
            </a:r>
          </a:p>
          <a:p>
            <a:pPr marL="1371600" lvl="3" indent="0">
              <a:lnSpc>
                <a:spcPct val="120000"/>
              </a:lnSpc>
              <a:spcBef>
                <a:spcPts val="100"/>
              </a:spcBef>
              <a:buNone/>
            </a:pPr>
            <a:r>
              <a:rPr lang="en-ZA" dirty="0"/>
              <a:t>);</a:t>
            </a:r>
          </a:p>
          <a:p>
            <a:pPr>
              <a:lnSpc>
                <a:spcPct val="120000"/>
              </a:lnSpc>
              <a:spcBef>
                <a:spcPts val="100"/>
              </a:spcBef>
            </a:pPr>
            <a:r>
              <a:rPr lang="en-ZA" dirty="0"/>
              <a:t>Constraints are used to limit the type of data that can go into a table.</a:t>
            </a:r>
          </a:p>
        </p:txBody>
      </p:sp>
    </p:spTree>
    <p:extLst>
      <p:ext uri="{BB962C8B-B14F-4D97-AF65-F5344CB8AC3E}">
        <p14:creationId xmlns:p14="http://schemas.microsoft.com/office/powerpoint/2010/main" val="114817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BF98-3337-0344-8A73-E6DAE22BD5C1}"/>
              </a:ext>
            </a:extLst>
          </p:cNvPr>
          <p:cNvSpPr>
            <a:spLocks noGrp="1"/>
          </p:cNvSpPr>
          <p:nvPr>
            <p:ph type="title"/>
          </p:nvPr>
        </p:nvSpPr>
        <p:spPr/>
        <p:txBody>
          <a:bodyPr/>
          <a:lstStyle/>
          <a:p>
            <a:r>
              <a:rPr lang="en-US" dirty="0"/>
              <a:t>SQL Constraints CONT.</a:t>
            </a:r>
          </a:p>
        </p:txBody>
      </p:sp>
      <p:sp>
        <p:nvSpPr>
          <p:cNvPr id="3" name="Content Placeholder 2">
            <a:extLst>
              <a:ext uri="{FF2B5EF4-FFF2-40B4-BE49-F238E27FC236}">
                <a16:creationId xmlns:a16="http://schemas.microsoft.com/office/drawing/2014/main" id="{B8C51180-4695-4D4C-AC02-A40FEDAB69D1}"/>
              </a:ext>
            </a:extLst>
          </p:cNvPr>
          <p:cNvSpPr>
            <a:spLocks noGrp="1"/>
          </p:cNvSpPr>
          <p:nvPr>
            <p:ph idx="1"/>
          </p:nvPr>
        </p:nvSpPr>
        <p:spPr/>
        <p:txBody>
          <a:bodyPr>
            <a:normAutofit/>
          </a:bodyPr>
          <a:lstStyle/>
          <a:p>
            <a:r>
              <a:rPr lang="en-ZA" dirty="0"/>
              <a:t>To ensure the accuracy and reliability of the data in the table.</a:t>
            </a:r>
          </a:p>
          <a:p>
            <a:r>
              <a:rPr lang="en-ZA"/>
              <a:t>Any data inserted that violates the constraint will cause the query to fail.</a:t>
            </a:r>
            <a:endParaRPr lang="en-ZA" dirty="0"/>
          </a:p>
          <a:p>
            <a:r>
              <a:rPr lang="en-ZA" dirty="0"/>
              <a:t>Constraints can be column level or table level. </a:t>
            </a:r>
          </a:p>
          <a:p>
            <a:pPr lvl="1"/>
            <a:r>
              <a:rPr lang="en-ZA" dirty="0"/>
              <a:t>Column level constraints apply to a column</a:t>
            </a:r>
          </a:p>
          <a:p>
            <a:pPr lvl="1"/>
            <a:r>
              <a:rPr lang="en-ZA" dirty="0"/>
              <a:t>Table level constraints apply to the whole table</a:t>
            </a:r>
          </a:p>
          <a:p>
            <a:endParaRPr lang="en-ZA" dirty="0"/>
          </a:p>
        </p:txBody>
      </p:sp>
    </p:spTree>
    <p:extLst>
      <p:ext uri="{BB962C8B-B14F-4D97-AF65-F5344CB8AC3E}">
        <p14:creationId xmlns:p14="http://schemas.microsoft.com/office/powerpoint/2010/main" val="160302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BF98-3337-0344-8A73-E6DAE22BD5C1}"/>
              </a:ext>
            </a:extLst>
          </p:cNvPr>
          <p:cNvSpPr>
            <a:spLocks noGrp="1"/>
          </p:cNvSpPr>
          <p:nvPr>
            <p:ph type="title"/>
          </p:nvPr>
        </p:nvSpPr>
        <p:spPr/>
        <p:txBody>
          <a:bodyPr/>
          <a:lstStyle/>
          <a:p>
            <a:r>
              <a:rPr lang="en-US" dirty="0"/>
              <a:t>SQL Constraints CONT.</a:t>
            </a:r>
          </a:p>
        </p:txBody>
      </p:sp>
      <p:sp>
        <p:nvSpPr>
          <p:cNvPr id="3" name="Content Placeholder 2">
            <a:extLst>
              <a:ext uri="{FF2B5EF4-FFF2-40B4-BE49-F238E27FC236}">
                <a16:creationId xmlns:a16="http://schemas.microsoft.com/office/drawing/2014/main" id="{B8C51180-4695-4D4C-AC02-A40FEDAB69D1}"/>
              </a:ext>
            </a:extLst>
          </p:cNvPr>
          <p:cNvSpPr>
            <a:spLocks noGrp="1"/>
          </p:cNvSpPr>
          <p:nvPr>
            <p:ph idx="1"/>
          </p:nvPr>
        </p:nvSpPr>
        <p:spPr/>
        <p:txBody>
          <a:bodyPr>
            <a:normAutofit/>
          </a:bodyPr>
          <a:lstStyle/>
          <a:p>
            <a:r>
              <a:rPr lang="en-ZA" dirty="0"/>
              <a:t>Some commonly used SQL constraints are:</a:t>
            </a:r>
          </a:p>
          <a:p>
            <a:pPr lvl="1"/>
            <a:r>
              <a:rPr lang="en-ZA" dirty="0"/>
              <a:t>NOT NULL - Ensures that a column cannot have a NULL value</a:t>
            </a:r>
          </a:p>
          <a:p>
            <a:pPr lvl="1"/>
            <a:r>
              <a:rPr lang="en-ZA" dirty="0"/>
              <a:t>UNIQUE - Ensures that all values in a column are different</a:t>
            </a:r>
          </a:p>
          <a:p>
            <a:pPr lvl="1"/>
            <a:r>
              <a:rPr lang="en-ZA" dirty="0"/>
              <a:t>DEFAULT - Sets a default value for a column when no value is specified</a:t>
            </a:r>
          </a:p>
          <a:p>
            <a:pPr lvl="1"/>
            <a:r>
              <a:rPr lang="en-ZA" dirty="0"/>
              <a:t>PRIMARY KEY - A combination of a NOT NULL and UNIQUE. Uniquely identifies each row in a table</a:t>
            </a:r>
          </a:p>
          <a:p>
            <a:pPr lvl="1"/>
            <a:r>
              <a:rPr lang="en-ZA" dirty="0"/>
              <a:t>FOREIGN KEY - Uniquely identifies a row/record in another table</a:t>
            </a:r>
          </a:p>
          <a:p>
            <a:pPr lvl="1"/>
            <a:endParaRPr lang="en-ZA" dirty="0"/>
          </a:p>
        </p:txBody>
      </p:sp>
    </p:spTree>
    <p:extLst>
      <p:ext uri="{BB962C8B-B14F-4D97-AF65-F5344CB8AC3E}">
        <p14:creationId xmlns:p14="http://schemas.microsoft.com/office/powerpoint/2010/main" val="355977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BF98-3337-0344-8A73-E6DAE22BD5C1}"/>
              </a:ext>
            </a:extLst>
          </p:cNvPr>
          <p:cNvSpPr>
            <a:spLocks noGrp="1"/>
          </p:cNvSpPr>
          <p:nvPr>
            <p:ph type="title"/>
          </p:nvPr>
        </p:nvSpPr>
        <p:spPr/>
        <p:txBody>
          <a:bodyPr/>
          <a:lstStyle/>
          <a:p>
            <a:r>
              <a:rPr lang="en-US" dirty="0"/>
              <a:t>SQL Constraints: </a:t>
            </a:r>
            <a:r>
              <a:rPr lang="en-ZA" dirty="0"/>
              <a:t>NOT NULL </a:t>
            </a:r>
            <a:endParaRPr lang="en-US" dirty="0"/>
          </a:p>
        </p:txBody>
      </p:sp>
      <p:sp>
        <p:nvSpPr>
          <p:cNvPr id="3" name="Content Placeholder 2">
            <a:extLst>
              <a:ext uri="{FF2B5EF4-FFF2-40B4-BE49-F238E27FC236}">
                <a16:creationId xmlns:a16="http://schemas.microsoft.com/office/drawing/2014/main" id="{B8C51180-4695-4D4C-AC02-A40FEDAB69D1}"/>
              </a:ext>
            </a:extLst>
          </p:cNvPr>
          <p:cNvSpPr>
            <a:spLocks noGrp="1"/>
          </p:cNvSpPr>
          <p:nvPr>
            <p:ph idx="1"/>
          </p:nvPr>
        </p:nvSpPr>
        <p:spPr>
          <a:xfrm>
            <a:off x="1251678" y="2286002"/>
            <a:ext cx="10178322" cy="3737111"/>
          </a:xfrm>
        </p:spPr>
        <p:txBody>
          <a:bodyPr>
            <a:normAutofit/>
          </a:bodyPr>
          <a:lstStyle/>
          <a:p>
            <a:r>
              <a:rPr lang="en-ZA" dirty="0"/>
              <a:t>By default, a column can hold NULL values.</a:t>
            </a:r>
          </a:p>
          <a:p>
            <a:r>
              <a:rPr lang="en-ZA" dirty="0"/>
              <a:t>The NOT NULL constraint enforces a column to NOT accept NULL values.</a:t>
            </a:r>
          </a:p>
          <a:p>
            <a:r>
              <a:rPr lang="en-ZA" dirty="0"/>
              <a:t>This enforces a field to always contain a value, which means that you cannot insert a new record, or update a record without adding a value to this field.</a:t>
            </a:r>
          </a:p>
        </p:txBody>
      </p:sp>
    </p:spTree>
    <p:extLst>
      <p:ext uri="{BB962C8B-B14F-4D97-AF65-F5344CB8AC3E}">
        <p14:creationId xmlns:p14="http://schemas.microsoft.com/office/powerpoint/2010/main" val="258585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BF98-3337-0344-8A73-E6DAE22BD5C1}"/>
              </a:ext>
            </a:extLst>
          </p:cNvPr>
          <p:cNvSpPr>
            <a:spLocks noGrp="1"/>
          </p:cNvSpPr>
          <p:nvPr>
            <p:ph type="title"/>
          </p:nvPr>
        </p:nvSpPr>
        <p:spPr/>
        <p:txBody>
          <a:bodyPr/>
          <a:lstStyle/>
          <a:p>
            <a:r>
              <a:rPr lang="en-US" dirty="0"/>
              <a:t>SQL Constraints: </a:t>
            </a:r>
            <a:r>
              <a:rPr lang="en-ZA" dirty="0"/>
              <a:t>UNIQUE</a:t>
            </a:r>
            <a:endParaRPr lang="en-US" dirty="0"/>
          </a:p>
        </p:txBody>
      </p:sp>
      <p:sp>
        <p:nvSpPr>
          <p:cNvPr id="3" name="Content Placeholder 2">
            <a:extLst>
              <a:ext uri="{FF2B5EF4-FFF2-40B4-BE49-F238E27FC236}">
                <a16:creationId xmlns:a16="http://schemas.microsoft.com/office/drawing/2014/main" id="{B8C51180-4695-4D4C-AC02-A40FEDAB69D1}"/>
              </a:ext>
            </a:extLst>
          </p:cNvPr>
          <p:cNvSpPr>
            <a:spLocks noGrp="1"/>
          </p:cNvSpPr>
          <p:nvPr>
            <p:ph idx="1"/>
          </p:nvPr>
        </p:nvSpPr>
        <p:spPr>
          <a:xfrm>
            <a:off x="1251678" y="2286002"/>
            <a:ext cx="10178322" cy="3737111"/>
          </a:xfrm>
        </p:spPr>
        <p:txBody>
          <a:bodyPr>
            <a:normAutofit/>
          </a:bodyPr>
          <a:lstStyle/>
          <a:p>
            <a:r>
              <a:rPr lang="en-ZA" dirty="0"/>
              <a:t>The UNIQUE constraint ensures that all values in a column are different.</a:t>
            </a:r>
          </a:p>
          <a:p>
            <a:r>
              <a:rPr lang="en-ZA" dirty="0"/>
              <a:t>Both the UNIQUE and PRIMARY KEY constraints provide a guarantee for uniqueness for a column or set of columns. </a:t>
            </a:r>
          </a:p>
          <a:p>
            <a:r>
              <a:rPr lang="en-ZA" dirty="0"/>
              <a:t>A PRIMARY KEY constraint automatically has a UNIQUE constraint.</a:t>
            </a:r>
          </a:p>
          <a:p>
            <a:r>
              <a:rPr lang="en-ZA" dirty="0"/>
              <a:t>However, you can have many UNIQUE constraints per table, but only one PRIMARY KEY constraint per table.</a:t>
            </a:r>
          </a:p>
        </p:txBody>
      </p:sp>
    </p:spTree>
    <p:extLst>
      <p:ext uri="{BB962C8B-B14F-4D97-AF65-F5344CB8AC3E}">
        <p14:creationId xmlns:p14="http://schemas.microsoft.com/office/powerpoint/2010/main" val="417214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BF98-3337-0344-8A73-E6DAE22BD5C1}"/>
              </a:ext>
            </a:extLst>
          </p:cNvPr>
          <p:cNvSpPr>
            <a:spLocks noGrp="1"/>
          </p:cNvSpPr>
          <p:nvPr>
            <p:ph type="title"/>
          </p:nvPr>
        </p:nvSpPr>
        <p:spPr/>
        <p:txBody>
          <a:bodyPr/>
          <a:lstStyle/>
          <a:p>
            <a:r>
              <a:rPr lang="en-US" dirty="0"/>
              <a:t>SQL Constraints Cont.</a:t>
            </a:r>
          </a:p>
        </p:txBody>
      </p:sp>
      <p:sp>
        <p:nvSpPr>
          <p:cNvPr id="3" name="Content Placeholder 2">
            <a:extLst>
              <a:ext uri="{FF2B5EF4-FFF2-40B4-BE49-F238E27FC236}">
                <a16:creationId xmlns:a16="http://schemas.microsoft.com/office/drawing/2014/main" id="{B8C51180-4695-4D4C-AC02-A40FEDAB69D1}"/>
              </a:ext>
            </a:extLst>
          </p:cNvPr>
          <p:cNvSpPr>
            <a:spLocks noGrp="1"/>
          </p:cNvSpPr>
          <p:nvPr>
            <p:ph idx="1"/>
          </p:nvPr>
        </p:nvSpPr>
        <p:spPr>
          <a:xfrm>
            <a:off x="1251678" y="2286002"/>
            <a:ext cx="10178322" cy="3737111"/>
          </a:xfrm>
        </p:spPr>
        <p:txBody>
          <a:bodyPr vert="horz" lIns="91440" tIns="45720" rIns="91440" bIns="45720" rtlCol="0" anchor="t">
            <a:normAutofit/>
          </a:bodyPr>
          <a:lstStyle/>
          <a:p>
            <a:r>
              <a:rPr lang="en-ZA" dirty="0"/>
              <a:t>The following SQL ensures that the "ID", "</a:t>
            </a:r>
            <a:r>
              <a:rPr lang="en-ZA" dirty="0" err="1"/>
              <a:t>LastName</a:t>
            </a:r>
            <a:r>
              <a:rPr lang="en-ZA" dirty="0"/>
              <a:t>", and "FirstName" columns will NOT accept NULL values when the "Person" table is created and a UNIQUE constraint is added on the "ID" column</a:t>
            </a:r>
          </a:p>
          <a:p>
            <a:pPr marL="914400" lvl="2" indent="0">
              <a:buNone/>
            </a:pPr>
            <a:r>
              <a:rPr lang="en-ZA" dirty="0"/>
              <a:t>CREATE TABLE Person (</a:t>
            </a:r>
            <a:br>
              <a:rPr lang="en-ZA" dirty="0"/>
            </a:br>
            <a:r>
              <a:rPr lang="en-ZA" dirty="0"/>
              <a:t>    </a:t>
            </a:r>
            <a:r>
              <a:rPr lang="en-ZA" dirty="0" err="1"/>
              <a:t>PersonID</a:t>
            </a:r>
            <a:r>
              <a:rPr lang="en-ZA" dirty="0"/>
              <a:t> int NOT NULL,</a:t>
            </a:r>
            <a:br>
              <a:rPr lang="en-ZA" dirty="0"/>
            </a:br>
            <a:r>
              <a:rPr lang="en-ZA" dirty="0"/>
              <a:t>    </a:t>
            </a:r>
            <a:r>
              <a:rPr lang="en-ZA" dirty="0" err="1"/>
              <a:t>LastName</a:t>
            </a:r>
            <a:r>
              <a:rPr lang="en-ZA" dirty="0"/>
              <a:t> varchar(255) NOT NULL,</a:t>
            </a:r>
            <a:br>
              <a:rPr lang="en-ZA" dirty="0"/>
            </a:br>
            <a:r>
              <a:rPr lang="en-ZA" dirty="0"/>
              <a:t>    FirstName varchar(255) NOT NULL,</a:t>
            </a:r>
            <a:br>
              <a:rPr lang="en-ZA" dirty="0"/>
            </a:br>
            <a:r>
              <a:rPr lang="en-ZA" dirty="0"/>
              <a:t>    Age int DEFAULT 21,</a:t>
            </a:r>
            <a:br>
              <a:rPr lang="en-ZA" dirty="0"/>
            </a:br>
            <a:r>
              <a:rPr lang="en-ZA" dirty="0"/>
              <a:t>    UNIQUE (</a:t>
            </a:r>
            <a:r>
              <a:rPr lang="en-ZA" dirty="0" err="1"/>
              <a:t>PersonID</a:t>
            </a:r>
            <a:r>
              <a:rPr lang="en-ZA" dirty="0"/>
              <a:t>)</a:t>
            </a:r>
            <a:br>
              <a:rPr lang="en-ZA" dirty="0"/>
            </a:br>
            <a:r>
              <a:rPr lang="en-ZA" dirty="0"/>
              <a:t>);</a:t>
            </a:r>
          </a:p>
        </p:txBody>
      </p:sp>
    </p:spTree>
    <p:extLst>
      <p:ext uri="{BB962C8B-B14F-4D97-AF65-F5344CB8AC3E}">
        <p14:creationId xmlns:p14="http://schemas.microsoft.com/office/powerpoint/2010/main" val="201874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E55C-5C88-DC4A-B513-2BA0AD1BFB2A}"/>
              </a:ext>
            </a:extLst>
          </p:cNvPr>
          <p:cNvSpPr>
            <a:spLocks noGrp="1"/>
          </p:cNvSpPr>
          <p:nvPr>
            <p:ph type="title"/>
          </p:nvPr>
        </p:nvSpPr>
        <p:spPr/>
        <p:txBody>
          <a:bodyPr/>
          <a:lstStyle/>
          <a:p>
            <a:r>
              <a:rPr lang="en-US" dirty="0"/>
              <a:t>SQL Primary keys</a:t>
            </a:r>
          </a:p>
        </p:txBody>
      </p:sp>
      <p:sp>
        <p:nvSpPr>
          <p:cNvPr id="3" name="Content Placeholder 2">
            <a:extLst>
              <a:ext uri="{FF2B5EF4-FFF2-40B4-BE49-F238E27FC236}">
                <a16:creationId xmlns:a16="http://schemas.microsoft.com/office/drawing/2014/main" id="{897F500F-0D7A-6D4D-8E70-AAABF3B6E5BC}"/>
              </a:ext>
            </a:extLst>
          </p:cNvPr>
          <p:cNvSpPr>
            <a:spLocks noGrp="1"/>
          </p:cNvSpPr>
          <p:nvPr>
            <p:ph idx="1"/>
          </p:nvPr>
        </p:nvSpPr>
        <p:spPr/>
        <p:txBody>
          <a:bodyPr vert="horz" lIns="91440" tIns="45720" rIns="91440" bIns="45720" rtlCol="0" anchor="t">
            <a:normAutofit/>
          </a:bodyPr>
          <a:lstStyle/>
          <a:p>
            <a:r>
              <a:rPr lang="en-ZA" dirty="0"/>
              <a:t>The PRIMARY KEY constraint uniquely identifies each record in a table.</a:t>
            </a:r>
          </a:p>
          <a:p>
            <a:r>
              <a:rPr lang="en-ZA" dirty="0"/>
              <a:t>Primary keys must contain UNIQUE </a:t>
            </a:r>
            <a:r>
              <a:rPr lang="en-ZA"/>
              <a:t>values and</a:t>
            </a:r>
            <a:r>
              <a:rPr lang="en-ZA" dirty="0"/>
              <a:t> cannot contain NULL values.</a:t>
            </a:r>
          </a:p>
          <a:p>
            <a:r>
              <a:rPr lang="en-ZA" dirty="0"/>
              <a:t>A table can have only one primary key, which may consist of single or multiple fields.</a:t>
            </a:r>
          </a:p>
          <a:p>
            <a:pPr marL="0" indent="0">
              <a:buNone/>
            </a:pPr>
            <a:endParaRPr lang="en-ZA" dirty="0"/>
          </a:p>
          <a:p>
            <a:endParaRPr lang="en-ZA" dirty="0"/>
          </a:p>
          <a:p>
            <a:endParaRPr lang="en-US" dirty="0"/>
          </a:p>
        </p:txBody>
      </p:sp>
    </p:spTree>
    <p:extLst>
      <p:ext uri="{BB962C8B-B14F-4D97-AF65-F5344CB8AC3E}">
        <p14:creationId xmlns:p14="http://schemas.microsoft.com/office/powerpoint/2010/main" val="277171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FDE-0988-E143-95B1-7FB7B3429955}"/>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30A2DB4E-4143-FB4F-BFAD-C0529211C617}"/>
              </a:ext>
            </a:extLst>
          </p:cNvPr>
          <p:cNvSpPr>
            <a:spLocks noGrp="1"/>
          </p:cNvSpPr>
          <p:nvPr>
            <p:ph idx="1"/>
          </p:nvPr>
        </p:nvSpPr>
        <p:spPr/>
        <p:txBody>
          <a:bodyPr/>
          <a:lstStyle/>
          <a:p>
            <a:r>
              <a:rPr lang="en-US" dirty="0"/>
              <a:t>Database - </a:t>
            </a:r>
            <a:r>
              <a:rPr lang="en-ZA" i="1" dirty="0"/>
              <a:t>A shared </a:t>
            </a:r>
            <a:r>
              <a:rPr lang="en-ZA" b="1" i="1" dirty="0"/>
              <a:t>collection</a:t>
            </a:r>
            <a:r>
              <a:rPr lang="en-ZA" i="1" dirty="0"/>
              <a:t> of logically </a:t>
            </a:r>
            <a:r>
              <a:rPr lang="en-ZA" b="1" i="1" dirty="0"/>
              <a:t>related data </a:t>
            </a:r>
            <a:r>
              <a:rPr lang="en-ZA" i="1" dirty="0"/>
              <a:t>and its </a:t>
            </a:r>
            <a:r>
              <a:rPr lang="en-ZA" b="1" i="1" dirty="0"/>
              <a:t>description</a:t>
            </a:r>
            <a:r>
              <a:rPr lang="en-ZA" i="1" dirty="0"/>
              <a:t>.</a:t>
            </a:r>
          </a:p>
          <a:p>
            <a:pPr lvl="1"/>
            <a:r>
              <a:rPr lang="en-ZA" dirty="0"/>
              <a:t>Relationships</a:t>
            </a:r>
          </a:p>
          <a:p>
            <a:pPr lvl="1"/>
            <a:r>
              <a:rPr lang="en-ZA" dirty="0"/>
              <a:t>Metadata</a:t>
            </a:r>
          </a:p>
          <a:p>
            <a:r>
              <a:rPr lang="en-ZA" dirty="0"/>
              <a:t>DBMS (Database Management System) - </a:t>
            </a:r>
            <a:r>
              <a:rPr lang="en-US" i="1" dirty="0">
                <a:solidFill>
                  <a:srgbClr val="434343"/>
                </a:solidFill>
              </a:rPr>
              <a:t>A </a:t>
            </a:r>
            <a:r>
              <a:rPr lang="en-US" b="1" i="1" dirty="0">
                <a:solidFill>
                  <a:srgbClr val="434343"/>
                </a:solidFill>
              </a:rPr>
              <a:t>software</a:t>
            </a:r>
            <a:r>
              <a:rPr lang="en-US" i="1" dirty="0">
                <a:solidFill>
                  <a:srgbClr val="434343"/>
                </a:solidFill>
              </a:rPr>
              <a:t> system that enables users to </a:t>
            </a:r>
            <a:r>
              <a:rPr lang="en-US" b="1" i="1" dirty="0">
                <a:solidFill>
                  <a:srgbClr val="434343"/>
                </a:solidFill>
              </a:rPr>
              <a:t>define</a:t>
            </a:r>
            <a:r>
              <a:rPr lang="en-US" i="1" dirty="0">
                <a:solidFill>
                  <a:srgbClr val="434343"/>
                </a:solidFill>
              </a:rPr>
              <a:t>, </a:t>
            </a:r>
            <a:r>
              <a:rPr lang="en-US" b="1" i="1" dirty="0">
                <a:solidFill>
                  <a:srgbClr val="434343"/>
                </a:solidFill>
              </a:rPr>
              <a:t>create</a:t>
            </a:r>
            <a:r>
              <a:rPr lang="en-US" i="1" dirty="0">
                <a:solidFill>
                  <a:srgbClr val="434343"/>
                </a:solidFill>
              </a:rPr>
              <a:t>, </a:t>
            </a:r>
            <a:r>
              <a:rPr lang="en-US" b="1" i="1" dirty="0">
                <a:solidFill>
                  <a:srgbClr val="434343"/>
                </a:solidFill>
              </a:rPr>
              <a:t>maintain</a:t>
            </a:r>
            <a:r>
              <a:rPr lang="en-US" i="1" dirty="0">
                <a:solidFill>
                  <a:srgbClr val="434343"/>
                </a:solidFill>
              </a:rPr>
              <a:t> and control </a:t>
            </a:r>
            <a:r>
              <a:rPr lang="en-US" b="1" i="1" dirty="0">
                <a:solidFill>
                  <a:srgbClr val="434343"/>
                </a:solidFill>
              </a:rPr>
              <a:t>access</a:t>
            </a:r>
            <a:r>
              <a:rPr lang="en-US" i="1" dirty="0">
                <a:solidFill>
                  <a:srgbClr val="434343"/>
                </a:solidFill>
              </a:rPr>
              <a:t> to one or more </a:t>
            </a:r>
            <a:r>
              <a:rPr lang="en-US" b="1" i="1" dirty="0">
                <a:solidFill>
                  <a:srgbClr val="434343"/>
                </a:solidFill>
              </a:rPr>
              <a:t>databases</a:t>
            </a:r>
            <a:r>
              <a:rPr lang="en-US" i="1" dirty="0">
                <a:solidFill>
                  <a:srgbClr val="434343"/>
                </a:solidFill>
              </a:rPr>
              <a:t>.</a:t>
            </a:r>
          </a:p>
          <a:p>
            <a:pPr lvl="1"/>
            <a:r>
              <a:rPr lang="en-ZA" dirty="0"/>
              <a:t>Data Definition Language (DDL)</a:t>
            </a:r>
          </a:p>
          <a:p>
            <a:pPr lvl="1"/>
            <a:r>
              <a:rPr lang="en-ZA" dirty="0"/>
              <a:t>Data Manipulation Language (DML)</a:t>
            </a:r>
          </a:p>
          <a:p>
            <a:pPr lvl="1"/>
            <a:r>
              <a:rPr lang="en-ZA" dirty="0"/>
              <a:t>Query Language </a:t>
            </a:r>
            <a:r>
              <a:rPr lang="en-ZA" dirty="0">
                <a:sym typeface="Wingdings" pitchFamily="2" charset="2"/>
              </a:rPr>
              <a:t> SQL (</a:t>
            </a:r>
            <a:r>
              <a:rPr lang="en-US" dirty="0">
                <a:solidFill>
                  <a:srgbClr val="434343"/>
                </a:solidFill>
              </a:rPr>
              <a:t>Structured Query Language</a:t>
            </a:r>
            <a:r>
              <a:rPr lang="en-ZA" dirty="0">
                <a:sym typeface="Wingdings" pitchFamily="2" charset="2"/>
              </a:rPr>
              <a:t>)</a:t>
            </a:r>
            <a:endParaRPr lang="en-ZA" dirty="0"/>
          </a:p>
          <a:p>
            <a:pPr lvl="1"/>
            <a:endParaRPr lang="en-ZA" dirty="0"/>
          </a:p>
          <a:p>
            <a:endParaRPr lang="en-ZA" dirty="0"/>
          </a:p>
        </p:txBody>
      </p:sp>
    </p:spTree>
    <p:extLst>
      <p:ext uri="{BB962C8B-B14F-4D97-AF65-F5344CB8AC3E}">
        <p14:creationId xmlns:p14="http://schemas.microsoft.com/office/powerpoint/2010/main" val="1415841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E55C-5C88-DC4A-B513-2BA0AD1BFB2A}"/>
              </a:ext>
            </a:extLst>
          </p:cNvPr>
          <p:cNvSpPr>
            <a:spLocks noGrp="1"/>
          </p:cNvSpPr>
          <p:nvPr>
            <p:ph type="title"/>
          </p:nvPr>
        </p:nvSpPr>
        <p:spPr/>
        <p:txBody>
          <a:bodyPr/>
          <a:lstStyle/>
          <a:p>
            <a:r>
              <a:rPr lang="en-US" dirty="0"/>
              <a:t>SQL Primary keys Cont.</a:t>
            </a:r>
          </a:p>
        </p:txBody>
      </p:sp>
      <p:sp>
        <p:nvSpPr>
          <p:cNvPr id="3" name="Content Placeholder 2">
            <a:extLst>
              <a:ext uri="{FF2B5EF4-FFF2-40B4-BE49-F238E27FC236}">
                <a16:creationId xmlns:a16="http://schemas.microsoft.com/office/drawing/2014/main" id="{897F500F-0D7A-6D4D-8E70-AAABF3B6E5BC}"/>
              </a:ext>
            </a:extLst>
          </p:cNvPr>
          <p:cNvSpPr>
            <a:spLocks noGrp="1"/>
          </p:cNvSpPr>
          <p:nvPr>
            <p:ph idx="1"/>
          </p:nvPr>
        </p:nvSpPr>
        <p:spPr/>
        <p:txBody>
          <a:bodyPr vert="horz" lIns="91440" tIns="45720" rIns="91440" bIns="45720" rtlCol="0" anchor="t">
            <a:normAutofit/>
          </a:bodyPr>
          <a:lstStyle/>
          <a:p>
            <a:r>
              <a:rPr lang="en-ZA"/>
              <a:t>The following SQL creates a PRIMARY KEY on the "PersonID" column when the "Person" table is </a:t>
            </a:r>
            <a:r>
              <a:rPr lang="en-ZA" dirty="0"/>
              <a:t>created:</a:t>
            </a:r>
          </a:p>
          <a:p>
            <a:pPr marL="914400" lvl="2" indent="0">
              <a:buNone/>
            </a:pPr>
            <a:r>
              <a:rPr lang="en-ZA" dirty="0"/>
              <a:t>CREATE TABLE Person (</a:t>
            </a:r>
            <a:br>
              <a:rPr lang="en-ZA" dirty="0"/>
            </a:br>
            <a:r>
              <a:rPr lang="en-ZA" dirty="0"/>
              <a:t>    PersonID int NOT NULL,</a:t>
            </a:r>
            <a:br>
              <a:rPr lang="en-ZA" dirty="0"/>
            </a:br>
            <a:r>
              <a:rPr lang="en-ZA" dirty="0"/>
              <a:t>    LastName varchar(255) NOT NULL,</a:t>
            </a:r>
            <a:br>
              <a:rPr lang="en-ZA" dirty="0"/>
            </a:br>
            <a:r>
              <a:rPr lang="en-ZA" dirty="0"/>
              <a:t>    FirstName varchar(255),</a:t>
            </a:r>
            <a:br>
              <a:rPr lang="en-ZA" dirty="0"/>
            </a:br>
            <a:r>
              <a:rPr lang="en-ZA"/>
              <a:t>    Age int,</a:t>
            </a:r>
            <a:br>
              <a:rPr lang="en-ZA" dirty="0"/>
            </a:br>
            <a:r>
              <a:rPr lang="en-ZA"/>
              <a:t>    PRIMARY KEY (PersonID)</a:t>
            </a:r>
            <a:br>
              <a:rPr lang="en-ZA" dirty="0"/>
            </a:br>
            <a:r>
              <a:rPr lang="en-ZA"/>
              <a:t>);</a:t>
            </a:r>
          </a:p>
          <a:p>
            <a:endParaRPr lang="en-ZA" dirty="0"/>
          </a:p>
          <a:p>
            <a:endParaRPr lang="en-US" dirty="0"/>
          </a:p>
        </p:txBody>
      </p:sp>
    </p:spTree>
    <p:extLst>
      <p:ext uri="{BB962C8B-B14F-4D97-AF65-F5344CB8AC3E}">
        <p14:creationId xmlns:p14="http://schemas.microsoft.com/office/powerpoint/2010/main" val="3431140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E79A-8B34-4215-8605-B94D8344FB10}"/>
              </a:ext>
            </a:extLst>
          </p:cNvPr>
          <p:cNvSpPr>
            <a:spLocks noGrp="1"/>
          </p:cNvSpPr>
          <p:nvPr>
            <p:ph type="title"/>
          </p:nvPr>
        </p:nvSpPr>
        <p:spPr/>
        <p:txBody>
          <a:bodyPr/>
          <a:lstStyle/>
          <a:p>
            <a:r>
              <a:rPr lang="en-US"/>
              <a:t>Activity: CREATE A TABLE WITH Constraints</a:t>
            </a:r>
          </a:p>
        </p:txBody>
      </p:sp>
      <p:sp>
        <p:nvSpPr>
          <p:cNvPr id="3" name="Content Placeholder 2">
            <a:extLst>
              <a:ext uri="{FF2B5EF4-FFF2-40B4-BE49-F238E27FC236}">
                <a16:creationId xmlns:a16="http://schemas.microsoft.com/office/drawing/2014/main" id="{A244FC0E-7B3E-4490-A606-212AF1B9BAF8}"/>
              </a:ext>
            </a:extLst>
          </p:cNvPr>
          <p:cNvSpPr>
            <a:spLocks noGrp="1"/>
          </p:cNvSpPr>
          <p:nvPr>
            <p:ph idx="1"/>
          </p:nvPr>
        </p:nvSpPr>
        <p:spPr/>
        <p:txBody>
          <a:bodyPr vert="horz" lIns="91440" tIns="45720" rIns="91440" bIns="45720" rtlCol="0" anchor="t">
            <a:normAutofit lnSpcReduction="10000"/>
          </a:bodyPr>
          <a:lstStyle/>
          <a:p>
            <a:pPr marL="520700" indent="-457200">
              <a:buAutoNum type="arabicPeriod"/>
            </a:pPr>
            <a:r>
              <a:rPr lang="en-US" dirty="0">
                <a:solidFill>
                  <a:srgbClr val="434343"/>
                </a:solidFill>
              </a:rPr>
              <a:t>Open up workbench.</a:t>
            </a:r>
            <a:endParaRPr lang="en-US"/>
          </a:p>
          <a:p>
            <a:pPr marL="520700" indent="-457200">
              <a:buAutoNum type="arabicPeriod"/>
            </a:pPr>
            <a:r>
              <a:rPr lang="en-US" dirty="0">
                <a:solidFill>
                  <a:srgbClr val="434343"/>
                </a:solidFill>
              </a:rPr>
              <a:t>Create a new table called ‘Student’.</a:t>
            </a:r>
            <a:endParaRPr lang="en-US"/>
          </a:p>
          <a:p>
            <a:pPr marL="977900" lvl="1" indent="-457200">
              <a:buAutoNum type="arabicPeriod"/>
            </a:pPr>
            <a:r>
              <a:rPr lang="en-US" dirty="0">
                <a:solidFill>
                  <a:srgbClr val="434343"/>
                </a:solidFill>
              </a:rPr>
              <a:t>The table should have the following columns: </a:t>
            </a:r>
            <a:r>
              <a:rPr lang="en-US" dirty="0" err="1">
                <a:solidFill>
                  <a:srgbClr val="434343"/>
                </a:solidFill>
              </a:rPr>
              <a:t>StudentID</a:t>
            </a:r>
            <a:r>
              <a:rPr lang="en-US" dirty="0">
                <a:solidFill>
                  <a:srgbClr val="434343"/>
                </a:solidFill>
              </a:rPr>
              <a:t>, Name, </a:t>
            </a:r>
            <a:r>
              <a:rPr lang="en-US" dirty="0" err="1">
                <a:solidFill>
                  <a:srgbClr val="595959"/>
                </a:solidFill>
              </a:rPr>
              <a:t>IDNumber</a:t>
            </a:r>
            <a:r>
              <a:rPr lang="en-US" dirty="0"/>
              <a:t> and Age</a:t>
            </a:r>
            <a:endParaRPr lang="en-US" dirty="0">
              <a:solidFill>
                <a:srgbClr val="595959"/>
              </a:solidFill>
            </a:endParaRPr>
          </a:p>
          <a:p>
            <a:pPr marL="977900" lvl="1" indent="-457200">
              <a:buAutoNum type="arabicPeriod"/>
            </a:pPr>
            <a:r>
              <a:rPr lang="en-US" dirty="0">
                <a:solidFill>
                  <a:srgbClr val="434343"/>
                </a:solidFill>
              </a:rPr>
              <a:t>Determine what data type each column should be</a:t>
            </a:r>
            <a:endParaRPr lang="en-US">
              <a:solidFill>
                <a:srgbClr val="595959"/>
              </a:solidFill>
            </a:endParaRPr>
          </a:p>
          <a:p>
            <a:pPr marL="977900" lvl="1" indent="-457200">
              <a:buAutoNum type="arabicPeriod"/>
            </a:pPr>
            <a:r>
              <a:rPr lang="en-US" dirty="0">
                <a:solidFill>
                  <a:srgbClr val="434343"/>
                </a:solidFill>
              </a:rPr>
              <a:t>Make sure that the </a:t>
            </a:r>
            <a:r>
              <a:rPr lang="en-US" dirty="0" err="1">
                <a:solidFill>
                  <a:srgbClr val="434343"/>
                </a:solidFill>
              </a:rPr>
              <a:t>StudentID</a:t>
            </a:r>
            <a:r>
              <a:rPr lang="en-US" dirty="0">
                <a:solidFill>
                  <a:srgbClr val="434343"/>
                </a:solidFill>
              </a:rPr>
              <a:t> cannot have NULL values</a:t>
            </a:r>
            <a:endParaRPr lang="en-US">
              <a:solidFill>
                <a:srgbClr val="595959"/>
              </a:solidFill>
            </a:endParaRPr>
          </a:p>
          <a:p>
            <a:pPr marL="977900" lvl="1" indent="-457200">
              <a:buAutoNum type="arabicPeriod"/>
            </a:pPr>
            <a:r>
              <a:rPr lang="en-US" dirty="0">
                <a:solidFill>
                  <a:srgbClr val="434343"/>
                </a:solidFill>
              </a:rPr>
              <a:t>Choose a column to be your primary key</a:t>
            </a:r>
            <a:endParaRPr lang="en-US"/>
          </a:p>
          <a:p>
            <a:pPr marL="977900" lvl="1" indent="-457200">
              <a:buAutoNum type="arabicPeriod"/>
            </a:pPr>
            <a:r>
              <a:rPr lang="en-US" dirty="0">
                <a:solidFill>
                  <a:srgbClr val="595959"/>
                </a:solidFill>
              </a:rPr>
              <a:t>Make sure that the </a:t>
            </a:r>
            <a:r>
              <a:rPr lang="en-US" dirty="0" err="1"/>
              <a:t>IDNumber</a:t>
            </a:r>
            <a:r>
              <a:rPr lang="en-US" dirty="0"/>
              <a:t> numbers are unique</a:t>
            </a:r>
          </a:p>
          <a:p>
            <a:pPr marL="977900" lvl="1" indent="-457200">
              <a:buAutoNum type="arabicPeriod"/>
            </a:pPr>
            <a:r>
              <a:rPr lang="en-US" dirty="0">
                <a:solidFill>
                  <a:srgbClr val="434343"/>
                </a:solidFill>
              </a:rPr>
              <a:t>Assign a default value of 16 to </a:t>
            </a:r>
            <a:r>
              <a:rPr lang="en-US" dirty="0"/>
              <a:t>Age</a:t>
            </a:r>
            <a:endParaRPr lang="en-US" dirty="0">
              <a:solidFill>
                <a:srgbClr val="595959"/>
              </a:solidFill>
            </a:endParaRPr>
          </a:p>
          <a:p>
            <a:pPr marL="406400" indent="-342900">
              <a:buAutoNum type="arabicPeriod"/>
            </a:pPr>
            <a:r>
              <a:rPr lang="en-US" dirty="0">
                <a:solidFill>
                  <a:srgbClr val="434343"/>
                </a:solidFill>
              </a:rPr>
              <a:t>Execute the query and verify that the table have been created.</a:t>
            </a:r>
            <a:endParaRPr lang="en-US"/>
          </a:p>
        </p:txBody>
      </p:sp>
      <p:sp>
        <p:nvSpPr>
          <p:cNvPr id="6" name="Cloud 5">
            <a:extLst>
              <a:ext uri="{FF2B5EF4-FFF2-40B4-BE49-F238E27FC236}">
                <a16:creationId xmlns:a16="http://schemas.microsoft.com/office/drawing/2014/main" id="{31BA06AC-CBDA-47F1-AD51-AF7B1E86DCF1}"/>
              </a:ext>
            </a:extLst>
          </p:cNvPr>
          <p:cNvSpPr/>
          <p:nvPr/>
        </p:nvSpPr>
        <p:spPr>
          <a:xfrm>
            <a:off x="8644159" y="5477391"/>
            <a:ext cx="3095846" cy="10523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1600" b="1"/>
              <a:t>SHOW TABLES;</a:t>
            </a:r>
            <a:endParaRPr lang="en-US" sz="1600"/>
          </a:p>
          <a:p>
            <a:pPr algn="ctr"/>
            <a:endParaRPr lang="en-US" sz="1600" b="1" dirty="0"/>
          </a:p>
        </p:txBody>
      </p:sp>
    </p:spTree>
    <p:extLst>
      <p:ext uri="{BB962C8B-B14F-4D97-AF65-F5344CB8AC3E}">
        <p14:creationId xmlns:p14="http://schemas.microsoft.com/office/powerpoint/2010/main" val="153294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D5AE-5E8D-44DC-8E2D-7F1EF61F36BF}"/>
              </a:ext>
            </a:extLst>
          </p:cNvPr>
          <p:cNvSpPr>
            <a:spLocks noGrp="1"/>
          </p:cNvSpPr>
          <p:nvPr>
            <p:ph type="title"/>
          </p:nvPr>
        </p:nvSpPr>
        <p:spPr/>
        <p:txBody>
          <a:bodyPr>
            <a:normAutofit/>
          </a:bodyPr>
          <a:lstStyle/>
          <a:p>
            <a:r>
              <a:rPr lang="en-US"/>
              <a:t>Solution: CREATE A TABLE WITH CONSTRAINTS</a:t>
            </a:r>
          </a:p>
        </p:txBody>
      </p:sp>
      <p:sp>
        <p:nvSpPr>
          <p:cNvPr id="3" name="Content Placeholder 2">
            <a:extLst>
              <a:ext uri="{FF2B5EF4-FFF2-40B4-BE49-F238E27FC236}">
                <a16:creationId xmlns:a16="http://schemas.microsoft.com/office/drawing/2014/main" id="{81E81F96-799F-47CB-8985-5439333138D9}"/>
              </a:ext>
            </a:extLst>
          </p:cNvPr>
          <p:cNvSpPr>
            <a:spLocks noGrp="1"/>
          </p:cNvSpPr>
          <p:nvPr>
            <p:ph idx="1"/>
          </p:nvPr>
        </p:nvSpPr>
        <p:spPr/>
        <p:txBody>
          <a:bodyPr vert="horz" lIns="91440" tIns="45720" rIns="91440" bIns="45720" rtlCol="0" anchor="t">
            <a:normAutofit/>
          </a:bodyPr>
          <a:lstStyle/>
          <a:p>
            <a:pPr>
              <a:buNone/>
            </a:pPr>
            <a:r>
              <a:rPr lang="en-US" dirty="0"/>
              <a:t>CREATE TABLE Student (</a:t>
            </a:r>
          </a:p>
          <a:p>
            <a:pPr>
              <a:buNone/>
            </a:pPr>
            <a:r>
              <a:rPr lang="en-US" dirty="0"/>
              <a:t>    </a:t>
            </a:r>
            <a:r>
              <a:rPr lang="en-US" dirty="0" err="1"/>
              <a:t>StudentID</a:t>
            </a:r>
            <a:r>
              <a:rPr lang="en-US" dirty="0"/>
              <a:t> int NOT NULL,</a:t>
            </a:r>
          </a:p>
          <a:p>
            <a:pPr>
              <a:buNone/>
            </a:pPr>
            <a:r>
              <a:rPr lang="en-US" dirty="0"/>
              <a:t>    Name varchar(225),</a:t>
            </a:r>
          </a:p>
          <a:p>
            <a:pPr>
              <a:buNone/>
            </a:pPr>
            <a:r>
              <a:rPr lang="en-US" dirty="0"/>
              <a:t>    </a:t>
            </a:r>
            <a:r>
              <a:rPr lang="en-US" dirty="0" err="1"/>
              <a:t>IDNumber</a:t>
            </a:r>
            <a:r>
              <a:rPr lang="en-US" dirty="0"/>
              <a:t> varchar(13),</a:t>
            </a:r>
          </a:p>
          <a:p>
            <a:pPr>
              <a:buNone/>
            </a:pPr>
            <a:r>
              <a:rPr lang="en-US" dirty="0"/>
              <a:t>  </a:t>
            </a:r>
            <a:r>
              <a:rPr lang="en-US" dirty="0">
                <a:solidFill>
                  <a:srgbClr val="595959"/>
                </a:solidFill>
              </a:rPr>
              <a:t>  Age </a:t>
            </a:r>
            <a:r>
              <a:rPr lang="en-US" dirty="0">
                <a:solidFill>
                  <a:srgbClr val="434343"/>
                </a:solidFill>
              </a:rPr>
              <a:t>int </a:t>
            </a:r>
            <a:r>
              <a:rPr lang="en-ZA" dirty="0"/>
              <a:t>DEFAULT 16</a:t>
            </a:r>
          </a:p>
          <a:p>
            <a:pPr>
              <a:buNone/>
            </a:pPr>
            <a:r>
              <a:rPr lang="en-ZA" dirty="0"/>
              <a:t>    PRIMARY KEY (</a:t>
            </a:r>
            <a:r>
              <a:rPr lang="en-US" dirty="0" err="1"/>
              <a:t>StudentID</a:t>
            </a:r>
            <a:r>
              <a:rPr lang="en-ZA" dirty="0"/>
              <a:t>)</a:t>
            </a:r>
          </a:p>
          <a:p>
            <a:pPr>
              <a:buNone/>
            </a:pPr>
            <a:r>
              <a:rPr lang="en-ZA" dirty="0"/>
              <a:t>    UNIQUE (</a:t>
            </a:r>
            <a:r>
              <a:rPr lang="en-US" dirty="0" err="1"/>
              <a:t>IDNumber</a:t>
            </a:r>
            <a:r>
              <a:rPr lang="en-ZA" dirty="0"/>
              <a:t>)</a:t>
            </a:r>
            <a:endParaRPr lang="en-US" dirty="0"/>
          </a:p>
          <a:p>
            <a:pPr marL="0" indent="0">
              <a:buNone/>
            </a:pPr>
            <a:r>
              <a:rPr lang="en-US" dirty="0"/>
              <a:t>);</a:t>
            </a:r>
          </a:p>
        </p:txBody>
      </p:sp>
    </p:spTree>
    <p:extLst>
      <p:ext uri="{BB962C8B-B14F-4D97-AF65-F5344CB8AC3E}">
        <p14:creationId xmlns:p14="http://schemas.microsoft.com/office/powerpoint/2010/main" val="7974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1D97-61A4-7D44-9ADF-8430AFE82B08}"/>
              </a:ext>
            </a:extLst>
          </p:cNvPr>
          <p:cNvSpPr>
            <a:spLocks noGrp="1"/>
          </p:cNvSpPr>
          <p:nvPr>
            <p:ph type="title"/>
          </p:nvPr>
        </p:nvSpPr>
        <p:spPr/>
        <p:txBody>
          <a:bodyPr/>
          <a:lstStyle/>
          <a:p>
            <a:r>
              <a:rPr lang="en-US" dirty="0"/>
              <a:t>SQL Foreign keys</a:t>
            </a:r>
            <a:br>
              <a:rPr lang="en-US" dirty="0"/>
            </a:br>
            <a:endParaRPr lang="en-US" dirty="0"/>
          </a:p>
        </p:txBody>
      </p:sp>
      <p:sp>
        <p:nvSpPr>
          <p:cNvPr id="3" name="Content Placeholder 2">
            <a:extLst>
              <a:ext uri="{FF2B5EF4-FFF2-40B4-BE49-F238E27FC236}">
                <a16:creationId xmlns:a16="http://schemas.microsoft.com/office/drawing/2014/main" id="{5021B7E1-5333-2A46-BA80-206BD527BE8B}"/>
              </a:ext>
            </a:extLst>
          </p:cNvPr>
          <p:cNvSpPr>
            <a:spLocks noGrp="1"/>
          </p:cNvSpPr>
          <p:nvPr>
            <p:ph idx="1"/>
          </p:nvPr>
        </p:nvSpPr>
        <p:spPr/>
        <p:txBody>
          <a:bodyPr/>
          <a:lstStyle/>
          <a:p>
            <a:r>
              <a:rPr lang="en-ZA" dirty="0"/>
              <a:t>A FOREIGN KEY is a key used to link two tables together.</a:t>
            </a:r>
          </a:p>
          <a:p>
            <a:r>
              <a:rPr lang="en-ZA" dirty="0"/>
              <a:t>A FOREIGN KEY is a field (or collection of fields) in one table that refers to the PRIMARY KEY in another table.</a:t>
            </a:r>
          </a:p>
          <a:p>
            <a:r>
              <a:rPr lang="en-ZA" dirty="0"/>
              <a:t>The table containing the foreign key is called the child table, and the table containing the candidate key is called the referenced or parent table.</a:t>
            </a:r>
          </a:p>
          <a:p>
            <a:endParaRPr lang="en-US" dirty="0"/>
          </a:p>
        </p:txBody>
      </p:sp>
    </p:spTree>
    <p:extLst>
      <p:ext uri="{BB962C8B-B14F-4D97-AF65-F5344CB8AC3E}">
        <p14:creationId xmlns:p14="http://schemas.microsoft.com/office/powerpoint/2010/main" val="113844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1D97-61A4-7D44-9ADF-8430AFE82B08}"/>
              </a:ext>
            </a:extLst>
          </p:cNvPr>
          <p:cNvSpPr>
            <a:spLocks noGrp="1"/>
          </p:cNvSpPr>
          <p:nvPr>
            <p:ph type="title"/>
          </p:nvPr>
        </p:nvSpPr>
        <p:spPr/>
        <p:txBody>
          <a:bodyPr/>
          <a:lstStyle/>
          <a:p>
            <a:r>
              <a:rPr lang="en-US" dirty="0"/>
              <a:t>SQL Foreign keys Cont.</a:t>
            </a:r>
            <a:br>
              <a:rPr lang="en-US" dirty="0"/>
            </a:br>
            <a:endParaRPr lang="en-US" dirty="0"/>
          </a:p>
        </p:txBody>
      </p:sp>
      <p:graphicFrame>
        <p:nvGraphicFramePr>
          <p:cNvPr id="4" name="Table 3">
            <a:extLst>
              <a:ext uri="{FF2B5EF4-FFF2-40B4-BE49-F238E27FC236}">
                <a16:creationId xmlns:a16="http://schemas.microsoft.com/office/drawing/2014/main" id="{EC4DBDD1-58A2-4445-81FE-CD4595379261}"/>
              </a:ext>
            </a:extLst>
          </p:cNvPr>
          <p:cNvGraphicFramePr>
            <a:graphicFrameLocks noGrp="1"/>
          </p:cNvGraphicFramePr>
          <p:nvPr>
            <p:extLst>
              <p:ext uri="{D42A27DB-BD31-4B8C-83A1-F6EECF244321}">
                <p14:modId xmlns:p14="http://schemas.microsoft.com/office/powerpoint/2010/main" val="1434861457"/>
              </p:ext>
            </p:extLst>
          </p:nvPr>
        </p:nvGraphicFramePr>
        <p:xfrm>
          <a:off x="1250952" y="1801804"/>
          <a:ext cx="10179048" cy="1627196"/>
        </p:xfrm>
        <a:graphic>
          <a:graphicData uri="http://schemas.openxmlformats.org/drawingml/2006/table">
            <a:tbl>
              <a:tblPr firstRow="1" bandRow="1">
                <a:tableStyleId>{69012ECD-51FC-41F1-AA8D-1B2483CD663E}</a:tableStyleId>
              </a:tblPr>
              <a:tblGrid>
                <a:gridCol w="2544762">
                  <a:extLst>
                    <a:ext uri="{9D8B030D-6E8A-4147-A177-3AD203B41FA5}">
                      <a16:colId xmlns:a16="http://schemas.microsoft.com/office/drawing/2014/main" val="3803389221"/>
                    </a:ext>
                  </a:extLst>
                </a:gridCol>
                <a:gridCol w="2544762">
                  <a:extLst>
                    <a:ext uri="{9D8B030D-6E8A-4147-A177-3AD203B41FA5}">
                      <a16:colId xmlns:a16="http://schemas.microsoft.com/office/drawing/2014/main" val="958319686"/>
                    </a:ext>
                  </a:extLst>
                </a:gridCol>
                <a:gridCol w="2544762">
                  <a:extLst>
                    <a:ext uri="{9D8B030D-6E8A-4147-A177-3AD203B41FA5}">
                      <a16:colId xmlns:a16="http://schemas.microsoft.com/office/drawing/2014/main" val="142682380"/>
                    </a:ext>
                  </a:extLst>
                </a:gridCol>
                <a:gridCol w="2544762">
                  <a:extLst>
                    <a:ext uri="{9D8B030D-6E8A-4147-A177-3AD203B41FA5}">
                      <a16:colId xmlns:a16="http://schemas.microsoft.com/office/drawing/2014/main" val="3475513158"/>
                    </a:ext>
                  </a:extLst>
                </a:gridCol>
              </a:tblGrid>
              <a:tr h="406799">
                <a:tc>
                  <a:txBody>
                    <a:bodyPr/>
                    <a:lstStyle/>
                    <a:p>
                      <a:pPr algn="l" fontAlgn="t"/>
                      <a:r>
                        <a:rPr lang="en-ZA" sz="1700" dirty="0" err="1">
                          <a:effectLst/>
                        </a:rPr>
                        <a:t>PersonID</a:t>
                      </a:r>
                      <a:endParaRPr lang="en-ZA" sz="1700" dirty="0">
                        <a:effectLst/>
                      </a:endParaRPr>
                    </a:p>
                  </a:txBody>
                  <a:tcPr marL="145285" marR="72643" marT="72643" marB="72643"/>
                </a:tc>
                <a:tc>
                  <a:txBody>
                    <a:bodyPr/>
                    <a:lstStyle/>
                    <a:p>
                      <a:pPr algn="l" fontAlgn="t"/>
                      <a:r>
                        <a:rPr lang="en-ZA" sz="1700" dirty="0" err="1">
                          <a:effectLst/>
                        </a:rPr>
                        <a:t>LastName</a:t>
                      </a:r>
                      <a:endParaRPr lang="en-ZA" sz="1700" dirty="0">
                        <a:effectLst/>
                      </a:endParaRPr>
                    </a:p>
                  </a:txBody>
                  <a:tcPr marL="72643" marR="72643" marT="72643" marB="72643"/>
                </a:tc>
                <a:tc>
                  <a:txBody>
                    <a:bodyPr/>
                    <a:lstStyle/>
                    <a:p>
                      <a:pPr algn="l" fontAlgn="t"/>
                      <a:r>
                        <a:rPr lang="en-ZA" sz="1700" dirty="0">
                          <a:effectLst/>
                        </a:rPr>
                        <a:t>FirstName</a:t>
                      </a:r>
                    </a:p>
                  </a:txBody>
                  <a:tcPr marL="72643" marR="72643" marT="72643" marB="72643"/>
                </a:tc>
                <a:tc>
                  <a:txBody>
                    <a:bodyPr/>
                    <a:lstStyle/>
                    <a:p>
                      <a:pPr algn="l" fontAlgn="t"/>
                      <a:r>
                        <a:rPr lang="en-ZA" sz="1700" dirty="0">
                          <a:effectLst/>
                        </a:rPr>
                        <a:t>Age</a:t>
                      </a:r>
                    </a:p>
                  </a:txBody>
                  <a:tcPr marL="72643" marR="72643" marT="72643" marB="72643"/>
                </a:tc>
                <a:extLst>
                  <a:ext uri="{0D108BD9-81ED-4DB2-BD59-A6C34878D82A}">
                    <a16:rowId xmlns:a16="http://schemas.microsoft.com/office/drawing/2014/main" val="1959306257"/>
                  </a:ext>
                </a:extLst>
              </a:tr>
              <a:tr h="406799">
                <a:tc>
                  <a:txBody>
                    <a:bodyPr/>
                    <a:lstStyle/>
                    <a:p>
                      <a:pPr algn="l" fontAlgn="t"/>
                      <a:r>
                        <a:rPr lang="en-ZA" sz="1700" dirty="0">
                          <a:effectLst/>
                        </a:rPr>
                        <a:t>1</a:t>
                      </a:r>
                    </a:p>
                  </a:txBody>
                  <a:tcPr marL="145285" marR="72643" marT="72643" marB="72643"/>
                </a:tc>
                <a:tc>
                  <a:txBody>
                    <a:bodyPr/>
                    <a:lstStyle/>
                    <a:p>
                      <a:pPr algn="l" fontAlgn="t"/>
                      <a:r>
                        <a:rPr lang="en-ZA" sz="1700" dirty="0">
                          <a:effectLst/>
                        </a:rPr>
                        <a:t>Hansen</a:t>
                      </a:r>
                    </a:p>
                  </a:txBody>
                  <a:tcPr marL="72643" marR="72643" marT="72643" marB="72643"/>
                </a:tc>
                <a:tc>
                  <a:txBody>
                    <a:bodyPr/>
                    <a:lstStyle/>
                    <a:p>
                      <a:pPr algn="l" fontAlgn="t"/>
                      <a:r>
                        <a:rPr lang="en-ZA" sz="1700" dirty="0">
                          <a:effectLst/>
                        </a:rPr>
                        <a:t>Ola</a:t>
                      </a:r>
                    </a:p>
                  </a:txBody>
                  <a:tcPr marL="72643" marR="72643" marT="72643" marB="72643"/>
                </a:tc>
                <a:tc>
                  <a:txBody>
                    <a:bodyPr/>
                    <a:lstStyle/>
                    <a:p>
                      <a:pPr algn="l" fontAlgn="t"/>
                      <a:r>
                        <a:rPr lang="en-ZA" sz="1700" dirty="0">
                          <a:effectLst/>
                        </a:rPr>
                        <a:t>30</a:t>
                      </a:r>
                    </a:p>
                  </a:txBody>
                  <a:tcPr marL="72643" marR="72643" marT="72643" marB="72643"/>
                </a:tc>
                <a:extLst>
                  <a:ext uri="{0D108BD9-81ED-4DB2-BD59-A6C34878D82A}">
                    <a16:rowId xmlns:a16="http://schemas.microsoft.com/office/drawing/2014/main" val="2108299600"/>
                  </a:ext>
                </a:extLst>
              </a:tr>
              <a:tr h="406799">
                <a:tc>
                  <a:txBody>
                    <a:bodyPr/>
                    <a:lstStyle/>
                    <a:p>
                      <a:pPr algn="l" fontAlgn="t"/>
                      <a:r>
                        <a:rPr lang="en-ZA" sz="1700" dirty="0">
                          <a:effectLst/>
                        </a:rPr>
                        <a:t>2</a:t>
                      </a:r>
                    </a:p>
                  </a:txBody>
                  <a:tcPr marL="145285" marR="72643" marT="72643" marB="72643"/>
                </a:tc>
                <a:tc>
                  <a:txBody>
                    <a:bodyPr/>
                    <a:lstStyle/>
                    <a:p>
                      <a:pPr algn="l" fontAlgn="t"/>
                      <a:r>
                        <a:rPr lang="en-ZA" sz="1700" dirty="0" err="1">
                          <a:effectLst/>
                        </a:rPr>
                        <a:t>Svendson</a:t>
                      </a:r>
                    </a:p>
                  </a:txBody>
                  <a:tcPr marL="72643" marR="72643" marT="72643" marB="72643"/>
                </a:tc>
                <a:tc>
                  <a:txBody>
                    <a:bodyPr/>
                    <a:lstStyle/>
                    <a:p>
                      <a:pPr algn="l" fontAlgn="t"/>
                      <a:r>
                        <a:rPr lang="en-ZA" sz="1700" dirty="0" err="1">
                          <a:effectLst/>
                        </a:rPr>
                        <a:t>Tove</a:t>
                      </a:r>
                    </a:p>
                  </a:txBody>
                  <a:tcPr marL="72643" marR="72643" marT="72643" marB="72643"/>
                </a:tc>
                <a:tc>
                  <a:txBody>
                    <a:bodyPr/>
                    <a:lstStyle/>
                    <a:p>
                      <a:pPr algn="l" fontAlgn="t"/>
                      <a:r>
                        <a:rPr lang="en-ZA" sz="1700" dirty="0">
                          <a:effectLst/>
                        </a:rPr>
                        <a:t>23</a:t>
                      </a:r>
                    </a:p>
                  </a:txBody>
                  <a:tcPr marL="72643" marR="72643" marT="72643" marB="72643"/>
                </a:tc>
                <a:extLst>
                  <a:ext uri="{0D108BD9-81ED-4DB2-BD59-A6C34878D82A}">
                    <a16:rowId xmlns:a16="http://schemas.microsoft.com/office/drawing/2014/main" val="556681347"/>
                  </a:ext>
                </a:extLst>
              </a:tr>
              <a:tr h="406799">
                <a:tc>
                  <a:txBody>
                    <a:bodyPr/>
                    <a:lstStyle/>
                    <a:p>
                      <a:pPr algn="l" fontAlgn="t"/>
                      <a:r>
                        <a:rPr lang="en-ZA" sz="1700" dirty="0">
                          <a:effectLst/>
                        </a:rPr>
                        <a:t>3</a:t>
                      </a:r>
                    </a:p>
                  </a:txBody>
                  <a:tcPr marL="145285" marR="72643" marT="72643" marB="72643"/>
                </a:tc>
                <a:tc>
                  <a:txBody>
                    <a:bodyPr/>
                    <a:lstStyle/>
                    <a:p>
                      <a:pPr algn="l" fontAlgn="t"/>
                      <a:r>
                        <a:rPr lang="en-ZA" sz="1700" dirty="0">
                          <a:effectLst/>
                        </a:rPr>
                        <a:t>Pettersen</a:t>
                      </a:r>
                    </a:p>
                  </a:txBody>
                  <a:tcPr marL="72643" marR="72643" marT="72643" marB="72643"/>
                </a:tc>
                <a:tc>
                  <a:txBody>
                    <a:bodyPr/>
                    <a:lstStyle/>
                    <a:p>
                      <a:pPr algn="l" fontAlgn="t"/>
                      <a:r>
                        <a:rPr lang="en-ZA" sz="1700" dirty="0">
                          <a:effectLst/>
                        </a:rPr>
                        <a:t>Kari</a:t>
                      </a:r>
                    </a:p>
                  </a:txBody>
                  <a:tcPr marL="72643" marR="72643" marT="72643" marB="72643"/>
                </a:tc>
                <a:tc>
                  <a:txBody>
                    <a:bodyPr/>
                    <a:lstStyle/>
                    <a:p>
                      <a:pPr algn="l" fontAlgn="t"/>
                      <a:r>
                        <a:rPr lang="en-ZA" sz="1700" dirty="0">
                          <a:effectLst/>
                        </a:rPr>
                        <a:t>20</a:t>
                      </a:r>
                    </a:p>
                  </a:txBody>
                  <a:tcPr marL="72643" marR="72643" marT="72643" marB="72643"/>
                </a:tc>
                <a:extLst>
                  <a:ext uri="{0D108BD9-81ED-4DB2-BD59-A6C34878D82A}">
                    <a16:rowId xmlns:a16="http://schemas.microsoft.com/office/drawing/2014/main" val="1201752417"/>
                  </a:ext>
                </a:extLst>
              </a:tr>
            </a:tbl>
          </a:graphicData>
        </a:graphic>
      </p:graphicFrame>
      <p:graphicFrame>
        <p:nvGraphicFramePr>
          <p:cNvPr id="5" name="Table 4">
            <a:extLst>
              <a:ext uri="{FF2B5EF4-FFF2-40B4-BE49-F238E27FC236}">
                <a16:creationId xmlns:a16="http://schemas.microsoft.com/office/drawing/2014/main" id="{B1F48547-662A-3846-972A-325E0D0727E5}"/>
              </a:ext>
            </a:extLst>
          </p:cNvPr>
          <p:cNvGraphicFramePr>
            <a:graphicFrameLocks noGrp="1"/>
          </p:cNvGraphicFramePr>
          <p:nvPr>
            <p:extLst>
              <p:ext uri="{D42A27DB-BD31-4B8C-83A1-F6EECF244321}">
                <p14:modId xmlns:p14="http://schemas.microsoft.com/office/powerpoint/2010/main" val="961908774"/>
              </p:ext>
            </p:extLst>
          </p:nvPr>
        </p:nvGraphicFramePr>
        <p:xfrm>
          <a:off x="1246924" y="3989396"/>
          <a:ext cx="5334000" cy="2133600"/>
        </p:xfrm>
        <a:graphic>
          <a:graphicData uri="http://schemas.openxmlformats.org/drawingml/2006/table">
            <a:tbl>
              <a:tblPr firstRow="1" bandRow="1">
                <a:tableStyleId>{69012ECD-51FC-41F1-AA8D-1B2483CD663E}</a:tableStyleId>
              </a:tblPr>
              <a:tblGrid>
                <a:gridCol w="1778000">
                  <a:extLst>
                    <a:ext uri="{9D8B030D-6E8A-4147-A177-3AD203B41FA5}">
                      <a16:colId xmlns:a16="http://schemas.microsoft.com/office/drawing/2014/main" val="1205956512"/>
                    </a:ext>
                  </a:extLst>
                </a:gridCol>
                <a:gridCol w="1778000">
                  <a:extLst>
                    <a:ext uri="{9D8B030D-6E8A-4147-A177-3AD203B41FA5}">
                      <a16:colId xmlns:a16="http://schemas.microsoft.com/office/drawing/2014/main" val="2207425901"/>
                    </a:ext>
                  </a:extLst>
                </a:gridCol>
                <a:gridCol w="1778000">
                  <a:extLst>
                    <a:ext uri="{9D8B030D-6E8A-4147-A177-3AD203B41FA5}">
                      <a16:colId xmlns:a16="http://schemas.microsoft.com/office/drawing/2014/main" val="1801432535"/>
                    </a:ext>
                  </a:extLst>
                </a:gridCol>
              </a:tblGrid>
              <a:tr h="0">
                <a:tc>
                  <a:txBody>
                    <a:bodyPr/>
                    <a:lstStyle/>
                    <a:p>
                      <a:pPr algn="l" fontAlgn="t"/>
                      <a:r>
                        <a:rPr lang="en-ZA" dirty="0" err="1">
                          <a:effectLst/>
                        </a:rPr>
                        <a:t>OrderID</a:t>
                      </a:r>
                      <a:endParaRPr lang="en-ZA" dirty="0">
                        <a:effectLst/>
                      </a:endParaRPr>
                    </a:p>
                  </a:txBody>
                  <a:tcPr marL="152400" marR="76200" marT="76200" marB="76200"/>
                </a:tc>
                <a:tc>
                  <a:txBody>
                    <a:bodyPr/>
                    <a:lstStyle/>
                    <a:p>
                      <a:pPr algn="l" fontAlgn="t"/>
                      <a:r>
                        <a:rPr lang="en-ZA" dirty="0" err="1">
                          <a:effectLst/>
                        </a:rPr>
                        <a:t>OrderNumber</a:t>
                      </a:r>
                      <a:endParaRPr lang="en-ZA" dirty="0">
                        <a:effectLst/>
                      </a:endParaRPr>
                    </a:p>
                  </a:txBody>
                  <a:tcPr marL="76200" marR="76200" marT="76200" marB="76200"/>
                </a:tc>
                <a:tc>
                  <a:txBody>
                    <a:bodyPr/>
                    <a:lstStyle/>
                    <a:p>
                      <a:pPr algn="l" fontAlgn="t"/>
                      <a:r>
                        <a:rPr lang="en-ZA" dirty="0" err="1">
                          <a:effectLst/>
                        </a:rPr>
                        <a:t>PersonID</a:t>
                      </a:r>
                    </a:p>
                  </a:txBody>
                  <a:tcPr marL="76200" marR="76200" marT="76200" marB="76200"/>
                </a:tc>
                <a:extLst>
                  <a:ext uri="{0D108BD9-81ED-4DB2-BD59-A6C34878D82A}">
                    <a16:rowId xmlns:a16="http://schemas.microsoft.com/office/drawing/2014/main" val="2858712379"/>
                  </a:ext>
                </a:extLst>
              </a:tr>
              <a:tr h="0">
                <a:tc>
                  <a:txBody>
                    <a:bodyPr/>
                    <a:lstStyle/>
                    <a:p>
                      <a:pPr algn="l" fontAlgn="t"/>
                      <a:r>
                        <a:rPr lang="en-ZA" dirty="0">
                          <a:effectLst/>
                        </a:rPr>
                        <a:t>1</a:t>
                      </a:r>
                    </a:p>
                  </a:txBody>
                  <a:tcPr marL="152400" marR="76200" marT="76200" marB="76200"/>
                </a:tc>
                <a:tc>
                  <a:txBody>
                    <a:bodyPr/>
                    <a:lstStyle/>
                    <a:p>
                      <a:pPr algn="l" fontAlgn="t"/>
                      <a:r>
                        <a:rPr lang="en-ZA" dirty="0">
                          <a:effectLst/>
                        </a:rPr>
                        <a:t>77895</a:t>
                      </a:r>
                    </a:p>
                  </a:txBody>
                  <a:tcPr marL="76200" marR="76200" marT="76200" marB="76200"/>
                </a:tc>
                <a:tc>
                  <a:txBody>
                    <a:bodyPr/>
                    <a:lstStyle/>
                    <a:p>
                      <a:pPr algn="l" fontAlgn="t"/>
                      <a:r>
                        <a:rPr lang="en-ZA" dirty="0">
                          <a:effectLst/>
                        </a:rPr>
                        <a:t>3</a:t>
                      </a:r>
                    </a:p>
                  </a:txBody>
                  <a:tcPr marL="76200" marR="76200" marT="76200" marB="76200"/>
                </a:tc>
                <a:extLst>
                  <a:ext uri="{0D108BD9-81ED-4DB2-BD59-A6C34878D82A}">
                    <a16:rowId xmlns:a16="http://schemas.microsoft.com/office/drawing/2014/main" val="487809044"/>
                  </a:ext>
                </a:extLst>
              </a:tr>
              <a:tr h="0">
                <a:tc>
                  <a:txBody>
                    <a:bodyPr/>
                    <a:lstStyle/>
                    <a:p>
                      <a:pPr algn="l" fontAlgn="t"/>
                      <a:r>
                        <a:rPr lang="en-ZA" dirty="0">
                          <a:effectLst/>
                        </a:rPr>
                        <a:t>2</a:t>
                      </a:r>
                    </a:p>
                  </a:txBody>
                  <a:tcPr marL="152400" marR="76200" marT="76200" marB="76200"/>
                </a:tc>
                <a:tc>
                  <a:txBody>
                    <a:bodyPr/>
                    <a:lstStyle/>
                    <a:p>
                      <a:pPr algn="l" fontAlgn="t"/>
                      <a:r>
                        <a:rPr lang="en-ZA" dirty="0">
                          <a:effectLst/>
                        </a:rPr>
                        <a:t>44678</a:t>
                      </a:r>
                    </a:p>
                  </a:txBody>
                  <a:tcPr marL="76200" marR="76200" marT="76200" marB="76200"/>
                </a:tc>
                <a:tc>
                  <a:txBody>
                    <a:bodyPr/>
                    <a:lstStyle/>
                    <a:p>
                      <a:pPr algn="l" fontAlgn="t"/>
                      <a:r>
                        <a:rPr lang="en-ZA" dirty="0">
                          <a:effectLst/>
                        </a:rPr>
                        <a:t>3</a:t>
                      </a:r>
                    </a:p>
                  </a:txBody>
                  <a:tcPr marL="76200" marR="76200" marT="76200" marB="76200"/>
                </a:tc>
                <a:extLst>
                  <a:ext uri="{0D108BD9-81ED-4DB2-BD59-A6C34878D82A}">
                    <a16:rowId xmlns:a16="http://schemas.microsoft.com/office/drawing/2014/main" val="874790754"/>
                  </a:ext>
                </a:extLst>
              </a:tr>
              <a:tr h="0">
                <a:tc>
                  <a:txBody>
                    <a:bodyPr/>
                    <a:lstStyle/>
                    <a:p>
                      <a:pPr algn="l" fontAlgn="t"/>
                      <a:r>
                        <a:rPr lang="en-ZA" dirty="0">
                          <a:effectLst/>
                        </a:rPr>
                        <a:t>3</a:t>
                      </a:r>
                    </a:p>
                  </a:txBody>
                  <a:tcPr marL="152400" marR="76200" marT="76200" marB="76200"/>
                </a:tc>
                <a:tc>
                  <a:txBody>
                    <a:bodyPr/>
                    <a:lstStyle/>
                    <a:p>
                      <a:pPr algn="l" fontAlgn="t"/>
                      <a:r>
                        <a:rPr lang="en-ZA" dirty="0">
                          <a:effectLst/>
                        </a:rPr>
                        <a:t>22456</a:t>
                      </a:r>
                    </a:p>
                  </a:txBody>
                  <a:tcPr marL="76200" marR="76200" marT="76200" marB="76200"/>
                </a:tc>
                <a:tc>
                  <a:txBody>
                    <a:bodyPr/>
                    <a:lstStyle/>
                    <a:p>
                      <a:pPr algn="l" fontAlgn="t"/>
                      <a:r>
                        <a:rPr lang="en-ZA" dirty="0">
                          <a:effectLst/>
                        </a:rPr>
                        <a:t>2</a:t>
                      </a:r>
                    </a:p>
                  </a:txBody>
                  <a:tcPr marL="76200" marR="76200" marT="76200" marB="76200"/>
                </a:tc>
                <a:extLst>
                  <a:ext uri="{0D108BD9-81ED-4DB2-BD59-A6C34878D82A}">
                    <a16:rowId xmlns:a16="http://schemas.microsoft.com/office/drawing/2014/main" val="2665265278"/>
                  </a:ext>
                </a:extLst>
              </a:tr>
              <a:tr h="0">
                <a:tc>
                  <a:txBody>
                    <a:bodyPr/>
                    <a:lstStyle/>
                    <a:p>
                      <a:pPr algn="l" fontAlgn="t"/>
                      <a:r>
                        <a:rPr lang="en-ZA" dirty="0">
                          <a:effectLst/>
                        </a:rPr>
                        <a:t>4</a:t>
                      </a:r>
                    </a:p>
                  </a:txBody>
                  <a:tcPr marL="152400" marR="76200" marT="76200" marB="76200"/>
                </a:tc>
                <a:tc>
                  <a:txBody>
                    <a:bodyPr/>
                    <a:lstStyle/>
                    <a:p>
                      <a:pPr algn="l" fontAlgn="t"/>
                      <a:r>
                        <a:rPr lang="en-ZA" dirty="0">
                          <a:effectLst/>
                        </a:rPr>
                        <a:t>24562</a:t>
                      </a:r>
                    </a:p>
                  </a:txBody>
                  <a:tcPr marL="76200" marR="76200" marT="76200" marB="76200"/>
                </a:tc>
                <a:tc>
                  <a:txBody>
                    <a:bodyPr/>
                    <a:lstStyle/>
                    <a:p>
                      <a:pPr algn="l" fontAlgn="t"/>
                      <a:r>
                        <a:rPr lang="en-ZA" dirty="0">
                          <a:effectLst/>
                        </a:rPr>
                        <a:t>1</a:t>
                      </a:r>
                    </a:p>
                  </a:txBody>
                  <a:tcPr marL="76200" marR="76200" marT="76200" marB="76200"/>
                </a:tc>
                <a:extLst>
                  <a:ext uri="{0D108BD9-81ED-4DB2-BD59-A6C34878D82A}">
                    <a16:rowId xmlns:a16="http://schemas.microsoft.com/office/drawing/2014/main" val="1712545531"/>
                  </a:ext>
                </a:extLst>
              </a:tr>
            </a:tbl>
          </a:graphicData>
        </a:graphic>
      </p:graphicFrame>
      <p:sp>
        <p:nvSpPr>
          <p:cNvPr id="7" name="TextBox 6">
            <a:extLst>
              <a:ext uri="{FF2B5EF4-FFF2-40B4-BE49-F238E27FC236}">
                <a16:creationId xmlns:a16="http://schemas.microsoft.com/office/drawing/2014/main" id="{6327CD0B-C588-394D-859E-BB36910202AC}"/>
              </a:ext>
            </a:extLst>
          </p:cNvPr>
          <p:cNvSpPr txBox="1"/>
          <p:nvPr/>
        </p:nvSpPr>
        <p:spPr>
          <a:xfrm>
            <a:off x="1250952" y="1326724"/>
            <a:ext cx="1559081" cy="369332"/>
          </a:xfrm>
          <a:prstGeom prst="rect">
            <a:avLst/>
          </a:prstGeom>
          <a:noFill/>
        </p:spPr>
        <p:txBody>
          <a:bodyPr wrap="none" rtlCol="0" anchor="t">
            <a:spAutoFit/>
          </a:bodyPr>
          <a:lstStyle/>
          <a:p>
            <a:r>
              <a:rPr lang="en-ZA">
                <a:solidFill>
                  <a:schemeClr val="tx1">
                    <a:lumMod val="65000"/>
                    <a:lumOff val="35000"/>
                  </a:schemeClr>
                </a:solidFill>
              </a:rPr>
              <a:t>"Person" table:</a:t>
            </a:r>
            <a:endParaRPr lang="en-US">
              <a:solidFill>
                <a:schemeClr val="tx1">
                  <a:lumMod val="65000"/>
                  <a:lumOff val="35000"/>
                </a:schemeClr>
              </a:solidFill>
            </a:endParaRPr>
          </a:p>
        </p:txBody>
      </p:sp>
      <p:sp>
        <p:nvSpPr>
          <p:cNvPr id="8" name="TextBox 7">
            <a:extLst>
              <a:ext uri="{FF2B5EF4-FFF2-40B4-BE49-F238E27FC236}">
                <a16:creationId xmlns:a16="http://schemas.microsoft.com/office/drawing/2014/main" id="{17BD1A59-1CB9-3840-B96E-AED111DBEE1D}"/>
              </a:ext>
            </a:extLst>
          </p:cNvPr>
          <p:cNvSpPr txBox="1"/>
          <p:nvPr/>
        </p:nvSpPr>
        <p:spPr>
          <a:xfrm>
            <a:off x="1246924" y="3514593"/>
            <a:ext cx="1529329" cy="369332"/>
          </a:xfrm>
          <a:prstGeom prst="rect">
            <a:avLst/>
          </a:prstGeom>
          <a:noFill/>
        </p:spPr>
        <p:txBody>
          <a:bodyPr wrap="none" rtlCol="0" anchor="t">
            <a:spAutoFit/>
          </a:bodyPr>
          <a:lstStyle/>
          <a:p>
            <a:r>
              <a:rPr lang="en-ZA">
                <a:solidFill>
                  <a:schemeClr val="tx1">
                    <a:lumMod val="65000"/>
                    <a:lumOff val="35000"/>
                  </a:schemeClr>
                </a:solidFill>
              </a:rPr>
              <a:t>”Order" table:</a:t>
            </a:r>
            <a:endParaRPr lang="en-US">
              <a:solidFill>
                <a:schemeClr val="tx1">
                  <a:lumMod val="65000"/>
                  <a:lumOff val="35000"/>
                </a:schemeClr>
              </a:solidFill>
            </a:endParaRPr>
          </a:p>
        </p:txBody>
      </p:sp>
    </p:spTree>
    <p:extLst>
      <p:ext uri="{BB962C8B-B14F-4D97-AF65-F5344CB8AC3E}">
        <p14:creationId xmlns:p14="http://schemas.microsoft.com/office/powerpoint/2010/main" val="43312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1D97-61A4-7D44-9ADF-8430AFE82B08}"/>
              </a:ext>
            </a:extLst>
          </p:cNvPr>
          <p:cNvSpPr>
            <a:spLocks noGrp="1"/>
          </p:cNvSpPr>
          <p:nvPr>
            <p:ph type="title"/>
          </p:nvPr>
        </p:nvSpPr>
        <p:spPr/>
        <p:txBody>
          <a:bodyPr/>
          <a:lstStyle/>
          <a:p>
            <a:r>
              <a:rPr lang="en-US" dirty="0"/>
              <a:t>SQL Foreign keys Cont.</a:t>
            </a:r>
            <a:br>
              <a:rPr lang="en-US" dirty="0"/>
            </a:br>
            <a:endParaRPr lang="en-US" dirty="0"/>
          </a:p>
        </p:txBody>
      </p:sp>
      <p:sp>
        <p:nvSpPr>
          <p:cNvPr id="3" name="Content Placeholder 2">
            <a:extLst>
              <a:ext uri="{FF2B5EF4-FFF2-40B4-BE49-F238E27FC236}">
                <a16:creationId xmlns:a16="http://schemas.microsoft.com/office/drawing/2014/main" id="{5021B7E1-5333-2A46-BA80-206BD527BE8B}"/>
              </a:ext>
            </a:extLst>
          </p:cNvPr>
          <p:cNvSpPr>
            <a:spLocks noGrp="1"/>
          </p:cNvSpPr>
          <p:nvPr>
            <p:ph idx="1"/>
          </p:nvPr>
        </p:nvSpPr>
        <p:spPr/>
        <p:txBody>
          <a:bodyPr vert="horz" lIns="91440" tIns="45720" rIns="91440" bIns="45720" rtlCol="0" anchor="t">
            <a:normAutofit/>
          </a:bodyPr>
          <a:lstStyle/>
          <a:p>
            <a:r>
              <a:rPr lang="en-ZA" dirty="0"/>
              <a:t>Notice that the "</a:t>
            </a:r>
            <a:r>
              <a:rPr lang="en-ZA" err="1"/>
              <a:t>PersonID</a:t>
            </a:r>
            <a:r>
              <a:rPr lang="en-ZA"/>
              <a:t>" column in the "Order" table points to the "</a:t>
            </a:r>
            <a:r>
              <a:rPr lang="en-ZA" err="1"/>
              <a:t>PersonID</a:t>
            </a:r>
            <a:r>
              <a:rPr lang="en-ZA" dirty="0"/>
              <a:t>" column in </a:t>
            </a:r>
            <a:r>
              <a:rPr lang="en-ZA"/>
              <a:t>the "Person" table.</a:t>
            </a:r>
          </a:p>
          <a:p>
            <a:r>
              <a:rPr lang="en-ZA" dirty="0"/>
              <a:t>The "</a:t>
            </a:r>
            <a:r>
              <a:rPr lang="en-ZA" err="1"/>
              <a:t>PersonID</a:t>
            </a:r>
            <a:r>
              <a:rPr lang="en-ZA"/>
              <a:t>" column in the "Person" table is the PRIMARY KEY in the "Person" table.</a:t>
            </a:r>
          </a:p>
          <a:p>
            <a:r>
              <a:rPr lang="en-ZA" dirty="0"/>
              <a:t>The "</a:t>
            </a:r>
            <a:r>
              <a:rPr lang="en-ZA" err="1"/>
              <a:t>PersonID</a:t>
            </a:r>
            <a:r>
              <a:rPr lang="en-ZA"/>
              <a:t>" column in the "Order" table is a FOREIGN KEY in the "Order" table.</a:t>
            </a:r>
          </a:p>
          <a:p>
            <a:r>
              <a:rPr lang="en-ZA" dirty="0"/>
              <a:t>The FOREIGN KEY constraint is used to prevent actions that would destroy links between tables.</a:t>
            </a:r>
          </a:p>
          <a:p>
            <a:r>
              <a:rPr lang="en-ZA" dirty="0"/>
              <a:t>The FOREIGN KEY constraint also prevents invalid data from being inserted into the foreign key column, because it has to be one of the values contained in the table it points to.</a:t>
            </a:r>
          </a:p>
          <a:p>
            <a:endParaRPr lang="en-US" dirty="0"/>
          </a:p>
        </p:txBody>
      </p:sp>
    </p:spTree>
    <p:extLst>
      <p:ext uri="{BB962C8B-B14F-4D97-AF65-F5344CB8AC3E}">
        <p14:creationId xmlns:p14="http://schemas.microsoft.com/office/powerpoint/2010/main" val="111220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1D97-61A4-7D44-9ADF-8430AFE82B08}"/>
              </a:ext>
            </a:extLst>
          </p:cNvPr>
          <p:cNvSpPr>
            <a:spLocks noGrp="1"/>
          </p:cNvSpPr>
          <p:nvPr>
            <p:ph type="title"/>
          </p:nvPr>
        </p:nvSpPr>
        <p:spPr/>
        <p:txBody>
          <a:bodyPr/>
          <a:lstStyle/>
          <a:p>
            <a:r>
              <a:rPr lang="en-US" dirty="0"/>
              <a:t>SQL Foreign keys Cont.</a:t>
            </a:r>
            <a:br>
              <a:rPr lang="en-US" dirty="0"/>
            </a:br>
            <a:endParaRPr lang="en-US" dirty="0"/>
          </a:p>
        </p:txBody>
      </p:sp>
      <p:sp>
        <p:nvSpPr>
          <p:cNvPr id="3" name="Content Placeholder 2">
            <a:extLst>
              <a:ext uri="{FF2B5EF4-FFF2-40B4-BE49-F238E27FC236}">
                <a16:creationId xmlns:a16="http://schemas.microsoft.com/office/drawing/2014/main" id="{5021B7E1-5333-2A46-BA80-206BD527BE8B}"/>
              </a:ext>
            </a:extLst>
          </p:cNvPr>
          <p:cNvSpPr>
            <a:spLocks noGrp="1"/>
          </p:cNvSpPr>
          <p:nvPr>
            <p:ph idx="1"/>
          </p:nvPr>
        </p:nvSpPr>
        <p:spPr/>
        <p:txBody>
          <a:bodyPr vert="horz" lIns="91440" tIns="45720" rIns="91440" bIns="45720" rtlCol="0" anchor="t">
            <a:normAutofit/>
          </a:bodyPr>
          <a:lstStyle/>
          <a:p>
            <a:r>
              <a:rPr lang="en-ZA" dirty="0"/>
              <a:t>The following SQL creates a FOREIGN KEY on the "</a:t>
            </a:r>
            <a:r>
              <a:rPr lang="en-ZA" dirty="0" err="1"/>
              <a:t>PersonID</a:t>
            </a:r>
            <a:r>
              <a:rPr lang="en-ZA" dirty="0"/>
              <a:t>" column when the "Order" table is created:</a:t>
            </a:r>
          </a:p>
          <a:p>
            <a:pPr marL="914400" lvl="2" indent="0">
              <a:buNone/>
            </a:pPr>
            <a:r>
              <a:rPr lang="en-ZA" dirty="0"/>
              <a:t>CREATE TABLE Order (</a:t>
            </a:r>
            <a:br>
              <a:rPr lang="en-ZA" dirty="0"/>
            </a:br>
            <a:r>
              <a:rPr lang="en-ZA" dirty="0"/>
              <a:t>    </a:t>
            </a:r>
            <a:r>
              <a:rPr lang="en-ZA" dirty="0" err="1"/>
              <a:t>OrderID</a:t>
            </a:r>
            <a:r>
              <a:rPr lang="en-ZA" dirty="0"/>
              <a:t> int NOT NULL,</a:t>
            </a:r>
            <a:br>
              <a:rPr lang="en-ZA" dirty="0"/>
            </a:br>
            <a:r>
              <a:rPr lang="en-ZA" dirty="0"/>
              <a:t>    </a:t>
            </a:r>
            <a:r>
              <a:rPr lang="en-ZA" dirty="0" err="1"/>
              <a:t>OrderNumber</a:t>
            </a:r>
            <a:r>
              <a:rPr lang="en-ZA" dirty="0"/>
              <a:t> int NOT NULL,</a:t>
            </a:r>
            <a:br>
              <a:rPr lang="en-ZA" dirty="0"/>
            </a:br>
            <a:r>
              <a:rPr lang="en-ZA" dirty="0"/>
              <a:t>    </a:t>
            </a:r>
            <a:r>
              <a:rPr lang="en-ZA" dirty="0" err="1"/>
              <a:t>PersonID</a:t>
            </a:r>
            <a:r>
              <a:rPr lang="en-ZA" dirty="0"/>
              <a:t> int,</a:t>
            </a:r>
            <a:br>
              <a:rPr lang="en-ZA" dirty="0"/>
            </a:br>
            <a:r>
              <a:rPr lang="en-ZA" dirty="0"/>
              <a:t>    PRIMARY KEY (OrderID),</a:t>
            </a:r>
            <a:br>
              <a:rPr lang="en-ZA" dirty="0"/>
            </a:br>
            <a:r>
              <a:rPr lang="en-ZA" dirty="0"/>
              <a:t>    FOREIGN KEY (PersonID) REFERENCES Person(PersonID)</a:t>
            </a:r>
            <a:br>
              <a:rPr lang="en-ZA" dirty="0"/>
            </a:br>
            <a:r>
              <a:rPr lang="en-ZA" dirty="0"/>
              <a:t>);</a:t>
            </a:r>
            <a:endParaRPr lang="en-US" dirty="0"/>
          </a:p>
        </p:txBody>
      </p:sp>
    </p:spTree>
    <p:extLst>
      <p:ext uri="{BB962C8B-B14F-4D97-AF65-F5344CB8AC3E}">
        <p14:creationId xmlns:p14="http://schemas.microsoft.com/office/powerpoint/2010/main" val="142154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E79A-8B34-4215-8605-B94D8344FB10}"/>
              </a:ext>
            </a:extLst>
          </p:cNvPr>
          <p:cNvSpPr>
            <a:spLocks noGrp="1"/>
          </p:cNvSpPr>
          <p:nvPr>
            <p:ph type="title"/>
          </p:nvPr>
        </p:nvSpPr>
        <p:spPr/>
        <p:txBody>
          <a:bodyPr/>
          <a:lstStyle/>
          <a:p>
            <a:r>
              <a:rPr lang="en-US" dirty="0"/>
              <a:t>Activity: CREATE A TABLE </a:t>
            </a:r>
            <a:r>
              <a:rPr lang="en-US"/>
              <a:t>WITH a foreign key</a:t>
            </a:r>
          </a:p>
        </p:txBody>
      </p:sp>
      <p:sp>
        <p:nvSpPr>
          <p:cNvPr id="3" name="Content Placeholder 2">
            <a:extLst>
              <a:ext uri="{FF2B5EF4-FFF2-40B4-BE49-F238E27FC236}">
                <a16:creationId xmlns:a16="http://schemas.microsoft.com/office/drawing/2014/main" id="{A244FC0E-7B3E-4490-A606-212AF1B9BAF8}"/>
              </a:ext>
            </a:extLst>
          </p:cNvPr>
          <p:cNvSpPr>
            <a:spLocks noGrp="1"/>
          </p:cNvSpPr>
          <p:nvPr>
            <p:ph idx="1"/>
          </p:nvPr>
        </p:nvSpPr>
        <p:spPr/>
        <p:txBody>
          <a:bodyPr vert="horz" lIns="91440" tIns="45720" rIns="91440" bIns="45720" rtlCol="0" anchor="t">
            <a:normAutofit/>
          </a:bodyPr>
          <a:lstStyle/>
          <a:p>
            <a:pPr marL="520700" indent="-457200">
              <a:buAutoNum type="arabicPeriod"/>
            </a:pPr>
            <a:r>
              <a:rPr lang="en-US">
                <a:solidFill>
                  <a:srgbClr val="434343"/>
                </a:solidFill>
              </a:rPr>
              <a:t>Open up workbench.</a:t>
            </a:r>
            <a:endParaRPr lang="en-US"/>
          </a:p>
          <a:p>
            <a:pPr marL="520700" indent="-457200">
              <a:buAutoNum type="arabicPeriod"/>
            </a:pPr>
            <a:r>
              <a:rPr lang="en-US">
                <a:solidFill>
                  <a:srgbClr val="434343"/>
                </a:solidFill>
              </a:rPr>
              <a:t>Create a new table called ‘Exam’.</a:t>
            </a:r>
            <a:endParaRPr lang="en-US"/>
          </a:p>
          <a:p>
            <a:pPr marL="977900" lvl="1" indent="-457200">
              <a:buAutoNum type="arabicPeriod"/>
            </a:pPr>
            <a:r>
              <a:rPr lang="en-US">
                <a:solidFill>
                  <a:srgbClr val="434343"/>
                </a:solidFill>
              </a:rPr>
              <a:t>The table should have the following columns: ExamID, Marks and StudentID</a:t>
            </a:r>
            <a:endParaRPr lang="en-US"/>
          </a:p>
          <a:p>
            <a:pPr marL="977900" lvl="1" indent="-457200">
              <a:buAutoNum type="arabicPeriod"/>
            </a:pPr>
            <a:r>
              <a:rPr lang="en-US">
                <a:solidFill>
                  <a:srgbClr val="434343"/>
                </a:solidFill>
              </a:rPr>
              <a:t>Determine what data type each column should be and give them appropriate constraints</a:t>
            </a:r>
            <a:endParaRPr lang="en-US">
              <a:solidFill>
                <a:srgbClr val="595959"/>
              </a:solidFill>
            </a:endParaRPr>
          </a:p>
          <a:p>
            <a:pPr marL="977900" lvl="1" indent="-457200">
              <a:buAutoNum type="arabicPeriod"/>
            </a:pPr>
            <a:r>
              <a:rPr lang="en-US">
                <a:solidFill>
                  <a:srgbClr val="434343"/>
                </a:solidFill>
              </a:rPr>
              <a:t>Choose a column to be your primary key</a:t>
            </a:r>
            <a:endParaRPr lang="en-US"/>
          </a:p>
          <a:p>
            <a:pPr marL="977900" lvl="1" indent="-457200">
              <a:buAutoNum type="arabicPeriod"/>
            </a:pPr>
            <a:r>
              <a:rPr lang="en-US">
                <a:solidFill>
                  <a:srgbClr val="595959"/>
                </a:solidFill>
              </a:rPr>
              <a:t>Create a foreign key link to the 'Student' table.</a:t>
            </a:r>
            <a:endParaRPr lang="en-US" dirty="0">
              <a:solidFill>
                <a:srgbClr val="595959"/>
              </a:solidFill>
            </a:endParaRPr>
          </a:p>
          <a:p>
            <a:pPr marL="406400" indent="-342900">
              <a:buAutoNum type="arabicPeriod"/>
            </a:pPr>
            <a:r>
              <a:rPr lang="en-US">
                <a:solidFill>
                  <a:srgbClr val="434343"/>
                </a:solidFill>
              </a:rPr>
              <a:t>Execute the query and verify that the table have been created.</a:t>
            </a:r>
            <a:endParaRPr lang="en-US"/>
          </a:p>
        </p:txBody>
      </p:sp>
      <p:sp>
        <p:nvSpPr>
          <p:cNvPr id="6" name="Cloud 5">
            <a:extLst>
              <a:ext uri="{FF2B5EF4-FFF2-40B4-BE49-F238E27FC236}">
                <a16:creationId xmlns:a16="http://schemas.microsoft.com/office/drawing/2014/main" id="{31BA06AC-CBDA-47F1-AD51-AF7B1E86DCF1}"/>
              </a:ext>
            </a:extLst>
          </p:cNvPr>
          <p:cNvSpPr/>
          <p:nvPr/>
        </p:nvSpPr>
        <p:spPr>
          <a:xfrm>
            <a:off x="8644159" y="5477391"/>
            <a:ext cx="3095846" cy="105236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1600" b="1"/>
              <a:t>SHOW TABLES;</a:t>
            </a:r>
            <a:endParaRPr lang="en-US" sz="1600"/>
          </a:p>
          <a:p>
            <a:pPr algn="ctr"/>
            <a:endParaRPr lang="en-US" sz="1600" b="1" dirty="0"/>
          </a:p>
        </p:txBody>
      </p:sp>
    </p:spTree>
    <p:extLst>
      <p:ext uri="{BB962C8B-B14F-4D97-AF65-F5344CB8AC3E}">
        <p14:creationId xmlns:p14="http://schemas.microsoft.com/office/powerpoint/2010/main" val="4064648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D5AE-5E8D-44DC-8E2D-7F1EF61F36BF}"/>
              </a:ext>
            </a:extLst>
          </p:cNvPr>
          <p:cNvSpPr>
            <a:spLocks noGrp="1"/>
          </p:cNvSpPr>
          <p:nvPr>
            <p:ph type="title"/>
          </p:nvPr>
        </p:nvSpPr>
        <p:spPr/>
        <p:txBody>
          <a:bodyPr>
            <a:normAutofit/>
          </a:bodyPr>
          <a:lstStyle/>
          <a:p>
            <a:r>
              <a:rPr lang="en-US"/>
              <a:t>Solution: CREATE A TABLE WITH CONSTRAINTS</a:t>
            </a:r>
          </a:p>
        </p:txBody>
      </p:sp>
      <p:sp>
        <p:nvSpPr>
          <p:cNvPr id="3" name="Content Placeholder 2">
            <a:extLst>
              <a:ext uri="{FF2B5EF4-FFF2-40B4-BE49-F238E27FC236}">
                <a16:creationId xmlns:a16="http://schemas.microsoft.com/office/drawing/2014/main" id="{81E81F96-799F-47CB-8985-5439333138D9}"/>
              </a:ext>
            </a:extLst>
          </p:cNvPr>
          <p:cNvSpPr>
            <a:spLocks noGrp="1"/>
          </p:cNvSpPr>
          <p:nvPr>
            <p:ph idx="1"/>
          </p:nvPr>
        </p:nvSpPr>
        <p:spPr/>
        <p:txBody>
          <a:bodyPr vert="horz" lIns="91440" tIns="45720" rIns="91440" bIns="45720" rtlCol="0" anchor="t">
            <a:normAutofit/>
          </a:bodyPr>
          <a:lstStyle/>
          <a:p>
            <a:pPr>
              <a:buNone/>
            </a:pPr>
            <a:r>
              <a:rPr lang="en-US" dirty="0"/>
              <a:t>CREATE TABLE Exam (</a:t>
            </a:r>
          </a:p>
          <a:p>
            <a:pPr>
              <a:buNone/>
            </a:pPr>
            <a:r>
              <a:rPr lang="en-US" dirty="0"/>
              <a:t>    </a:t>
            </a:r>
            <a:r>
              <a:rPr lang="en-US" dirty="0" err="1"/>
              <a:t>ExamID</a:t>
            </a:r>
            <a:r>
              <a:rPr lang="en-US" dirty="0"/>
              <a:t> int NOT NULL,</a:t>
            </a:r>
          </a:p>
          <a:p>
            <a:pPr>
              <a:buNone/>
            </a:pPr>
            <a:r>
              <a:rPr lang="en-US" dirty="0"/>
              <a:t>    Marks int,</a:t>
            </a:r>
          </a:p>
          <a:p>
            <a:pPr>
              <a:buNone/>
            </a:pPr>
            <a:r>
              <a:rPr lang="en-US" dirty="0"/>
              <a:t>    </a:t>
            </a:r>
            <a:r>
              <a:rPr lang="en-US" dirty="0" err="1"/>
              <a:t>StudentID</a:t>
            </a:r>
            <a:r>
              <a:rPr lang="en-US" dirty="0"/>
              <a:t> int NOT NULL,</a:t>
            </a:r>
          </a:p>
          <a:p>
            <a:pPr>
              <a:buNone/>
            </a:pPr>
            <a:r>
              <a:rPr lang="en-ZA" dirty="0"/>
              <a:t>    PRIMARY KEY (</a:t>
            </a:r>
            <a:r>
              <a:rPr lang="en-US" dirty="0" err="1"/>
              <a:t>ExamID</a:t>
            </a:r>
            <a:r>
              <a:rPr lang="en-ZA" dirty="0"/>
              <a:t>)</a:t>
            </a:r>
          </a:p>
          <a:p>
            <a:pPr>
              <a:buNone/>
            </a:pPr>
            <a:r>
              <a:rPr lang="en-ZA" dirty="0"/>
              <a:t>    FOREIGN KEY (</a:t>
            </a:r>
            <a:r>
              <a:rPr lang="en-US" dirty="0" err="1"/>
              <a:t>StudentID</a:t>
            </a:r>
            <a:r>
              <a:rPr lang="en-ZA" dirty="0"/>
              <a:t>) REFERENCES Student(</a:t>
            </a:r>
            <a:r>
              <a:rPr lang="en-US" dirty="0" err="1"/>
              <a:t>StudentID</a:t>
            </a:r>
            <a:r>
              <a:rPr lang="en-US" dirty="0"/>
              <a:t>)</a:t>
            </a:r>
          </a:p>
          <a:p>
            <a:pPr marL="0" indent="0">
              <a:buNone/>
            </a:pPr>
            <a:r>
              <a:rPr lang="en-US" dirty="0"/>
              <a:t>);</a:t>
            </a:r>
          </a:p>
        </p:txBody>
      </p:sp>
    </p:spTree>
    <p:extLst>
      <p:ext uri="{BB962C8B-B14F-4D97-AF65-F5344CB8AC3E}">
        <p14:creationId xmlns:p14="http://schemas.microsoft.com/office/powerpoint/2010/main" val="1028949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B1F7-6C63-D043-8C7F-EC080D01969C}"/>
              </a:ext>
            </a:extLst>
          </p:cNvPr>
          <p:cNvSpPr>
            <a:spLocks noGrp="1"/>
          </p:cNvSpPr>
          <p:nvPr>
            <p:ph type="title"/>
          </p:nvPr>
        </p:nvSpPr>
        <p:spPr/>
        <p:txBody>
          <a:bodyPr/>
          <a:lstStyle/>
          <a:p>
            <a:r>
              <a:rPr lang="en-ZA" dirty="0"/>
              <a:t>SQL AUTO INCREMENT</a:t>
            </a:r>
            <a:br>
              <a:rPr lang="en-ZA" dirty="0"/>
            </a:br>
            <a:endParaRPr lang="en-US" dirty="0"/>
          </a:p>
        </p:txBody>
      </p:sp>
      <p:sp>
        <p:nvSpPr>
          <p:cNvPr id="3" name="Content Placeholder 2">
            <a:extLst>
              <a:ext uri="{FF2B5EF4-FFF2-40B4-BE49-F238E27FC236}">
                <a16:creationId xmlns:a16="http://schemas.microsoft.com/office/drawing/2014/main" id="{24270282-7A00-F84C-8454-841A575AA162}"/>
              </a:ext>
            </a:extLst>
          </p:cNvPr>
          <p:cNvSpPr>
            <a:spLocks noGrp="1"/>
          </p:cNvSpPr>
          <p:nvPr>
            <p:ph idx="1"/>
          </p:nvPr>
        </p:nvSpPr>
        <p:spPr/>
        <p:txBody>
          <a:bodyPr>
            <a:normAutofit/>
          </a:bodyPr>
          <a:lstStyle/>
          <a:p>
            <a:r>
              <a:rPr lang="en-ZA" dirty="0"/>
              <a:t>Auto-increment allows a unique number to be generated automatically when a new record is inserted into a table.</a:t>
            </a:r>
          </a:p>
          <a:p>
            <a:r>
              <a:rPr lang="en-ZA" dirty="0"/>
              <a:t>Often this is the primary key field that we would like to be created automatically every time a new record is inserted.</a:t>
            </a:r>
          </a:p>
          <a:p>
            <a:r>
              <a:rPr lang="en-ZA" dirty="0"/>
              <a:t>By default, the starting value for AUTO_INCREMENT is 1, and it will increment by 1 for each new record.</a:t>
            </a:r>
            <a:endParaRPr lang="en-US" dirty="0"/>
          </a:p>
        </p:txBody>
      </p:sp>
    </p:spTree>
    <p:extLst>
      <p:ext uri="{BB962C8B-B14F-4D97-AF65-F5344CB8AC3E}">
        <p14:creationId xmlns:p14="http://schemas.microsoft.com/office/powerpoint/2010/main" val="121735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1113-DFB8-B840-AF1D-67989BCC22C2}"/>
              </a:ext>
            </a:extLst>
          </p:cNvPr>
          <p:cNvSpPr>
            <a:spLocks noGrp="1"/>
          </p:cNvSpPr>
          <p:nvPr>
            <p:ph type="title"/>
          </p:nvPr>
        </p:nvSpPr>
        <p:spPr/>
        <p:txBody>
          <a:bodyPr/>
          <a:lstStyle/>
          <a:p>
            <a:r>
              <a:rPr lang="en-US" dirty="0"/>
              <a:t>Recap Cont.</a:t>
            </a:r>
          </a:p>
        </p:txBody>
      </p:sp>
      <p:sp>
        <p:nvSpPr>
          <p:cNvPr id="3" name="Content Placeholder 2">
            <a:extLst>
              <a:ext uri="{FF2B5EF4-FFF2-40B4-BE49-F238E27FC236}">
                <a16:creationId xmlns:a16="http://schemas.microsoft.com/office/drawing/2014/main" id="{4003F771-3D23-9447-BBDE-627E550BC042}"/>
              </a:ext>
            </a:extLst>
          </p:cNvPr>
          <p:cNvSpPr>
            <a:spLocks noGrp="1"/>
          </p:cNvSpPr>
          <p:nvPr>
            <p:ph idx="1"/>
          </p:nvPr>
        </p:nvSpPr>
        <p:spPr/>
        <p:txBody>
          <a:bodyPr/>
          <a:lstStyle/>
          <a:p>
            <a:r>
              <a:rPr lang="en-US" dirty="0"/>
              <a:t>SQL - </a:t>
            </a:r>
            <a:r>
              <a:rPr lang="en-ZA" i="1" dirty="0"/>
              <a:t>A standard language used to perform basic </a:t>
            </a:r>
            <a:r>
              <a:rPr lang="en-ZA" b="1" i="1" dirty="0"/>
              <a:t>data management tasks</a:t>
            </a:r>
            <a:r>
              <a:rPr lang="en-ZA" i="1" dirty="0"/>
              <a:t>, such as the insertion, retrieval, modification, and deletion of data from a database.</a:t>
            </a:r>
          </a:p>
          <a:p>
            <a:pPr lvl="1"/>
            <a:r>
              <a:rPr lang="en-ZA" dirty="0"/>
              <a:t>CRUD</a:t>
            </a:r>
          </a:p>
          <a:p>
            <a:pPr lvl="1"/>
            <a:r>
              <a:rPr lang="en-ZA" dirty="0"/>
              <a:t>MySQL</a:t>
            </a:r>
            <a:endParaRPr lang="en-US" dirty="0"/>
          </a:p>
          <a:p>
            <a:pPr lvl="1"/>
            <a:r>
              <a:rPr lang="en-ZA" dirty="0"/>
              <a:t>Create database</a:t>
            </a:r>
          </a:p>
          <a:p>
            <a:pPr lvl="1"/>
            <a:r>
              <a:rPr lang="en-ZA" dirty="0"/>
              <a:t>Drop database</a:t>
            </a:r>
          </a:p>
          <a:p>
            <a:pPr lvl="1"/>
            <a:r>
              <a:rPr lang="en-ZA" dirty="0"/>
              <a:t>Backup database</a:t>
            </a:r>
          </a:p>
          <a:p>
            <a:pPr lvl="1"/>
            <a:endParaRPr lang="en-ZA" dirty="0"/>
          </a:p>
        </p:txBody>
      </p:sp>
    </p:spTree>
    <p:extLst>
      <p:ext uri="{BB962C8B-B14F-4D97-AF65-F5344CB8AC3E}">
        <p14:creationId xmlns:p14="http://schemas.microsoft.com/office/powerpoint/2010/main" val="1781082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B1F7-6C63-D043-8C7F-EC080D01969C}"/>
              </a:ext>
            </a:extLst>
          </p:cNvPr>
          <p:cNvSpPr>
            <a:spLocks noGrp="1"/>
          </p:cNvSpPr>
          <p:nvPr>
            <p:ph type="title"/>
          </p:nvPr>
        </p:nvSpPr>
        <p:spPr/>
        <p:txBody>
          <a:bodyPr/>
          <a:lstStyle/>
          <a:p>
            <a:r>
              <a:rPr lang="en-ZA" dirty="0"/>
              <a:t>SQL AUTO INCREMENT cont.</a:t>
            </a:r>
            <a:br>
              <a:rPr lang="en-ZA" dirty="0"/>
            </a:br>
            <a:endParaRPr lang="en-US" dirty="0"/>
          </a:p>
        </p:txBody>
      </p:sp>
      <p:sp>
        <p:nvSpPr>
          <p:cNvPr id="3" name="Content Placeholder 2">
            <a:extLst>
              <a:ext uri="{FF2B5EF4-FFF2-40B4-BE49-F238E27FC236}">
                <a16:creationId xmlns:a16="http://schemas.microsoft.com/office/drawing/2014/main" id="{24270282-7A00-F84C-8454-841A575AA162}"/>
              </a:ext>
            </a:extLst>
          </p:cNvPr>
          <p:cNvSpPr>
            <a:spLocks noGrp="1"/>
          </p:cNvSpPr>
          <p:nvPr>
            <p:ph idx="1"/>
          </p:nvPr>
        </p:nvSpPr>
        <p:spPr/>
        <p:txBody>
          <a:bodyPr vert="horz" lIns="91440" tIns="45720" rIns="91440" bIns="45720" rtlCol="0" anchor="t">
            <a:normAutofit/>
          </a:bodyPr>
          <a:lstStyle/>
          <a:p>
            <a:r>
              <a:rPr lang="en-ZA" dirty="0"/>
              <a:t>The following SQL statement defines the "</a:t>
            </a:r>
            <a:r>
              <a:rPr lang="en-ZA" dirty="0" err="1"/>
              <a:t>PersonID</a:t>
            </a:r>
            <a:r>
              <a:rPr lang="en-ZA" dirty="0"/>
              <a:t>" column to be an auto-increment primary key field in the "Person" table:</a:t>
            </a:r>
          </a:p>
          <a:p>
            <a:pPr marL="914400" lvl="2" indent="0">
              <a:buNone/>
            </a:pPr>
            <a:r>
              <a:rPr lang="en-ZA" dirty="0"/>
              <a:t>CREATE TABLE Person (</a:t>
            </a:r>
            <a:br>
              <a:rPr lang="en-ZA" dirty="0"/>
            </a:br>
            <a:r>
              <a:rPr lang="en-ZA" dirty="0"/>
              <a:t>    </a:t>
            </a:r>
            <a:r>
              <a:rPr lang="en-ZA" dirty="0" err="1"/>
              <a:t>PersonID</a:t>
            </a:r>
            <a:r>
              <a:rPr lang="en-ZA" dirty="0"/>
              <a:t> int NOT NULL AUTO_INCREMENT,</a:t>
            </a:r>
            <a:br>
              <a:rPr lang="en-ZA" dirty="0"/>
            </a:br>
            <a:r>
              <a:rPr lang="en-ZA" dirty="0"/>
              <a:t>    </a:t>
            </a:r>
            <a:r>
              <a:rPr lang="en-ZA" dirty="0" err="1"/>
              <a:t>LastName</a:t>
            </a:r>
            <a:r>
              <a:rPr lang="en-ZA" dirty="0"/>
              <a:t> varchar(255) NOT NULL,</a:t>
            </a:r>
            <a:br>
              <a:rPr lang="en-ZA" dirty="0"/>
            </a:br>
            <a:r>
              <a:rPr lang="en-ZA" dirty="0"/>
              <a:t>    FirstName varchar(255),</a:t>
            </a:r>
            <a:br>
              <a:rPr lang="en-ZA" dirty="0"/>
            </a:br>
            <a:r>
              <a:rPr lang="en-ZA" dirty="0"/>
              <a:t>    Age int,</a:t>
            </a:r>
            <a:br>
              <a:rPr lang="en-ZA" dirty="0"/>
            </a:br>
            <a:r>
              <a:rPr lang="en-ZA" dirty="0"/>
              <a:t>    PRIMARY KEY (</a:t>
            </a:r>
            <a:r>
              <a:rPr lang="en-ZA" dirty="0" err="1"/>
              <a:t>PersonID</a:t>
            </a:r>
            <a:r>
              <a:rPr lang="en-ZA" dirty="0"/>
              <a:t>)</a:t>
            </a:r>
            <a:br>
              <a:rPr lang="en-ZA" dirty="0"/>
            </a:br>
            <a:r>
              <a:rPr lang="en-ZA" dirty="0"/>
              <a:t>);</a:t>
            </a:r>
            <a:endParaRPr lang="en-US" dirty="0"/>
          </a:p>
        </p:txBody>
      </p:sp>
    </p:spTree>
    <p:extLst>
      <p:ext uri="{BB962C8B-B14F-4D97-AF65-F5344CB8AC3E}">
        <p14:creationId xmlns:p14="http://schemas.microsoft.com/office/powerpoint/2010/main" val="2533320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143-3978-A747-A082-C6DF366BCEA7}"/>
              </a:ext>
            </a:extLst>
          </p:cNvPr>
          <p:cNvSpPr>
            <a:spLocks noGrp="1"/>
          </p:cNvSpPr>
          <p:nvPr>
            <p:ph type="title"/>
          </p:nvPr>
        </p:nvSpPr>
        <p:spPr/>
        <p:txBody>
          <a:bodyPr/>
          <a:lstStyle/>
          <a:p>
            <a:r>
              <a:rPr lang="en-US" dirty="0">
                <a:solidFill>
                  <a:srgbClr val="262626"/>
                </a:solidFill>
              </a:rPr>
              <a:t>Activity: Creating a table</a:t>
            </a:r>
            <a:endParaRPr lang="en-US" dirty="0"/>
          </a:p>
        </p:txBody>
      </p:sp>
      <p:sp>
        <p:nvSpPr>
          <p:cNvPr id="3" name="Content Placeholder 2">
            <a:extLst>
              <a:ext uri="{FF2B5EF4-FFF2-40B4-BE49-F238E27FC236}">
                <a16:creationId xmlns:a16="http://schemas.microsoft.com/office/drawing/2014/main" id="{923DCB55-D701-E74A-B2AB-AAAB28F32C92}"/>
              </a:ext>
            </a:extLst>
          </p:cNvPr>
          <p:cNvSpPr>
            <a:spLocks noGrp="1"/>
          </p:cNvSpPr>
          <p:nvPr>
            <p:ph idx="1"/>
          </p:nvPr>
        </p:nvSpPr>
        <p:spPr/>
        <p:txBody>
          <a:bodyPr vert="horz" lIns="91440" tIns="45720" rIns="91440" bIns="45720" rtlCol="0" anchor="t">
            <a:normAutofit/>
          </a:bodyPr>
          <a:lstStyle/>
          <a:p>
            <a:pPr marL="520700" indent="-457200">
              <a:buClr>
                <a:srgbClr val="434343"/>
              </a:buClr>
              <a:buFont typeface="+mj-lt"/>
              <a:buAutoNum type="arabicPeriod"/>
            </a:pPr>
            <a:r>
              <a:rPr lang="en-US" dirty="0">
                <a:solidFill>
                  <a:srgbClr val="434343"/>
                </a:solidFill>
              </a:rPr>
              <a:t>Open up workbench.</a:t>
            </a:r>
          </a:p>
          <a:p>
            <a:pPr marL="520700" indent="-457200">
              <a:buClr>
                <a:srgbClr val="434343"/>
              </a:buClr>
              <a:buFont typeface="+mj-lt"/>
              <a:buAutoNum type="arabicPeriod"/>
            </a:pPr>
            <a:r>
              <a:rPr lang="en-US" dirty="0">
                <a:solidFill>
                  <a:srgbClr val="434343"/>
                </a:solidFill>
              </a:rPr>
              <a:t>Create a new table called ‘Manufacturer’.</a:t>
            </a:r>
          </a:p>
          <a:p>
            <a:pPr marL="977900" lvl="1" indent="-457200">
              <a:buClr>
                <a:srgbClr val="434343"/>
              </a:buClr>
              <a:buFont typeface="+mj-lt"/>
              <a:buAutoNum type="arabicPeriod"/>
            </a:pPr>
            <a:r>
              <a:rPr lang="en-US" dirty="0">
                <a:solidFill>
                  <a:srgbClr val="434343"/>
                </a:solidFill>
              </a:rPr>
              <a:t>The table should have the following columns: </a:t>
            </a:r>
            <a:r>
              <a:rPr lang="en-US" dirty="0" err="1">
                <a:solidFill>
                  <a:srgbClr val="434343"/>
                </a:solidFill>
              </a:rPr>
              <a:t>ManufacturerID</a:t>
            </a:r>
            <a:r>
              <a:rPr lang="en-US" dirty="0">
                <a:solidFill>
                  <a:srgbClr val="434343"/>
                </a:solidFill>
              </a:rPr>
              <a:t>, Name and Description</a:t>
            </a:r>
          </a:p>
          <a:p>
            <a:pPr marL="977900" lvl="1" indent="-457200">
              <a:buClr>
                <a:srgbClr val="434343"/>
              </a:buClr>
              <a:buFont typeface="+mj-lt"/>
              <a:buAutoNum type="arabicPeriod"/>
            </a:pPr>
            <a:r>
              <a:rPr lang="en-US" dirty="0">
                <a:solidFill>
                  <a:srgbClr val="434343"/>
                </a:solidFill>
              </a:rPr>
              <a:t>Determine what data type each column should be</a:t>
            </a:r>
          </a:p>
          <a:p>
            <a:pPr marL="977900" lvl="1" indent="-457200">
              <a:buClr>
                <a:srgbClr val="434343"/>
              </a:buClr>
              <a:buFont typeface="+mj-lt"/>
              <a:buAutoNum type="arabicPeriod"/>
            </a:pPr>
            <a:r>
              <a:rPr lang="en-US" dirty="0">
                <a:solidFill>
                  <a:srgbClr val="434343"/>
                </a:solidFill>
              </a:rPr>
              <a:t>Choose a column to be your primary key</a:t>
            </a:r>
          </a:p>
          <a:p>
            <a:pPr marL="977900" lvl="1" indent="-457200">
              <a:buClr>
                <a:srgbClr val="434343"/>
              </a:buClr>
              <a:buFont typeface="+mj-lt"/>
              <a:buAutoNum type="arabicPeriod"/>
            </a:pPr>
            <a:r>
              <a:rPr lang="en-US" dirty="0">
                <a:solidFill>
                  <a:srgbClr val="434343"/>
                </a:solidFill>
              </a:rPr>
              <a:t>Make sure your primary key cannot have NULL values and it should auto increment</a:t>
            </a:r>
          </a:p>
          <a:p>
            <a:pPr marL="520700" indent="-457200">
              <a:buClr>
                <a:srgbClr val="434343"/>
              </a:buClr>
              <a:buFont typeface="+mj-lt"/>
              <a:buAutoNum type="arabicPeriod"/>
            </a:pPr>
            <a:r>
              <a:rPr lang="en-US" dirty="0">
                <a:solidFill>
                  <a:srgbClr val="434343"/>
                </a:solidFill>
              </a:rPr>
              <a:t>Execute the query and verify that the table have been created.</a:t>
            </a:r>
          </a:p>
          <a:p>
            <a:endParaRPr lang="en-US" dirty="0"/>
          </a:p>
        </p:txBody>
      </p:sp>
      <p:sp>
        <p:nvSpPr>
          <p:cNvPr id="7" name="Cloud 6">
            <a:extLst>
              <a:ext uri="{FF2B5EF4-FFF2-40B4-BE49-F238E27FC236}">
                <a16:creationId xmlns:a16="http://schemas.microsoft.com/office/drawing/2014/main" id="{B52B16F3-8D1D-4573-B8E7-21465F7BD3E4}"/>
              </a:ext>
            </a:extLst>
          </p:cNvPr>
          <p:cNvSpPr/>
          <p:nvPr/>
        </p:nvSpPr>
        <p:spPr>
          <a:xfrm>
            <a:off x="7458462" y="1128525"/>
            <a:ext cx="4430737" cy="14305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Recap</a:t>
            </a:r>
          </a:p>
          <a:p>
            <a:pPr algn="ctr"/>
            <a:r>
              <a:rPr lang="en-US" sz="1400" b="1" dirty="0"/>
              <a:t>CREATE DATABASE </a:t>
            </a:r>
            <a:r>
              <a:rPr lang="en-US" sz="1400" dirty="0"/>
              <a:t>Ecommerce;</a:t>
            </a:r>
          </a:p>
          <a:p>
            <a:pPr algn="ctr"/>
            <a:r>
              <a:rPr lang="en-US" sz="1400" b="1" dirty="0"/>
              <a:t>USE </a:t>
            </a:r>
            <a:r>
              <a:rPr lang="en-US" sz="1400" dirty="0"/>
              <a:t>Ecommerce;</a:t>
            </a:r>
          </a:p>
          <a:p>
            <a:pPr algn="ctr"/>
            <a:endParaRPr lang="en-US" sz="1400" b="1" dirty="0"/>
          </a:p>
        </p:txBody>
      </p:sp>
    </p:spTree>
    <p:extLst>
      <p:ext uri="{BB962C8B-B14F-4D97-AF65-F5344CB8AC3E}">
        <p14:creationId xmlns:p14="http://schemas.microsoft.com/office/powerpoint/2010/main" val="738396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143-3978-A747-A082-C6DF366BCEA7}"/>
              </a:ext>
            </a:extLst>
          </p:cNvPr>
          <p:cNvSpPr>
            <a:spLocks noGrp="1"/>
          </p:cNvSpPr>
          <p:nvPr>
            <p:ph type="title"/>
          </p:nvPr>
        </p:nvSpPr>
        <p:spPr/>
        <p:txBody>
          <a:bodyPr/>
          <a:lstStyle/>
          <a:p>
            <a:r>
              <a:rPr lang="en-US" dirty="0">
                <a:solidFill>
                  <a:srgbClr val="262626"/>
                </a:solidFill>
              </a:rPr>
              <a:t>Solution: Creating a table</a:t>
            </a:r>
            <a:endParaRPr lang="en-US" dirty="0"/>
          </a:p>
        </p:txBody>
      </p:sp>
      <p:sp>
        <p:nvSpPr>
          <p:cNvPr id="3" name="Content Placeholder 2">
            <a:extLst>
              <a:ext uri="{FF2B5EF4-FFF2-40B4-BE49-F238E27FC236}">
                <a16:creationId xmlns:a16="http://schemas.microsoft.com/office/drawing/2014/main" id="{923DCB55-D701-E74A-B2AB-AAAB28F32C92}"/>
              </a:ext>
            </a:extLst>
          </p:cNvPr>
          <p:cNvSpPr>
            <a:spLocks noGrp="1"/>
          </p:cNvSpPr>
          <p:nvPr>
            <p:ph idx="1"/>
          </p:nvPr>
        </p:nvSpPr>
        <p:spPr/>
        <p:txBody>
          <a:bodyPr vert="horz" lIns="91440" tIns="45720" rIns="91440" bIns="45720" rtlCol="0" anchor="t">
            <a:normAutofit/>
          </a:bodyPr>
          <a:lstStyle/>
          <a:p>
            <a:pPr marL="0" indent="0">
              <a:buNone/>
            </a:pPr>
            <a:r>
              <a:rPr lang="en-ZA" dirty="0"/>
              <a:t>CREATE TABLE Manufacturer (</a:t>
            </a:r>
          </a:p>
          <a:p>
            <a:pPr marL="0" indent="0">
              <a:buNone/>
            </a:pPr>
            <a:r>
              <a:rPr lang="en-ZA" dirty="0"/>
              <a:t>    </a:t>
            </a:r>
            <a:r>
              <a:rPr lang="en-ZA" dirty="0" err="1"/>
              <a:t>ManufacturerID</a:t>
            </a:r>
            <a:r>
              <a:rPr lang="en-ZA" dirty="0"/>
              <a:t> int NOT NULL  AUTO_INCREMENT, 	</a:t>
            </a:r>
          </a:p>
          <a:p>
            <a:pPr marL="0" indent="0">
              <a:buNone/>
            </a:pPr>
            <a:r>
              <a:rPr lang="en-ZA" dirty="0"/>
              <a:t>    Name varchar(255), </a:t>
            </a:r>
          </a:p>
          <a:p>
            <a:pPr marL="0" indent="0">
              <a:buNone/>
            </a:pPr>
            <a:r>
              <a:rPr lang="en-ZA" dirty="0"/>
              <a:t>    Description varchar(255),</a:t>
            </a:r>
          </a:p>
          <a:p>
            <a:pPr marL="0" indent="0">
              <a:buNone/>
            </a:pPr>
            <a:r>
              <a:rPr lang="en-ZA" dirty="0"/>
              <a:t>    PRIMARY KEY (</a:t>
            </a:r>
            <a:r>
              <a:rPr lang="en-ZA" dirty="0" err="1"/>
              <a:t>ManufacturerId</a:t>
            </a:r>
            <a:r>
              <a:rPr lang="en-ZA" dirty="0"/>
              <a:t>)</a:t>
            </a:r>
          </a:p>
          <a:p>
            <a:pPr marL="0" indent="0">
              <a:buNone/>
            </a:pPr>
            <a:r>
              <a:rPr lang="en-ZA" dirty="0"/>
              <a:t>);</a:t>
            </a:r>
            <a:endParaRPr lang="en-US" dirty="0"/>
          </a:p>
        </p:txBody>
      </p:sp>
    </p:spTree>
    <p:extLst>
      <p:ext uri="{BB962C8B-B14F-4D97-AF65-F5344CB8AC3E}">
        <p14:creationId xmlns:p14="http://schemas.microsoft.com/office/powerpoint/2010/main" val="932164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A398-9502-F841-89DC-8B1E4B63CA97}"/>
              </a:ext>
            </a:extLst>
          </p:cNvPr>
          <p:cNvSpPr>
            <a:spLocks noGrp="1"/>
          </p:cNvSpPr>
          <p:nvPr>
            <p:ph type="title"/>
          </p:nvPr>
        </p:nvSpPr>
        <p:spPr/>
        <p:txBody>
          <a:bodyPr/>
          <a:lstStyle/>
          <a:p>
            <a:r>
              <a:rPr lang="en-US" dirty="0">
                <a:solidFill>
                  <a:srgbClr val="262626"/>
                </a:solidFill>
              </a:rPr>
              <a:t>Activity: Creating another table</a:t>
            </a:r>
            <a:endParaRPr lang="en-US" dirty="0"/>
          </a:p>
        </p:txBody>
      </p:sp>
      <p:sp>
        <p:nvSpPr>
          <p:cNvPr id="3" name="Content Placeholder 2">
            <a:extLst>
              <a:ext uri="{FF2B5EF4-FFF2-40B4-BE49-F238E27FC236}">
                <a16:creationId xmlns:a16="http://schemas.microsoft.com/office/drawing/2014/main" id="{124C61EE-613F-1A40-9380-C5F321E928AC}"/>
              </a:ext>
            </a:extLst>
          </p:cNvPr>
          <p:cNvSpPr>
            <a:spLocks noGrp="1"/>
          </p:cNvSpPr>
          <p:nvPr>
            <p:ph idx="1"/>
          </p:nvPr>
        </p:nvSpPr>
        <p:spPr/>
        <p:txBody>
          <a:bodyPr vert="horz" lIns="91440" tIns="45720" rIns="91440" bIns="45720" rtlCol="0" anchor="t">
            <a:normAutofit/>
          </a:bodyPr>
          <a:lstStyle/>
          <a:p>
            <a:pPr marL="520700" indent="-457200">
              <a:buClr>
                <a:srgbClr val="434343"/>
              </a:buClr>
              <a:buFont typeface="+mj-lt"/>
              <a:buAutoNum type="arabicPeriod"/>
            </a:pPr>
            <a:r>
              <a:rPr lang="en-US" dirty="0">
                <a:solidFill>
                  <a:srgbClr val="434343"/>
                </a:solidFill>
              </a:rPr>
              <a:t>Open up workbench.</a:t>
            </a:r>
          </a:p>
          <a:p>
            <a:pPr marL="520700" indent="-457200">
              <a:buClr>
                <a:srgbClr val="434343"/>
              </a:buClr>
              <a:buFont typeface="+mj-lt"/>
              <a:buAutoNum type="arabicPeriod"/>
            </a:pPr>
            <a:r>
              <a:rPr lang="en-US" dirty="0">
                <a:solidFill>
                  <a:srgbClr val="434343"/>
                </a:solidFill>
              </a:rPr>
              <a:t>Create a new table called ‘Product’.</a:t>
            </a:r>
          </a:p>
          <a:p>
            <a:pPr marL="977900" lvl="1" indent="-457200">
              <a:buClr>
                <a:srgbClr val="434343"/>
              </a:buClr>
              <a:buFont typeface="+mj-lt"/>
              <a:buAutoNum type="arabicPeriod"/>
            </a:pPr>
            <a:r>
              <a:rPr lang="en-US" dirty="0">
                <a:solidFill>
                  <a:srgbClr val="434343"/>
                </a:solidFill>
              </a:rPr>
              <a:t>The table should have the following columns: </a:t>
            </a:r>
            <a:r>
              <a:rPr lang="en-US" dirty="0" err="1">
                <a:solidFill>
                  <a:srgbClr val="434343"/>
                </a:solidFill>
              </a:rPr>
              <a:t>ProductID</a:t>
            </a:r>
            <a:r>
              <a:rPr lang="en-US" dirty="0">
                <a:solidFill>
                  <a:srgbClr val="434343"/>
                </a:solidFill>
              </a:rPr>
              <a:t>, Name and Price</a:t>
            </a:r>
          </a:p>
          <a:p>
            <a:pPr marL="977900" lvl="1" indent="-457200">
              <a:buClr>
                <a:srgbClr val="434343"/>
              </a:buClr>
              <a:buFont typeface="+mj-lt"/>
              <a:buAutoNum type="arabicPeriod"/>
            </a:pPr>
            <a:r>
              <a:rPr lang="en-US" dirty="0">
                <a:solidFill>
                  <a:srgbClr val="434343"/>
                </a:solidFill>
              </a:rPr>
              <a:t>Determine what data type each column should be</a:t>
            </a:r>
          </a:p>
          <a:p>
            <a:pPr marL="977900" lvl="1" indent="-457200">
              <a:buClr>
                <a:srgbClr val="434343"/>
              </a:buClr>
              <a:buFont typeface="+mj-lt"/>
              <a:buAutoNum type="arabicPeriod"/>
            </a:pPr>
            <a:r>
              <a:rPr lang="en-US" dirty="0">
                <a:solidFill>
                  <a:srgbClr val="434343"/>
                </a:solidFill>
              </a:rPr>
              <a:t>Choose a column to be your primary key</a:t>
            </a:r>
          </a:p>
          <a:p>
            <a:pPr marL="977900" lvl="1" indent="-457200">
              <a:buClr>
                <a:srgbClr val="434343"/>
              </a:buClr>
              <a:buFont typeface="+mj-lt"/>
              <a:buAutoNum type="arabicPeriod"/>
            </a:pPr>
            <a:r>
              <a:rPr lang="en-US" dirty="0">
                <a:solidFill>
                  <a:srgbClr val="434343"/>
                </a:solidFill>
              </a:rPr>
              <a:t>Make sure your primary key cannot have NULL values and it should auto increment</a:t>
            </a:r>
          </a:p>
          <a:p>
            <a:pPr marL="977900" lvl="1" indent="-457200">
              <a:buClr>
                <a:srgbClr val="434343"/>
              </a:buClr>
              <a:buFont typeface="+mj-lt"/>
              <a:buAutoNum type="arabicPeriod"/>
            </a:pPr>
            <a:r>
              <a:rPr lang="en-US" dirty="0">
                <a:solidFill>
                  <a:srgbClr val="434343"/>
                </a:solidFill>
              </a:rPr>
              <a:t>Create a foreign key link to the ‘</a:t>
            </a:r>
            <a:r>
              <a:rPr lang="en-ZA" dirty="0"/>
              <a:t>Manufacturer’ table.</a:t>
            </a:r>
            <a:endParaRPr lang="en-US" dirty="0">
              <a:solidFill>
                <a:srgbClr val="434343"/>
              </a:solidFill>
            </a:endParaRPr>
          </a:p>
          <a:p>
            <a:pPr marL="520700" indent="-457200">
              <a:buClr>
                <a:srgbClr val="434343"/>
              </a:buClr>
              <a:buFont typeface="+mj-lt"/>
              <a:buAutoNum type="arabicPeriod"/>
            </a:pPr>
            <a:r>
              <a:rPr lang="en-US" dirty="0">
                <a:solidFill>
                  <a:srgbClr val="434343"/>
                </a:solidFill>
              </a:rPr>
              <a:t>Execute the query and verify that the table have been created.</a:t>
            </a:r>
          </a:p>
          <a:p>
            <a:endParaRPr lang="en-US" dirty="0"/>
          </a:p>
        </p:txBody>
      </p:sp>
    </p:spTree>
    <p:extLst>
      <p:ext uri="{BB962C8B-B14F-4D97-AF65-F5344CB8AC3E}">
        <p14:creationId xmlns:p14="http://schemas.microsoft.com/office/powerpoint/2010/main" val="1756766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A398-9502-F841-89DC-8B1E4B63CA97}"/>
              </a:ext>
            </a:extLst>
          </p:cNvPr>
          <p:cNvSpPr>
            <a:spLocks noGrp="1"/>
          </p:cNvSpPr>
          <p:nvPr>
            <p:ph type="title"/>
          </p:nvPr>
        </p:nvSpPr>
        <p:spPr/>
        <p:txBody>
          <a:bodyPr>
            <a:normAutofit/>
          </a:bodyPr>
          <a:lstStyle/>
          <a:p>
            <a:r>
              <a:rPr lang="en-US" sz="4800" dirty="0">
                <a:solidFill>
                  <a:srgbClr val="262626"/>
                </a:solidFill>
              </a:rPr>
              <a:t>Solution: Creating another table</a:t>
            </a:r>
            <a:endParaRPr lang="en-US" sz="4800" dirty="0"/>
          </a:p>
        </p:txBody>
      </p:sp>
      <p:sp>
        <p:nvSpPr>
          <p:cNvPr id="3" name="Content Placeholder 2">
            <a:extLst>
              <a:ext uri="{FF2B5EF4-FFF2-40B4-BE49-F238E27FC236}">
                <a16:creationId xmlns:a16="http://schemas.microsoft.com/office/drawing/2014/main" id="{124C61EE-613F-1A40-9380-C5F321E928AC}"/>
              </a:ext>
            </a:extLst>
          </p:cNvPr>
          <p:cNvSpPr>
            <a:spLocks noGrp="1"/>
          </p:cNvSpPr>
          <p:nvPr>
            <p:ph idx="1"/>
          </p:nvPr>
        </p:nvSpPr>
        <p:spPr/>
        <p:txBody>
          <a:bodyPr vert="horz" lIns="91440" tIns="45720" rIns="91440" bIns="45720" rtlCol="0" anchor="t">
            <a:normAutofit/>
          </a:bodyPr>
          <a:lstStyle/>
          <a:p>
            <a:pPr marL="0" indent="0">
              <a:buNone/>
            </a:pPr>
            <a:r>
              <a:rPr lang="en-ZA" dirty="0"/>
              <a:t>CREATE TABLE Product (</a:t>
            </a:r>
          </a:p>
          <a:p>
            <a:pPr marL="457200" lvl="1" indent="0">
              <a:buNone/>
            </a:pPr>
            <a:r>
              <a:rPr lang="en-US" dirty="0" err="1">
                <a:solidFill>
                  <a:srgbClr val="434343"/>
                </a:solidFill>
              </a:rPr>
              <a:t>ProductID</a:t>
            </a:r>
            <a:r>
              <a:rPr lang="en-US" dirty="0">
                <a:solidFill>
                  <a:srgbClr val="434343"/>
                </a:solidFill>
              </a:rPr>
              <a:t> </a:t>
            </a:r>
            <a:r>
              <a:rPr lang="en-ZA" dirty="0"/>
              <a:t>int NOT NULL  AUTO_INCREMENT,</a:t>
            </a:r>
          </a:p>
          <a:p>
            <a:pPr marL="457200" lvl="1" indent="0">
              <a:buNone/>
            </a:pPr>
            <a:r>
              <a:rPr lang="en-ZA" dirty="0"/>
              <a:t>Name varchar(255),</a:t>
            </a:r>
          </a:p>
          <a:p>
            <a:pPr marL="457200" lvl="1" indent="0">
              <a:buNone/>
            </a:pPr>
            <a:r>
              <a:rPr lang="en-ZA" dirty="0"/>
              <a:t>Price DECIMAL(7,2), </a:t>
            </a:r>
          </a:p>
          <a:p>
            <a:pPr marL="457200" lvl="1" indent="0">
              <a:buNone/>
            </a:pPr>
            <a:r>
              <a:rPr lang="en-ZA" dirty="0" err="1"/>
              <a:t>ManufacturerId</a:t>
            </a:r>
            <a:r>
              <a:rPr lang="en-ZA" dirty="0"/>
              <a:t> int,</a:t>
            </a:r>
          </a:p>
          <a:p>
            <a:pPr marL="457200" lvl="1" indent="0">
              <a:buNone/>
            </a:pPr>
            <a:r>
              <a:rPr lang="en-ZA" dirty="0"/>
              <a:t>PRIMARY KEY (</a:t>
            </a:r>
            <a:r>
              <a:rPr lang="en-ZA" dirty="0" err="1"/>
              <a:t>ProductId</a:t>
            </a:r>
            <a:r>
              <a:rPr lang="en-ZA" dirty="0"/>
              <a:t>),</a:t>
            </a:r>
          </a:p>
          <a:p>
            <a:pPr marL="457200" lvl="1" indent="0">
              <a:buNone/>
            </a:pPr>
            <a:r>
              <a:rPr lang="en-ZA" dirty="0"/>
              <a:t>FOREIGN KEY (</a:t>
            </a:r>
            <a:r>
              <a:rPr lang="en-ZA" err="1"/>
              <a:t>ManufacturerId</a:t>
            </a:r>
            <a:r>
              <a:rPr lang="en-ZA" dirty="0"/>
              <a:t>) REFERENCES Manufacturer(</a:t>
            </a:r>
            <a:r>
              <a:rPr lang="en-ZA" err="1"/>
              <a:t>ManufacturerId</a:t>
            </a:r>
            <a:r>
              <a:rPr lang="en-ZA" dirty="0"/>
              <a:t>)</a:t>
            </a:r>
          </a:p>
          <a:p>
            <a:pPr marL="0" indent="0">
              <a:buNone/>
            </a:pPr>
            <a:r>
              <a:rPr lang="en-ZA" dirty="0"/>
              <a:t>);</a:t>
            </a:r>
            <a:endParaRPr lang="en-US" dirty="0"/>
          </a:p>
        </p:txBody>
      </p:sp>
    </p:spTree>
    <p:extLst>
      <p:ext uri="{BB962C8B-B14F-4D97-AF65-F5344CB8AC3E}">
        <p14:creationId xmlns:p14="http://schemas.microsoft.com/office/powerpoint/2010/main" val="2229564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holding a sign&#10;&#10;Description automatically generated">
            <a:extLst>
              <a:ext uri="{FF2B5EF4-FFF2-40B4-BE49-F238E27FC236}">
                <a16:creationId xmlns:a16="http://schemas.microsoft.com/office/drawing/2014/main" id="{783C9107-2EBC-F34C-B505-29856B34C2BE}"/>
              </a:ext>
            </a:extLst>
          </p:cNvPr>
          <p:cNvPicPr>
            <a:picLocks noChangeAspect="1"/>
          </p:cNvPicPr>
          <p:nvPr/>
        </p:nvPicPr>
        <p:blipFill>
          <a:blip r:embed="rId3"/>
          <a:stretch>
            <a:fillRect/>
          </a:stretch>
        </p:blipFill>
        <p:spPr>
          <a:xfrm>
            <a:off x="2510500" y="990860"/>
            <a:ext cx="7170999" cy="4876279"/>
          </a:xfrm>
          <a:prstGeom prst="rect">
            <a:avLst/>
          </a:prstGeom>
        </p:spPr>
      </p:pic>
    </p:spTree>
    <p:extLst>
      <p:ext uri="{BB962C8B-B14F-4D97-AF65-F5344CB8AC3E}">
        <p14:creationId xmlns:p14="http://schemas.microsoft.com/office/powerpoint/2010/main" val="691784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A398-9502-F841-89DC-8B1E4B63CA97}"/>
              </a:ext>
            </a:extLst>
          </p:cNvPr>
          <p:cNvSpPr>
            <a:spLocks noGrp="1"/>
          </p:cNvSpPr>
          <p:nvPr>
            <p:ph type="title"/>
          </p:nvPr>
        </p:nvSpPr>
        <p:spPr/>
        <p:txBody>
          <a:bodyPr>
            <a:normAutofit/>
          </a:bodyPr>
          <a:lstStyle/>
          <a:p>
            <a:r>
              <a:rPr lang="en-US" sz="4800" dirty="0">
                <a:solidFill>
                  <a:srgbClr val="262626"/>
                </a:solidFill>
              </a:rPr>
              <a:t>What's </a:t>
            </a:r>
            <a:r>
              <a:rPr lang="en-US" sz="4800" dirty="0" err="1">
                <a:solidFill>
                  <a:srgbClr val="262626"/>
                </a:solidFill>
              </a:rPr>
              <a:t>nexT</a:t>
            </a:r>
            <a:r>
              <a:rPr lang="en-US" sz="4800" dirty="0">
                <a:solidFill>
                  <a:srgbClr val="262626"/>
                </a:solidFill>
              </a:rPr>
              <a:t>?</a:t>
            </a:r>
            <a:endParaRPr lang="en-US" dirty="0"/>
          </a:p>
        </p:txBody>
      </p:sp>
      <p:sp>
        <p:nvSpPr>
          <p:cNvPr id="3" name="Content Placeholder 2">
            <a:extLst>
              <a:ext uri="{FF2B5EF4-FFF2-40B4-BE49-F238E27FC236}">
                <a16:creationId xmlns:a16="http://schemas.microsoft.com/office/drawing/2014/main" id="{124C61EE-613F-1A40-9380-C5F321E928AC}"/>
              </a:ext>
            </a:extLst>
          </p:cNvPr>
          <p:cNvSpPr>
            <a:spLocks noGrp="1"/>
          </p:cNvSpPr>
          <p:nvPr>
            <p:ph idx="1"/>
          </p:nvPr>
        </p:nvSpPr>
        <p:spPr/>
        <p:txBody>
          <a:bodyPr vert="horz" lIns="91440" tIns="45720" rIns="91440" bIns="45720" rtlCol="0" anchor="t">
            <a:normAutofit lnSpcReduction="10000"/>
          </a:bodyPr>
          <a:lstStyle/>
          <a:p>
            <a:r>
              <a:rPr lang="en-ZA" dirty="0"/>
              <a:t>SQL Dates</a:t>
            </a:r>
          </a:p>
          <a:p>
            <a:r>
              <a:rPr lang="en-ZA" dirty="0"/>
              <a:t>SQL Injection</a:t>
            </a:r>
          </a:p>
          <a:p>
            <a:r>
              <a:rPr lang="en-ZA" dirty="0"/>
              <a:t>SQL Comments</a:t>
            </a:r>
          </a:p>
          <a:p>
            <a:r>
              <a:rPr lang="en-ZA" dirty="0"/>
              <a:t>SQL Insert Into</a:t>
            </a:r>
          </a:p>
          <a:p>
            <a:r>
              <a:rPr lang="en-ZA" dirty="0"/>
              <a:t>SQL Select, Select Distinct, Select Top</a:t>
            </a:r>
          </a:p>
          <a:p>
            <a:r>
              <a:rPr lang="en-ZA" dirty="0"/>
              <a:t>SQL Where</a:t>
            </a:r>
          </a:p>
          <a:p>
            <a:r>
              <a:rPr lang="en-ZA" dirty="0"/>
              <a:t>SQL And, Or, Not</a:t>
            </a:r>
          </a:p>
          <a:p>
            <a:r>
              <a:rPr lang="en-ZA" dirty="0"/>
              <a:t>SQL Order By</a:t>
            </a:r>
          </a:p>
          <a:p>
            <a:r>
              <a:rPr lang="en-ZA" dirty="0"/>
              <a:t>SQL Null Values</a:t>
            </a:r>
          </a:p>
        </p:txBody>
      </p:sp>
    </p:spTree>
    <p:extLst>
      <p:ext uri="{BB962C8B-B14F-4D97-AF65-F5344CB8AC3E}">
        <p14:creationId xmlns:p14="http://schemas.microsoft.com/office/powerpoint/2010/main" val="184208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91AE-4ADC-3942-BCCF-DF0D65B8E6DC}"/>
              </a:ext>
            </a:extLst>
          </p:cNvPr>
          <p:cNvSpPr>
            <a:spLocks noGrp="1"/>
          </p:cNvSpPr>
          <p:nvPr>
            <p:ph type="title"/>
          </p:nvPr>
        </p:nvSpPr>
        <p:spPr/>
        <p:txBody>
          <a:bodyPr/>
          <a:lstStyle/>
          <a:p>
            <a:r>
              <a:rPr lang="en-US" dirty="0"/>
              <a:t>SQL Create tables</a:t>
            </a:r>
          </a:p>
        </p:txBody>
      </p:sp>
      <p:sp>
        <p:nvSpPr>
          <p:cNvPr id="3" name="Content Placeholder 2">
            <a:extLst>
              <a:ext uri="{FF2B5EF4-FFF2-40B4-BE49-F238E27FC236}">
                <a16:creationId xmlns:a16="http://schemas.microsoft.com/office/drawing/2014/main" id="{E3F54C2B-E375-6543-BBA9-AE7B196DF081}"/>
              </a:ext>
            </a:extLst>
          </p:cNvPr>
          <p:cNvSpPr>
            <a:spLocks noGrp="1"/>
          </p:cNvSpPr>
          <p:nvPr>
            <p:ph idx="1"/>
          </p:nvPr>
        </p:nvSpPr>
        <p:spPr/>
        <p:txBody>
          <a:bodyPr>
            <a:normAutofit lnSpcReduction="10000"/>
          </a:bodyPr>
          <a:lstStyle/>
          <a:p>
            <a:r>
              <a:rPr lang="en-ZA" dirty="0"/>
              <a:t>You can create a table with the </a:t>
            </a:r>
            <a:r>
              <a:rPr lang="en-ZA" b="1" dirty="0"/>
              <a:t>CREATE TABLE</a:t>
            </a:r>
            <a:r>
              <a:rPr lang="en-ZA" dirty="0"/>
              <a:t> statement.</a:t>
            </a:r>
          </a:p>
          <a:p>
            <a:r>
              <a:rPr lang="en-ZA" dirty="0"/>
              <a:t>Syntax:</a:t>
            </a:r>
          </a:p>
          <a:p>
            <a:pPr marL="914400" lvl="2" indent="0">
              <a:lnSpc>
                <a:spcPct val="120000"/>
              </a:lnSpc>
              <a:spcBef>
                <a:spcPts val="100"/>
              </a:spcBef>
              <a:buNone/>
            </a:pPr>
            <a:r>
              <a:rPr lang="en-ZA" dirty="0"/>
              <a:t>CREATE  TABLE </a:t>
            </a:r>
            <a:r>
              <a:rPr lang="en-ZA" dirty="0" err="1"/>
              <a:t>table_name</a:t>
            </a:r>
            <a:r>
              <a:rPr lang="en-ZA" dirty="0"/>
              <a:t>( </a:t>
            </a:r>
          </a:p>
          <a:p>
            <a:pPr marL="914400" lvl="2" indent="0">
              <a:lnSpc>
                <a:spcPct val="120000"/>
              </a:lnSpc>
              <a:spcBef>
                <a:spcPts val="100"/>
              </a:spcBef>
              <a:buNone/>
            </a:pPr>
            <a:r>
              <a:rPr lang="en-ZA" dirty="0"/>
              <a:t>    column1 datatype, </a:t>
            </a:r>
          </a:p>
          <a:p>
            <a:pPr marL="914400" lvl="2" indent="0">
              <a:lnSpc>
                <a:spcPct val="120000"/>
              </a:lnSpc>
              <a:spcBef>
                <a:spcPts val="100"/>
              </a:spcBef>
              <a:buNone/>
            </a:pPr>
            <a:r>
              <a:rPr lang="en-ZA" dirty="0"/>
              <a:t>    column2 datatype, </a:t>
            </a:r>
          </a:p>
          <a:p>
            <a:pPr marL="914400" lvl="2" indent="0">
              <a:lnSpc>
                <a:spcPct val="120000"/>
              </a:lnSpc>
              <a:spcBef>
                <a:spcPts val="100"/>
              </a:spcBef>
              <a:buNone/>
            </a:pPr>
            <a:r>
              <a:rPr lang="en-ZA" dirty="0"/>
              <a:t>    column3 datatype, </a:t>
            </a:r>
          </a:p>
          <a:p>
            <a:pPr marL="914400" lvl="2" indent="0">
              <a:lnSpc>
                <a:spcPct val="120000"/>
              </a:lnSpc>
              <a:spcBef>
                <a:spcPts val="100"/>
              </a:spcBef>
              <a:buNone/>
            </a:pPr>
            <a:r>
              <a:rPr lang="en-ZA" dirty="0"/>
              <a:t>    .....</a:t>
            </a:r>
          </a:p>
          <a:p>
            <a:pPr marL="914400" lvl="2" indent="0">
              <a:lnSpc>
                <a:spcPct val="120000"/>
              </a:lnSpc>
              <a:spcBef>
                <a:spcPts val="100"/>
              </a:spcBef>
              <a:buNone/>
            </a:pPr>
            <a:r>
              <a:rPr lang="en-ZA" dirty="0"/>
              <a:t>);</a:t>
            </a:r>
          </a:p>
          <a:p>
            <a:r>
              <a:rPr lang="en-ZA" dirty="0"/>
              <a:t>The column parameters specify the names of the columns of the table.</a:t>
            </a:r>
          </a:p>
          <a:p>
            <a:r>
              <a:rPr lang="en-ZA" dirty="0"/>
              <a:t>The datatype parameter specifies the type of data the column can hold (e.g. varchar, integer, date, etc.).</a:t>
            </a:r>
          </a:p>
          <a:p>
            <a:pPr>
              <a:lnSpc>
                <a:spcPct val="120000"/>
              </a:lnSpc>
              <a:spcBef>
                <a:spcPts val="100"/>
              </a:spcBef>
            </a:pPr>
            <a:endParaRPr lang="en-ZA" dirty="0"/>
          </a:p>
          <a:p>
            <a:pPr marL="0" indent="0">
              <a:buNone/>
            </a:pPr>
            <a:endParaRPr lang="en-ZA" dirty="0"/>
          </a:p>
        </p:txBody>
      </p:sp>
    </p:spTree>
    <p:extLst>
      <p:ext uri="{BB962C8B-B14F-4D97-AF65-F5344CB8AC3E}">
        <p14:creationId xmlns:p14="http://schemas.microsoft.com/office/powerpoint/2010/main" val="21923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91AE-4ADC-3942-BCCF-DF0D65B8E6DC}"/>
              </a:ext>
            </a:extLst>
          </p:cNvPr>
          <p:cNvSpPr>
            <a:spLocks noGrp="1"/>
          </p:cNvSpPr>
          <p:nvPr>
            <p:ph type="title"/>
          </p:nvPr>
        </p:nvSpPr>
        <p:spPr/>
        <p:txBody>
          <a:bodyPr/>
          <a:lstStyle/>
          <a:p>
            <a:r>
              <a:rPr lang="en-US" dirty="0"/>
              <a:t>SQL Create tables cont.</a:t>
            </a:r>
          </a:p>
        </p:txBody>
      </p:sp>
      <p:sp>
        <p:nvSpPr>
          <p:cNvPr id="3" name="Content Placeholder 2">
            <a:extLst>
              <a:ext uri="{FF2B5EF4-FFF2-40B4-BE49-F238E27FC236}">
                <a16:creationId xmlns:a16="http://schemas.microsoft.com/office/drawing/2014/main" id="{E3F54C2B-E375-6543-BBA9-AE7B196DF081}"/>
              </a:ext>
            </a:extLst>
          </p:cNvPr>
          <p:cNvSpPr>
            <a:spLocks noGrp="1"/>
          </p:cNvSpPr>
          <p:nvPr>
            <p:ph idx="1"/>
          </p:nvPr>
        </p:nvSpPr>
        <p:spPr/>
        <p:txBody>
          <a:bodyPr>
            <a:normAutofit/>
          </a:bodyPr>
          <a:lstStyle/>
          <a:p>
            <a:r>
              <a:rPr lang="en-ZA" dirty="0"/>
              <a:t>Creating a basic table</a:t>
            </a:r>
          </a:p>
          <a:p>
            <a:pPr lvl="1"/>
            <a:r>
              <a:rPr lang="en-ZA" dirty="0"/>
              <a:t>Naming the table</a:t>
            </a:r>
          </a:p>
          <a:p>
            <a:pPr lvl="1"/>
            <a:r>
              <a:rPr lang="en-ZA" dirty="0"/>
              <a:t>Defining its columns</a:t>
            </a:r>
          </a:p>
          <a:p>
            <a:pPr lvl="1"/>
            <a:r>
              <a:rPr lang="en-ZA" dirty="0"/>
              <a:t>Defining each column's data type</a:t>
            </a:r>
          </a:p>
          <a:p>
            <a:pPr lvl="1"/>
            <a:r>
              <a:rPr lang="en-ZA" dirty="0"/>
              <a:t>Choosing a primary key</a:t>
            </a:r>
          </a:p>
          <a:p>
            <a:endParaRPr lang="en-US" dirty="0">
              <a:solidFill>
                <a:srgbClr val="434343"/>
              </a:solidFill>
            </a:endParaRPr>
          </a:p>
          <a:p>
            <a:endParaRPr lang="en-ZA" dirty="0"/>
          </a:p>
        </p:txBody>
      </p:sp>
      <p:sp>
        <p:nvSpPr>
          <p:cNvPr id="4" name="Cloud 3">
            <a:extLst>
              <a:ext uri="{FF2B5EF4-FFF2-40B4-BE49-F238E27FC236}">
                <a16:creationId xmlns:a16="http://schemas.microsoft.com/office/drawing/2014/main" id="{65DD21AA-42F7-A94B-941A-AECA492FFA65}"/>
              </a:ext>
            </a:extLst>
          </p:cNvPr>
          <p:cNvSpPr/>
          <p:nvPr/>
        </p:nvSpPr>
        <p:spPr>
          <a:xfrm>
            <a:off x="7280476" y="2485663"/>
            <a:ext cx="3229337" cy="18866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Primary Key</a:t>
            </a:r>
          </a:p>
          <a:p>
            <a:pPr algn="ctr"/>
            <a:r>
              <a:rPr lang="en-ZA" dirty="0"/>
              <a:t>Uniquely identifies each record in a table</a:t>
            </a:r>
            <a:endParaRPr lang="en-US" dirty="0"/>
          </a:p>
        </p:txBody>
      </p:sp>
    </p:spTree>
    <p:extLst>
      <p:ext uri="{BB962C8B-B14F-4D97-AF65-F5344CB8AC3E}">
        <p14:creationId xmlns:p14="http://schemas.microsoft.com/office/powerpoint/2010/main" val="372388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166D-5A7F-5949-875A-900F3FBB8DDC}"/>
              </a:ext>
            </a:extLst>
          </p:cNvPr>
          <p:cNvSpPr>
            <a:spLocks noGrp="1"/>
          </p:cNvSpPr>
          <p:nvPr>
            <p:ph type="title"/>
          </p:nvPr>
        </p:nvSpPr>
        <p:spPr/>
        <p:txBody>
          <a:bodyPr/>
          <a:lstStyle/>
          <a:p>
            <a:r>
              <a:rPr lang="en-US" dirty="0"/>
              <a:t>SQL Data types</a:t>
            </a:r>
            <a:br>
              <a:rPr lang="en-US" dirty="0"/>
            </a:br>
            <a:endParaRPr lang="en-US" dirty="0"/>
          </a:p>
        </p:txBody>
      </p:sp>
      <p:sp>
        <p:nvSpPr>
          <p:cNvPr id="3" name="Content Placeholder 2">
            <a:extLst>
              <a:ext uri="{FF2B5EF4-FFF2-40B4-BE49-F238E27FC236}">
                <a16:creationId xmlns:a16="http://schemas.microsoft.com/office/drawing/2014/main" id="{80118178-A2F2-B34B-B015-BD135DDC71D9}"/>
              </a:ext>
            </a:extLst>
          </p:cNvPr>
          <p:cNvSpPr>
            <a:spLocks noGrp="1"/>
          </p:cNvSpPr>
          <p:nvPr>
            <p:ph idx="1"/>
          </p:nvPr>
        </p:nvSpPr>
        <p:spPr/>
        <p:txBody>
          <a:bodyPr/>
          <a:lstStyle/>
          <a:p>
            <a:r>
              <a:rPr lang="en-ZA" dirty="0"/>
              <a:t>The data type of a column defines what value the column can hold: integer, character, money, date and time, binary, and so on</a:t>
            </a:r>
          </a:p>
          <a:p>
            <a:r>
              <a:rPr lang="en-ZA" dirty="0"/>
              <a:t>Each column in a database table is required to have a name and a data type.</a:t>
            </a:r>
          </a:p>
          <a:p>
            <a:r>
              <a:rPr lang="en-ZA" dirty="0"/>
              <a:t>It’s up to you to decide what type of data will be stored inside each column.</a:t>
            </a:r>
          </a:p>
          <a:p>
            <a:r>
              <a:rPr lang="en-ZA" dirty="0"/>
              <a:t>Three main types</a:t>
            </a:r>
            <a:r>
              <a:rPr lang="en-US" dirty="0"/>
              <a:t>:</a:t>
            </a:r>
          </a:p>
          <a:p>
            <a:pPr lvl="1"/>
            <a:r>
              <a:rPr lang="en-ZA" dirty="0"/>
              <a:t>Text</a:t>
            </a:r>
          </a:p>
          <a:p>
            <a:pPr lvl="1"/>
            <a:r>
              <a:rPr lang="en-ZA" dirty="0"/>
              <a:t>Number</a:t>
            </a:r>
          </a:p>
          <a:p>
            <a:pPr lvl="1"/>
            <a:r>
              <a:rPr lang="en-ZA" dirty="0"/>
              <a:t>Date</a:t>
            </a:r>
          </a:p>
        </p:txBody>
      </p:sp>
    </p:spTree>
    <p:extLst>
      <p:ext uri="{BB962C8B-B14F-4D97-AF65-F5344CB8AC3E}">
        <p14:creationId xmlns:p14="http://schemas.microsoft.com/office/powerpoint/2010/main" val="173226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166D-5A7F-5949-875A-900F3FBB8DDC}"/>
              </a:ext>
            </a:extLst>
          </p:cNvPr>
          <p:cNvSpPr>
            <a:spLocks noGrp="1"/>
          </p:cNvSpPr>
          <p:nvPr>
            <p:ph type="title"/>
          </p:nvPr>
        </p:nvSpPr>
        <p:spPr/>
        <p:txBody>
          <a:bodyPr/>
          <a:lstStyle/>
          <a:p>
            <a:r>
              <a:rPr lang="en-US" dirty="0"/>
              <a:t>SQL Data types: TEXT</a:t>
            </a:r>
            <a:br>
              <a:rPr lang="en-US" dirty="0"/>
            </a:br>
            <a:endParaRPr lang="en-US" dirty="0"/>
          </a:p>
        </p:txBody>
      </p:sp>
      <p:sp>
        <p:nvSpPr>
          <p:cNvPr id="6" name="Content Placeholder 5">
            <a:extLst>
              <a:ext uri="{FF2B5EF4-FFF2-40B4-BE49-F238E27FC236}">
                <a16:creationId xmlns:a16="http://schemas.microsoft.com/office/drawing/2014/main" id="{E250FB7A-2A21-7847-8488-96DE266107BC}"/>
              </a:ext>
            </a:extLst>
          </p:cNvPr>
          <p:cNvSpPr>
            <a:spLocks noGrp="1"/>
          </p:cNvSpPr>
          <p:nvPr>
            <p:ph idx="1"/>
          </p:nvPr>
        </p:nvSpPr>
        <p:spPr/>
        <p:txBody>
          <a:bodyPr/>
          <a:lstStyle/>
          <a:p>
            <a:r>
              <a:rPr lang="en-ZA" dirty="0"/>
              <a:t>VARCHAR(size)</a:t>
            </a:r>
          </a:p>
          <a:p>
            <a:pPr lvl="1"/>
            <a:r>
              <a:rPr lang="en-ZA" dirty="0"/>
              <a:t>Holds a variable length string</a:t>
            </a:r>
          </a:p>
          <a:p>
            <a:pPr lvl="1"/>
            <a:r>
              <a:rPr lang="en-ZA" dirty="0"/>
              <a:t>Can contain letters, numbers, and special characters.</a:t>
            </a:r>
          </a:p>
          <a:p>
            <a:pPr lvl="1"/>
            <a:r>
              <a:rPr lang="en-ZA" dirty="0"/>
              <a:t>The maximum size is specified in parenthesis. </a:t>
            </a:r>
          </a:p>
          <a:p>
            <a:pPr lvl="1"/>
            <a:r>
              <a:rPr lang="en-ZA" dirty="0"/>
              <a:t>Can store up to 255 characters. </a:t>
            </a:r>
          </a:p>
          <a:p>
            <a:pPr lvl="1"/>
            <a:r>
              <a:rPr lang="en-US" dirty="0"/>
              <a:t>For Example: VARCHAR(60)</a:t>
            </a:r>
          </a:p>
          <a:p>
            <a:r>
              <a:rPr lang="en-US" dirty="0"/>
              <a:t>Other text types: </a:t>
            </a:r>
            <a:r>
              <a:rPr lang="en-ZA" dirty="0"/>
              <a:t>CHAR(size), TEXT, BLOB etc.</a:t>
            </a:r>
          </a:p>
        </p:txBody>
      </p:sp>
    </p:spTree>
    <p:extLst>
      <p:ext uri="{BB962C8B-B14F-4D97-AF65-F5344CB8AC3E}">
        <p14:creationId xmlns:p14="http://schemas.microsoft.com/office/powerpoint/2010/main" val="244455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166D-5A7F-5949-875A-900F3FBB8DDC}"/>
              </a:ext>
            </a:extLst>
          </p:cNvPr>
          <p:cNvSpPr>
            <a:spLocks noGrp="1"/>
          </p:cNvSpPr>
          <p:nvPr>
            <p:ph type="title"/>
          </p:nvPr>
        </p:nvSpPr>
        <p:spPr/>
        <p:txBody>
          <a:bodyPr/>
          <a:lstStyle/>
          <a:p>
            <a:r>
              <a:rPr lang="en-US" dirty="0"/>
              <a:t>SQL Data types: Number</a:t>
            </a:r>
            <a:br>
              <a:rPr lang="en-US" dirty="0"/>
            </a:br>
            <a:endParaRPr lang="en-US" dirty="0"/>
          </a:p>
        </p:txBody>
      </p:sp>
      <p:sp>
        <p:nvSpPr>
          <p:cNvPr id="6" name="Content Placeholder 5">
            <a:extLst>
              <a:ext uri="{FF2B5EF4-FFF2-40B4-BE49-F238E27FC236}">
                <a16:creationId xmlns:a16="http://schemas.microsoft.com/office/drawing/2014/main" id="{E250FB7A-2A21-7847-8488-96DE266107BC}"/>
              </a:ext>
            </a:extLst>
          </p:cNvPr>
          <p:cNvSpPr>
            <a:spLocks noGrp="1"/>
          </p:cNvSpPr>
          <p:nvPr>
            <p:ph idx="1"/>
          </p:nvPr>
        </p:nvSpPr>
        <p:spPr>
          <a:xfrm>
            <a:off x="1251678" y="2286001"/>
            <a:ext cx="10178322" cy="3593591"/>
          </a:xfrm>
        </p:spPr>
        <p:txBody>
          <a:bodyPr>
            <a:normAutofit lnSpcReduction="10000"/>
          </a:bodyPr>
          <a:lstStyle/>
          <a:p>
            <a:r>
              <a:rPr lang="en-ZA" dirty="0"/>
              <a:t>INT(size)</a:t>
            </a:r>
          </a:p>
          <a:p>
            <a:pPr lvl="1"/>
            <a:r>
              <a:rPr lang="en-ZA" dirty="0"/>
              <a:t>Any number from -2147483648 to 2147483647</a:t>
            </a:r>
          </a:p>
          <a:p>
            <a:pPr lvl="1"/>
            <a:r>
              <a:rPr lang="en-ZA" dirty="0"/>
              <a:t>Unsigned INT is from 0 to 4294967295</a:t>
            </a:r>
          </a:p>
          <a:p>
            <a:pPr lvl="1"/>
            <a:r>
              <a:rPr lang="en-ZA" dirty="0"/>
              <a:t>The maximum number of digits may be specified in parenthesis</a:t>
            </a:r>
          </a:p>
          <a:p>
            <a:r>
              <a:rPr lang="en-ZA" dirty="0"/>
              <a:t>DOUBLE(</a:t>
            </a:r>
            <a:r>
              <a:rPr lang="en-ZA" dirty="0" err="1"/>
              <a:t>size,d</a:t>
            </a:r>
            <a:r>
              <a:rPr lang="en-ZA" dirty="0"/>
              <a:t>)</a:t>
            </a:r>
          </a:p>
          <a:p>
            <a:pPr lvl="1"/>
            <a:r>
              <a:rPr lang="en-ZA" dirty="0"/>
              <a:t>A large number with a floating decimal point. </a:t>
            </a:r>
          </a:p>
          <a:p>
            <a:pPr lvl="1"/>
            <a:r>
              <a:rPr lang="en-ZA" dirty="0"/>
              <a:t>The maximum number of digits may be specified in the size parameter. </a:t>
            </a:r>
          </a:p>
          <a:p>
            <a:pPr lvl="1"/>
            <a:r>
              <a:rPr lang="en-ZA" dirty="0"/>
              <a:t>The maximum number of digits to the right of the decimal point is specified in the d parameter</a:t>
            </a:r>
          </a:p>
          <a:p>
            <a:r>
              <a:rPr lang="en-ZA" dirty="0"/>
              <a:t>Other number types: SMALLINT(size), BIGINT(size), FLOAT(</a:t>
            </a:r>
            <a:r>
              <a:rPr lang="en-ZA" dirty="0" err="1"/>
              <a:t>size,d</a:t>
            </a:r>
            <a:r>
              <a:rPr lang="en-ZA" dirty="0"/>
              <a:t>), DECIMAL(</a:t>
            </a:r>
            <a:r>
              <a:rPr lang="en-ZA" dirty="0" err="1"/>
              <a:t>size,d</a:t>
            </a:r>
            <a:r>
              <a:rPr lang="en-ZA" dirty="0"/>
              <a:t>) etc.</a:t>
            </a:r>
          </a:p>
        </p:txBody>
      </p:sp>
    </p:spTree>
    <p:extLst>
      <p:ext uri="{BB962C8B-B14F-4D97-AF65-F5344CB8AC3E}">
        <p14:creationId xmlns:p14="http://schemas.microsoft.com/office/powerpoint/2010/main" val="375247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166D-5A7F-5949-875A-900F3FBB8DDC}"/>
              </a:ext>
            </a:extLst>
          </p:cNvPr>
          <p:cNvSpPr>
            <a:spLocks noGrp="1"/>
          </p:cNvSpPr>
          <p:nvPr>
            <p:ph type="title"/>
          </p:nvPr>
        </p:nvSpPr>
        <p:spPr/>
        <p:txBody>
          <a:bodyPr/>
          <a:lstStyle/>
          <a:p>
            <a:r>
              <a:rPr lang="en-US" dirty="0"/>
              <a:t>SQL Data types: Date</a:t>
            </a:r>
            <a:br>
              <a:rPr lang="en-US" dirty="0"/>
            </a:br>
            <a:endParaRPr lang="en-US" dirty="0"/>
          </a:p>
        </p:txBody>
      </p:sp>
      <p:sp>
        <p:nvSpPr>
          <p:cNvPr id="6" name="Content Placeholder 5">
            <a:extLst>
              <a:ext uri="{FF2B5EF4-FFF2-40B4-BE49-F238E27FC236}">
                <a16:creationId xmlns:a16="http://schemas.microsoft.com/office/drawing/2014/main" id="{E250FB7A-2A21-7847-8488-96DE266107BC}"/>
              </a:ext>
            </a:extLst>
          </p:cNvPr>
          <p:cNvSpPr>
            <a:spLocks noGrp="1"/>
          </p:cNvSpPr>
          <p:nvPr>
            <p:ph idx="1"/>
          </p:nvPr>
        </p:nvSpPr>
        <p:spPr/>
        <p:txBody>
          <a:bodyPr/>
          <a:lstStyle/>
          <a:p>
            <a:r>
              <a:rPr lang="en-ZA" dirty="0"/>
              <a:t>DATE()</a:t>
            </a:r>
          </a:p>
          <a:p>
            <a:pPr lvl="1"/>
            <a:r>
              <a:rPr lang="en-ZA" dirty="0"/>
              <a:t>A date. </a:t>
            </a:r>
          </a:p>
          <a:p>
            <a:pPr lvl="1"/>
            <a:r>
              <a:rPr lang="en-ZA" dirty="0"/>
              <a:t>Format: YYYY-MM-DD</a:t>
            </a:r>
          </a:p>
          <a:p>
            <a:pPr lvl="1"/>
            <a:r>
              <a:rPr lang="en-ZA" dirty="0"/>
              <a:t>The supported range is from '1000-01-01' to '9999-12-31’</a:t>
            </a:r>
          </a:p>
          <a:p>
            <a:r>
              <a:rPr lang="en-ZA" dirty="0"/>
              <a:t>Other date types: DATETIME(), TIME(), TIMESTAMP() etc.</a:t>
            </a:r>
          </a:p>
          <a:p>
            <a:endParaRPr lang="en-ZA" dirty="0"/>
          </a:p>
        </p:txBody>
      </p:sp>
    </p:spTree>
    <p:extLst>
      <p:ext uri="{BB962C8B-B14F-4D97-AF65-F5344CB8AC3E}">
        <p14:creationId xmlns:p14="http://schemas.microsoft.com/office/powerpoint/2010/main" val="248951877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{103DB123-C762-A743-B4BA-C83B37EED9D2}tf10001071</Template>
  <TotalTime>1971</TotalTime>
  <Words>1958</Words>
  <Application>Microsoft Macintosh PowerPoint</Application>
  <PresentationFormat>Widescreen</PresentationFormat>
  <Paragraphs>309</Paragraphs>
  <Slides>36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Gill Sans MT</vt:lpstr>
      <vt:lpstr>Impact</vt:lpstr>
      <vt:lpstr>Badge</vt:lpstr>
      <vt:lpstr>PowerPoint Presentation</vt:lpstr>
      <vt:lpstr>Recap</vt:lpstr>
      <vt:lpstr>Recap Cont.</vt:lpstr>
      <vt:lpstr>SQL Create tables</vt:lpstr>
      <vt:lpstr>SQL Create tables cont.</vt:lpstr>
      <vt:lpstr>SQL Data types </vt:lpstr>
      <vt:lpstr>SQL Data types: TEXT </vt:lpstr>
      <vt:lpstr>SQL Data types: Number </vt:lpstr>
      <vt:lpstr>SQL Data types: Date </vt:lpstr>
      <vt:lpstr>SQL Create tables &amp; Data types</vt:lpstr>
      <vt:lpstr>Activity: CREATE A TABLE WITH DATA TYPES</vt:lpstr>
      <vt:lpstr>Solution: Create a table With data types</vt:lpstr>
      <vt:lpstr>SQL Constraints</vt:lpstr>
      <vt:lpstr>SQL Constraints CONT.</vt:lpstr>
      <vt:lpstr>SQL Constraints CONT.</vt:lpstr>
      <vt:lpstr>SQL Constraints: NOT NULL </vt:lpstr>
      <vt:lpstr>SQL Constraints: UNIQUE</vt:lpstr>
      <vt:lpstr>SQL Constraints Cont.</vt:lpstr>
      <vt:lpstr>SQL Primary keys</vt:lpstr>
      <vt:lpstr>SQL Primary keys Cont.</vt:lpstr>
      <vt:lpstr>Activity: CREATE A TABLE WITH Constraints</vt:lpstr>
      <vt:lpstr>Solution: CREATE A TABLE WITH CONSTRAINTS</vt:lpstr>
      <vt:lpstr>SQL Foreign keys </vt:lpstr>
      <vt:lpstr>SQL Foreign keys Cont. </vt:lpstr>
      <vt:lpstr>SQL Foreign keys Cont. </vt:lpstr>
      <vt:lpstr>SQL Foreign keys Cont. </vt:lpstr>
      <vt:lpstr>Activity: CREATE A TABLE WITH a foreign key</vt:lpstr>
      <vt:lpstr>Solution: CREATE A TABLE WITH CONSTRAINTS</vt:lpstr>
      <vt:lpstr>SQL AUTO INCREMENT </vt:lpstr>
      <vt:lpstr>SQL AUTO INCREMENT cont. </vt:lpstr>
      <vt:lpstr>Activity: Creating a table</vt:lpstr>
      <vt:lpstr>Solution: Creating a table</vt:lpstr>
      <vt:lpstr>Activity: Creating another table</vt:lpstr>
      <vt:lpstr>Solution: Creating another table</vt:lpstr>
      <vt:lpstr>PowerPoint Presentation</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Memona Haq</dc:creator>
  <cp:lastModifiedBy>Memona Haq</cp:lastModifiedBy>
  <cp:revision>467</cp:revision>
  <dcterms:created xsi:type="dcterms:W3CDTF">2019-03-12T07:20:29Z</dcterms:created>
  <dcterms:modified xsi:type="dcterms:W3CDTF">2019-03-29T07:24:00Z</dcterms:modified>
</cp:coreProperties>
</file>