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59" r:id="rId4"/>
    <p:sldId id="262" r:id="rId5"/>
    <p:sldId id="260" r:id="rId6"/>
    <p:sldId id="265" r:id="rId7"/>
    <p:sldId id="274" r:id="rId8"/>
    <p:sldId id="261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8FB2-F3FC-4A9C-B09E-5B64AA637392}" type="datetimeFigureOut">
              <a:rPr lang="en-ZA" smtClean="0"/>
              <a:t>2019/06/24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6C18D-0E5B-46FC-BA59-8762250E9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958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EF5BA2-4B4F-43B3-AB92-D521322F9A0C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DF5F-9074-4FC4-955B-F63CACA8D121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26E1784-E468-43B5-A879-FABB8BBCE37C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A62288-B123-48ED-856E-A2B7CE3B1E81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044A4A-FEEC-4214-B10F-DA30678609AE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E12-2798-4445-A362-4CC232355A2A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E53E-AAB4-4C72-85EF-E764AD4D2C6F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FD9-9568-46CF-970C-6456D106799C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B74044-77AE-41CD-946D-D180425660F7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2B20-A3CD-49A9-820F-55418A527687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8D5564-B478-4A05-8D1D-20622D27BB76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CE33-F42D-40B8-BF09-CE4D93EC8AD1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5422-053E-4CC6-9D6A-3C9CF3E9A5DC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C9D-1A08-4ADB-93D9-33643F41E02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33B11-6879-49F3-BDD5-057AC0DA8FE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895-8747-47BE-81A2-334E17D738D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541-BE43-4B2A-961F-F083B6B9B2A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A6AD-ADD1-44A5-88DE-C4B06E9D761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 LESSON 5 - Janine Lodewick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956-9688-485E-B753-45B8BD0CC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SQL Lesson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68B7E-E490-41CE-BD2D-E6E0A8E6B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Janine Lodewick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AB153-4346-4008-9AF5-04144605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Ladies that code</a:t>
            </a:r>
          </a:p>
        </p:txBody>
      </p:sp>
    </p:spTree>
    <p:extLst>
      <p:ext uri="{BB962C8B-B14F-4D97-AF65-F5344CB8AC3E}">
        <p14:creationId xmlns:p14="http://schemas.microsoft.com/office/powerpoint/2010/main" val="73149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EEA-C14A-4341-8C2D-40687BC4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Inner 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7E39B-4165-48E5-8409-380D564D93BD}"/>
              </a:ext>
            </a:extLst>
          </p:cNvPr>
          <p:cNvSpPr/>
          <p:nvPr/>
        </p:nvSpPr>
        <p:spPr>
          <a:xfrm>
            <a:off x="1753802" y="21754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TeacherName</a:t>
            </a: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BBDE6E-5463-483A-AE6A-47CC96A3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637" y="2743200"/>
            <a:ext cx="2371725" cy="120015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F4C5161-ED1D-4949-8587-6F66583D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  <p:pic>
        <p:nvPicPr>
          <p:cNvPr id="6146" name="Picture 2" descr="visual representation of an inner SQL join">
            <a:extLst>
              <a:ext uri="{FF2B5EF4-FFF2-40B4-BE49-F238E27FC236}">
                <a16:creationId xmlns:a16="http://schemas.microsoft.com/office/drawing/2014/main" id="{34273FF9-7D3E-4B7F-96F9-21AC6EDD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60" y="4102710"/>
            <a:ext cx="3047630" cy="18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5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9A8-E6B9-4881-B1F9-560F1AE6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Left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4F8D0-C6F1-4606-911B-ABB44649DFB9}"/>
              </a:ext>
            </a:extLst>
          </p:cNvPr>
          <p:cNvSpPr/>
          <p:nvPr/>
        </p:nvSpPr>
        <p:spPr>
          <a:xfrm>
            <a:off x="1837031" y="21423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TeacherName</a:t>
            </a: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EED92-2C0F-4779-815C-24B30248C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262" y="2505074"/>
            <a:ext cx="2505075" cy="1847850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A402D2C-5826-40FA-8BD7-239D64EE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  <p:pic>
        <p:nvPicPr>
          <p:cNvPr id="5122" name="Picture 2" descr="visual representation of an left SQL JOIN">
            <a:extLst>
              <a:ext uri="{FF2B5EF4-FFF2-40B4-BE49-F238E27FC236}">
                <a16:creationId xmlns:a16="http://schemas.microsoft.com/office/drawing/2014/main" id="{623FDFBA-0C04-4759-B9A8-D9899100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86" y="4115456"/>
            <a:ext cx="3727557" cy="217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ABBD-782A-4A31-99F3-18837D41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Right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ED76C-A424-49A8-8DD6-7B47B935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2847975"/>
            <a:ext cx="2343150" cy="1771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AEE7C7-D8B5-4D3C-952B-D34623F943C9}"/>
              </a:ext>
            </a:extLst>
          </p:cNvPr>
          <p:cNvSpPr/>
          <p:nvPr/>
        </p:nvSpPr>
        <p:spPr>
          <a:xfrm>
            <a:off x="1284118" y="21614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TeacherName</a:t>
            </a: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endParaRPr lang="en-ZA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7EC889A-E3E2-4CC2-80B0-F742122A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  <p:pic>
        <p:nvPicPr>
          <p:cNvPr id="4098" name="Picture 2" descr="visual represantation of an right SQL JOIN">
            <a:extLst>
              <a:ext uri="{FF2B5EF4-FFF2-40B4-BE49-F238E27FC236}">
                <a16:creationId xmlns:a16="http://schemas.microsoft.com/office/drawing/2014/main" id="{92FAC7C6-0D78-47E7-81D8-25B40397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70" y="3751911"/>
            <a:ext cx="3684695" cy="22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3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F7FE-A02E-4B0E-BD8B-90D5BE45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FULL join / union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7B8AD-F96E-49CF-A77D-961D0E2A2BA7}"/>
              </a:ext>
            </a:extLst>
          </p:cNvPr>
          <p:cNvSpPr/>
          <p:nvPr/>
        </p:nvSpPr>
        <p:spPr>
          <a:xfrm>
            <a:off x="1657349" y="23193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</a:t>
            </a: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Grade</a:t>
            </a: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25BFF-F8B8-464F-81EC-996A26A6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12" y="2319337"/>
            <a:ext cx="2028825" cy="27908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B72B2-2403-4626-AC0F-D3CA009B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  <p:pic>
        <p:nvPicPr>
          <p:cNvPr id="3074" name="Picture 2" descr="visual representation of full outer SQL JOIN">
            <a:extLst>
              <a:ext uri="{FF2B5EF4-FFF2-40B4-BE49-F238E27FC236}">
                <a16:creationId xmlns:a16="http://schemas.microsoft.com/office/drawing/2014/main" id="{4FAE29C3-2FC8-49F3-B8E0-F94DEB6B1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95" y="3886200"/>
            <a:ext cx="3731862" cy="230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F950-65E8-4DD5-969A-5C8F9016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Self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9A6E6-18EE-49E9-B094-5B3BFDC2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72" y="4068608"/>
            <a:ext cx="6515100" cy="1285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218184-8EDA-4836-AFEE-46ACEEF7E4E1}"/>
              </a:ext>
            </a:extLst>
          </p:cNvPr>
          <p:cNvSpPr/>
          <p:nvPr/>
        </p:nvSpPr>
        <p:spPr>
          <a:xfrm>
            <a:off x="2453196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grd3Students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studentJerry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grd3Students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Grade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studentJerry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studentJerry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'Jerry Smith'</a:t>
            </a:r>
            <a:endParaRPr lang="en-ZA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67AA5C0-7EC8-4550-A17B-4CCDC68C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31565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E0EC-397C-400E-9588-F0408DF9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Group by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0397D7-06BF-4EF0-9BFD-1A21E7B32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200" y="4419600"/>
            <a:ext cx="1990725" cy="76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3ED92B-2FE0-400B-8570-2E8FCAA809F5}"/>
              </a:ext>
            </a:extLst>
          </p:cNvPr>
          <p:cNvSpPr/>
          <p:nvPr/>
        </p:nvSpPr>
        <p:spPr>
          <a:xfrm>
            <a:off x="2328908" y="25921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NumberOfStudents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endParaRPr lang="en-ZA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BAC9C70-7293-4689-956C-F2EEB887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224485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0ED8-D484-4AB7-98D4-2481BF68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Group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BBF11-AD0A-40F6-BBAE-356BADC17BA1}"/>
              </a:ext>
            </a:extLst>
          </p:cNvPr>
          <p:cNvSpPr/>
          <p:nvPr/>
        </p:nvSpPr>
        <p:spPr>
          <a:xfrm>
            <a:off x="1840637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NumberOfStudents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Grade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22710E-D2CE-40E5-8A9D-2DB2A3B5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917" y="4335210"/>
            <a:ext cx="2324100" cy="1114425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3B5A657-E34D-4B94-83EF-04377FF6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34984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0FF-A32D-4267-9548-204749B2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Null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22523C-A27F-49CC-84B2-300A0EFAC2DB}"/>
              </a:ext>
            </a:extLst>
          </p:cNvPr>
          <p:cNvSpPr/>
          <p:nvPr/>
        </p:nvSpPr>
        <p:spPr>
          <a:xfrm>
            <a:off x="1712744" y="20574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38C81-24A6-4440-BC47-830026E8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870970"/>
            <a:ext cx="2505075" cy="1847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37AC37-23AC-4EBA-B054-8CE8104C2A5A}"/>
              </a:ext>
            </a:extLst>
          </p:cNvPr>
          <p:cNvSpPr/>
          <p:nvPr/>
        </p:nvSpPr>
        <p:spPr>
          <a:xfrm>
            <a:off x="1712744" y="43918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IFNULL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'No Teacher'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56BC5C-D95E-445B-842C-7D93F72E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608" y="4274203"/>
            <a:ext cx="2428875" cy="1838325"/>
          </a:xfrm>
          <a:prstGeom prst="rect">
            <a:avLst/>
          </a:prstGeom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E741D629-6DB3-4B19-B7D1-0D9532FF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18633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3F92-90FD-4C5E-932A-649A90FF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542" y="2782486"/>
            <a:ext cx="4182123" cy="1293028"/>
          </a:xfrm>
        </p:spPr>
        <p:txBody>
          <a:bodyPr/>
          <a:lstStyle/>
          <a:p>
            <a:pPr algn="ctr"/>
            <a:r>
              <a:rPr lang="en-ZA" dirty="0"/>
              <a:t>Questions?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9829117-C3C2-444A-A28C-164D4FAE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356268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B0E2-A12D-477B-AC91-723439AE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84BB-D51E-495B-A7A5-D5F237E7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631" y="2069502"/>
            <a:ext cx="8610600" cy="402412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Lesson 4 data recap</a:t>
            </a:r>
          </a:p>
          <a:p>
            <a:pPr lvl="0"/>
            <a:r>
              <a:rPr lang="en-US" dirty="0"/>
              <a:t>SQL Aliases</a:t>
            </a:r>
            <a:endParaRPr lang="en-ZA" dirty="0"/>
          </a:p>
          <a:p>
            <a:pPr lvl="0"/>
            <a:r>
              <a:rPr lang="en-US" dirty="0"/>
              <a:t>SQL Joins</a:t>
            </a:r>
            <a:endParaRPr lang="en-ZA" dirty="0"/>
          </a:p>
          <a:p>
            <a:pPr lvl="0"/>
            <a:r>
              <a:rPr lang="en-US" dirty="0"/>
              <a:t>SQL Inner Join</a:t>
            </a:r>
            <a:endParaRPr lang="en-ZA" dirty="0"/>
          </a:p>
          <a:p>
            <a:pPr lvl="0"/>
            <a:r>
              <a:rPr lang="en-US" dirty="0"/>
              <a:t>SQL Left Join</a:t>
            </a:r>
            <a:endParaRPr lang="en-ZA" dirty="0"/>
          </a:p>
          <a:p>
            <a:pPr lvl="0"/>
            <a:r>
              <a:rPr lang="en-US" dirty="0"/>
              <a:t>SQL Right Join</a:t>
            </a:r>
            <a:endParaRPr lang="en-ZA" dirty="0"/>
          </a:p>
          <a:p>
            <a:pPr lvl="0"/>
            <a:r>
              <a:rPr lang="en-US" dirty="0"/>
              <a:t>SQL Full Join</a:t>
            </a:r>
            <a:endParaRPr lang="en-ZA" dirty="0"/>
          </a:p>
          <a:p>
            <a:pPr lvl="0"/>
            <a:r>
              <a:rPr lang="en-US" dirty="0"/>
              <a:t>SQL Self Join</a:t>
            </a:r>
            <a:endParaRPr lang="en-ZA" dirty="0"/>
          </a:p>
          <a:p>
            <a:pPr lvl="0"/>
            <a:r>
              <a:rPr lang="en-US" dirty="0"/>
              <a:t>SQL Group By</a:t>
            </a:r>
            <a:endParaRPr lang="en-ZA" dirty="0"/>
          </a:p>
          <a:p>
            <a:pPr lvl="0"/>
            <a:r>
              <a:rPr lang="en-US" dirty="0"/>
              <a:t>SQL Null Functions</a:t>
            </a:r>
            <a:endParaRPr lang="en-ZA" dirty="0"/>
          </a:p>
          <a:p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CBFDD-BB47-4450-BCE7-85AA5B3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LESSON 5 - Janine Lodewick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827-DE2E-4F2A-AC59-1BE5C347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From lesson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AEC32-24E8-4246-AFB3-24D87247DF9A}"/>
              </a:ext>
            </a:extLst>
          </p:cNvPr>
          <p:cNvSpPr/>
          <p:nvPr/>
        </p:nvSpPr>
        <p:spPr>
          <a:xfrm>
            <a:off x="2895600" y="1632794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AUTO_INCREMENT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Grade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TermMark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NULL);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Grade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TermMark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'Jerry Smith'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95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'Kelly Miller'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60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'Frankie Joseph'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20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'Jenna Miller'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50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'Raj Patel'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75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'Susan White'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'Polly Summers'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90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ZA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9D66DCC-A267-4953-9690-AB995B03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9700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C830-3956-423E-A4C7-38876E7B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From lesson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4EC2C-E894-4F01-8DD6-CD1041DA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3916917"/>
            <a:ext cx="3467100" cy="190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FFB061-3A88-4555-B161-5766318C8A1A}"/>
              </a:ext>
            </a:extLst>
          </p:cNvPr>
          <p:cNvSpPr/>
          <p:nvPr/>
        </p:nvSpPr>
        <p:spPr>
          <a:xfrm>
            <a:off x="4362450" y="2802493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endParaRPr lang="en-ZA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F85E6AE-071A-4C95-86CA-0634033F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26390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5F1-AE37-49A2-8B7B-4F7191DD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Let’s add teachers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1FD01-20A0-4601-9589-BD78D775236A}"/>
              </a:ext>
            </a:extLst>
          </p:cNvPr>
          <p:cNvSpPr/>
          <p:nvPr/>
        </p:nvSpPr>
        <p:spPr>
          <a:xfrm>
            <a:off x="3047999" y="2473315"/>
            <a:ext cx="67722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AUTO_INCREMENT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Grade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NULL);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'Mrs Dlamini'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'Mr Moodley'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'Mrs Pillay'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6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'Mr Bones'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'Mrs </a:t>
            </a:r>
            <a:r>
              <a:rPr lang="en-ZA" dirty="0" err="1">
                <a:solidFill>
                  <a:srgbClr val="FF0000"/>
                </a:solidFill>
                <a:latin typeface="Consolas" panose="020B0609020204030204" pitchFamily="49" charset="0"/>
              </a:rPr>
              <a:t>Mbali</a:t>
            </a:r>
            <a:r>
              <a:rPr lang="en-ZA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ZA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A8756D2-736D-49AC-B605-DBC233A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321135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FC51-9FC4-4E4B-8998-01732636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ALIASes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0390B-641C-4887-9A85-F8403E3A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24" y="2381287"/>
            <a:ext cx="2486025" cy="149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E39F18-A9B5-48EF-9671-17123655D757}"/>
              </a:ext>
            </a:extLst>
          </p:cNvPr>
          <p:cNvSpPr/>
          <p:nvPr/>
        </p:nvSpPr>
        <p:spPr>
          <a:xfrm>
            <a:off x="1950745" y="2944333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0080C-5C95-4FB5-B33D-455AB88C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800600"/>
            <a:ext cx="1162050" cy="1343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261199-FDCB-4C53-8043-3E7D58B1B233}"/>
              </a:ext>
            </a:extLst>
          </p:cNvPr>
          <p:cNvSpPr/>
          <p:nvPr/>
        </p:nvSpPr>
        <p:spPr>
          <a:xfrm>
            <a:off x="1950745" y="5287446"/>
            <a:ext cx="5250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Teacher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endParaRPr lang="en-ZA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11BEABB-BBF1-4C00-9F3E-48D4BA4D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227876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18E7-B5CE-4D2F-AF6E-45F57957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joins</a:t>
            </a:r>
          </a:p>
        </p:txBody>
      </p:sp>
      <p:pic>
        <p:nvPicPr>
          <p:cNvPr id="5" name="Picture 2" descr="visual representation of common used types of SQL JOINS">
            <a:extLst>
              <a:ext uri="{FF2B5EF4-FFF2-40B4-BE49-F238E27FC236}">
                <a16:creationId xmlns:a16="http://schemas.microsoft.com/office/drawing/2014/main" id="{30B83CD1-F01F-4A9C-B5B7-614913F7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32" y="1795446"/>
            <a:ext cx="5203517" cy="406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F104-D1A2-4ED5-BA82-CA9368CB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15314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4BC-F37A-4E8F-812A-71C8AF56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JOINs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602F34-2553-4463-B691-0A91A083B2B9}"/>
              </a:ext>
            </a:extLst>
          </p:cNvPr>
          <p:cNvSpPr/>
          <p:nvPr/>
        </p:nvSpPr>
        <p:spPr>
          <a:xfrm>
            <a:off x="1495425" y="26540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TeacherName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36F35-F649-4F24-9A2B-23F90DA8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0" y="2471737"/>
            <a:ext cx="2171700" cy="3248025"/>
          </a:xfrm>
          <a:prstGeom prst="rect">
            <a:avLst/>
          </a:prstGeom>
        </p:spPr>
      </p:pic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AF427FFC-1AD8-4544-AEA6-E0E599A8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</p:spTree>
    <p:extLst>
      <p:ext uri="{BB962C8B-B14F-4D97-AF65-F5344CB8AC3E}">
        <p14:creationId xmlns:p14="http://schemas.microsoft.com/office/powerpoint/2010/main" val="87126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4BC-F37A-4E8F-812A-71C8AF56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EE804-349C-4C69-ACF8-6CC1BA18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2481650"/>
            <a:ext cx="230505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2E2141-C41D-460F-881B-357C2380BE40}"/>
              </a:ext>
            </a:extLst>
          </p:cNvPr>
          <p:cNvSpPr/>
          <p:nvPr/>
        </p:nvSpPr>
        <p:spPr>
          <a:xfrm>
            <a:off x="1400176" y="23524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TeacherName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ltc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</a:p>
          <a:p>
            <a:r>
              <a:rPr lang="en-ZA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ZA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ltc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Teachers</a:t>
            </a:r>
            <a:r>
              <a:rPr lang="en-ZA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ZA" dirty="0" err="1">
                <a:solidFill>
                  <a:srgbClr val="000000"/>
                </a:solidFill>
                <a:latin typeface="Consolas" panose="020B0609020204030204" pitchFamily="49" charset="0"/>
              </a:rPr>
              <a:t>Grade</a:t>
            </a:r>
            <a:endParaRPr lang="en-ZA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3749A44-24FB-4E56-AD32-F451C72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6355845"/>
            <a:ext cx="7772400" cy="365125"/>
          </a:xfrm>
        </p:spPr>
        <p:txBody>
          <a:bodyPr/>
          <a:lstStyle/>
          <a:p>
            <a:pPr algn="ctr"/>
            <a:r>
              <a:rPr lang="en-US" dirty="0"/>
              <a:t>Ladies that Code - SQL LESSON 5 - Janine Lodewick</a:t>
            </a:r>
          </a:p>
        </p:txBody>
      </p:sp>
      <p:pic>
        <p:nvPicPr>
          <p:cNvPr id="1028" name="Picture 4" descr="visual representation of an inner SQL join">
            <a:extLst>
              <a:ext uri="{FF2B5EF4-FFF2-40B4-BE49-F238E27FC236}">
                <a16:creationId xmlns:a16="http://schemas.microsoft.com/office/drawing/2014/main" id="{71A5055B-0F61-454A-9F66-BF9E636F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41" y="3890496"/>
            <a:ext cx="3016651" cy="185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63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</TotalTime>
  <Words>689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Vapor Trail</vt:lpstr>
      <vt:lpstr>SQL Lesson 5</vt:lpstr>
      <vt:lpstr>Today’s lesson</vt:lpstr>
      <vt:lpstr>From lesson 4</vt:lpstr>
      <vt:lpstr>From lesson 4</vt:lpstr>
      <vt:lpstr>Let’s add teachers</vt:lpstr>
      <vt:lpstr>ALIASes</vt:lpstr>
      <vt:lpstr>joins</vt:lpstr>
      <vt:lpstr>JOINs</vt:lpstr>
      <vt:lpstr>JOINs</vt:lpstr>
      <vt:lpstr>Inner join</vt:lpstr>
      <vt:lpstr>Left join</vt:lpstr>
      <vt:lpstr>Right join</vt:lpstr>
      <vt:lpstr>FULL join / union</vt:lpstr>
      <vt:lpstr>Self join</vt:lpstr>
      <vt:lpstr>Group by</vt:lpstr>
      <vt:lpstr>Group by</vt:lpstr>
      <vt:lpstr>Null functions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Lesson 5</dc:title>
  <dc:creator>Janine Lodewick</dc:creator>
  <cp:lastModifiedBy>Janine Lodewick</cp:lastModifiedBy>
  <cp:revision>15</cp:revision>
  <dcterms:created xsi:type="dcterms:W3CDTF">2019-06-13T13:46:17Z</dcterms:created>
  <dcterms:modified xsi:type="dcterms:W3CDTF">2019-06-24T15:41:53Z</dcterms:modified>
</cp:coreProperties>
</file>