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 id="2147483679" r:id="rId2"/>
  </p:sldMasterIdLst>
  <p:notesMasterIdLst>
    <p:notesMasterId r:id="rId30"/>
  </p:notesMasterIdLst>
  <p:sldIdLst>
    <p:sldId id="256" r:id="rId3"/>
    <p:sldId id="359" r:id="rId4"/>
    <p:sldId id="365" r:id="rId5"/>
    <p:sldId id="416" r:id="rId6"/>
    <p:sldId id="418" r:id="rId7"/>
    <p:sldId id="437" r:id="rId8"/>
    <p:sldId id="368" r:id="rId9"/>
    <p:sldId id="417" r:id="rId10"/>
    <p:sldId id="419" r:id="rId11"/>
    <p:sldId id="438" r:id="rId12"/>
    <p:sldId id="420"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35" r:id="rId27"/>
    <p:sldId id="436" r:id="rId28"/>
    <p:sldId id="366" r:id="rId29"/>
  </p:sldIdLst>
  <p:sldSz cx="9144000" cy="5143500" type="screen16x9"/>
  <p:notesSz cx="6858000" cy="9144000"/>
  <p:embeddedFontLst>
    <p:embeddedFont>
      <p:font typeface="Consolas" panose="020B0609020204030204" pitchFamily="49" charset="0"/>
      <p:regular r:id="rId31"/>
      <p:bold r:id="rId32"/>
      <p:italic r:id="rId33"/>
      <p:boldItalic r:id="rId34"/>
    </p:embeddedFont>
    <p:embeddedFont>
      <p:font typeface="Oswald"/>
      <p:regular r:id="rId35"/>
      <p:bold r:id="rId36"/>
    </p:embeddedFont>
    <p:embeddedFont>
      <p:font typeface="Tinos"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3B8"/>
    <a:srgbClr val="E5A227"/>
    <a:srgbClr val="B2B2B2"/>
    <a:srgbClr val="E55027"/>
    <a:srgbClr val="E55126"/>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AAF2F-2178-4EC1-82DC-6F5AF0B3A96B}" v="134" dt="2019-07-30T18:40:46.985"/>
  </p1510:revLst>
</p1510:revInfo>
</file>

<file path=ppt/tableStyles.xml><?xml version="1.0" encoding="utf-8"?>
<a:tblStyleLst xmlns:a="http://schemas.openxmlformats.org/drawingml/2006/main" def="{6957D387-3839-483C-B6C9-780717750D0C}">
  <a:tblStyle styleId="{6957D387-3839-483C-B6C9-780717750D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529" autoAdjust="0"/>
  </p:normalViewPr>
  <p:slideViewPr>
    <p:cSldViewPr snapToGrid="0">
      <p:cViewPr varScale="1">
        <p:scale>
          <a:sx n="87" d="100"/>
          <a:sy n="87" d="100"/>
        </p:scale>
        <p:origin x="13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marie Saayman" userId="43b729c7-052e-4c97-9a83-51ac2ffe52ae" providerId="ADAL" clId="{DD73E662-7226-43BF-AEC1-5F89E99E7326}"/>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24143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416534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346253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0926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01114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570273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791131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549886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409543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77583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89025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024032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78698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168278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745566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792186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343235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376244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95058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Inner join: Only brings back data where the grade of a student matches the grade the teacher teaches since the inner join happens on the grade column available in the Students and Teachers table.</a:t>
            </a:r>
          </a:p>
          <a:p>
            <a:pPr marL="0" lvl="0" indent="0" rtl="0">
              <a:spcBef>
                <a:spcPts val="0"/>
              </a:spcBef>
              <a:spcAft>
                <a:spcPts val="0"/>
              </a:spcAft>
              <a:buNone/>
            </a:pPr>
            <a:endParaRPr lang="en-US" dirty="0"/>
          </a:p>
          <a:p>
            <a:pPr marL="0" lvl="0" indent="0" rtl="0">
              <a:spcBef>
                <a:spcPts val="0"/>
              </a:spcBef>
              <a:spcAft>
                <a:spcPts val="0"/>
              </a:spcAft>
              <a:buNone/>
            </a:pPr>
            <a:r>
              <a:rPr lang="en-US" dirty="0"/>
              <a:t>Full outer join: Brings back all students and teachers with their respective grades.</a:t>
            </a:r>
          </a:p>
        </p:txBody>
      </p:sp>
    </p:spTree>
    <p:extLst>
      <p:ext uri="{BB962C8B-B14F-4D97-AF65-F5344CB8AC3E}">
        <p14:creationId xmlns:p14="http://schemas.microsoft.com/office/powerpoint/2010/main" val="3541819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Left join: Will return all the students with their teacher, if a student does not have a teacher it returns ‘NULL’.</a:t>
            </a:r>
          </a:p>
          <a:p>
            <a:pPr marL="0" lvl="0" indent="0" rtl="0">
              <a:spcBef>
                <a:spcPts val="0"/>
              </a:spcBef>
              <a:spcAft>
                <a:spcPts val="0"/>
              </a:spcAft>
              <a:buNone/>
            </a:pPr>
            <a:endParaRPr lang="en-US" dirty="0"/>
          </a:p>
          <a:p>
            <a:pPr marL="0" lvl="0" indent="0" rtl="0">
              <a:spcBef>
                <a:spcPts val="0"/>
              </a:spcBef>
              <a:spcAft>
                <a:spcPts val="0"/>
              </a:spcAft>
              <a:buNone/>
            </a:pPr>
            <a:r>
              <a:rPr lang="en-US" dirty="0"/>
              <a:t>Right join: Will return all the teachers with their students, if a teacher does not have a student it returns ‘NULL’.</a:t>
            </a:r>
          </a:p>
        </p:txBody>
      </p:sp>
    </p:spTree>
    <p:extLst>
      <p:ext uri="{BB962C8B-B14F-4D97-AF65-F5344CB8AC3E}">
        <p14:creationId xmlns:p14="http://schemas.microsoft.com/office/powerpoint/2010/main" val="3229424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99524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When you use an aggregate function like count() you can use group by to sum by grade.</a:t>
            </a:r>
            <a:endParaRPr dirty="0"/>
          </a:p>
        </p:txBody>
      </p:sp>
    </p:spTree>
    <p:extLst>
      <p:ext uri="{BB962C8B-B14F-4D97-AF65-F5344CB8AC3E}">
        <p14:creationId xmlns:p14="http://schemas.microsoft.com/office/powerpoint/2010/main" val="1002252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458774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Note to self, talk over BLOBs or absolute path for images for the Product table.</a:t>
            </a:r>
            <a:endParaRPr dirty="0"/>
          </a:p>
        </p:txBody>
      </p:sp>
    </p:spTree>
    <p:extLst>
      <p:ext uri="{BB962C8B-B14F-4D97-AF65-F5344CB8AC3E}">
        <p14:creationId xmlns:p14="http://schemas.microsoft.com/office/powerpoint/2010/main" val="3706682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077263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
        <p:nvSpPr>
          <p:cNvPr id="11" name="Shape 11"/>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right">
  <p:cSld name="Caption right">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6657400" y="838500"/>
            <a:ext cx="1497600" cy="33213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rgbClr val="666666"/>
              </a:buClr>
              <a:buSzPts val="1600"/>
              <a:buFont typeface="Tinos"/>
              <a:buNone/>
              <a:defRPr sz="1600" b="0" i="1" u="none" strike="noStrike" cap="none">
                <a:solidFill>
                  <a:srgbClr val="666666"/>
                </a:solidFill>
                <a:latin typeface="Tinos"/>
                <a:ea typeface="Tinos"/>
                <a:cs typeface="Tinos"/>
                <a:sym typeface="Tinos"/>
              </a:defRPr>
            </a:lvl1pPr>
            <a:lvl2pPr marL="914400" marR="0" lvl="1" indent="-381000" algn="l" rtl="0">
              <a:lnSpc>
                <a:spcPct val="100000"/>
              </a:lnSpc>
              <a:spcBef>
                <a:spcPts val="480"/>
              </a:spcBef>
              <a:spcAft>
                <a:spcPts val="0"/>
              </a:spcAft>
              <a:buClr>
                <a:srgbClr val="25212A"/>
              </a:buClr>
              <a:buSzPts val="2400"/>
              <a:buFont typeface="Tinos"/>
              <a:buChar char="◆"/>
              <a:defRPr sz="2400" b="0" i="0" u="none" strike="noStrike" cap="none">
                <a:solidFill>
                  <a:srgbClr val="25212A"/>
                </a:solidFill>
                <a:latin typeface="Tinos"/>
                <a:ea typeface="Tinos"/>
                <a:cs typeface="Tinos"/>
                <a:sym typeface="Tinos"/>
              </a:defRPr>
            </a:lvl2pPr>
            <a:lvl3pPr marL="1371600" marR="0" lvl="2" indent="-381000" algn="l" rtl="0">
              <a:lnSpc>
                <a:spcPct val="100000"/>
              </a:lnSpc>
              <a:spcBef>
                <a:spcPts val="480"/>
              </a:spcBef>
              <a:spcAft>
                <a:spcPts val="0"/>
              </a:spcAft>
              <a:buClr>
                <a:srgbClr val="25212A"/>
              </a:buClr>
              <a:buSzPts val="2400"/>
              <a:buFont typeface="Tinos"/>
              <a:buChar char="◇"/>
              <a:defRPr sz="2400" b="0" i="0" u="none" strike="noStrike" cap="none">
                <a:solidFill>
                  <a:srgbClr val="25212A"/>
                </a:solidFill>
                <a:latin typeface="Tinos"/>
                <a:ea typeface="Tinos"/>
                <a:cs typeface="Tinos"/>
                <a:sym typeface="Tinos"/>
              </a:defRPr>
            </a:lvl3pPr>
            <a:lvl4pPr marL="1828800" marR="0" lvl="3"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4pPr>
            <a:lvl5pPr marL="2286000" marR="0" lvl="4"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5pPr>
            <a:lvl6pPr marL="2743200" marR="0" lvl="5"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6pPr>
            <a:lvl7pPr marL="3200400" marR="0" lvl="6"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7pPr>
            <a:lvl8pPr marL="3657600" marR="0" lvl="7"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8pPr>
            <a:lvl9pPr marL="4114800" marR="0" lvl="8"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9pPr>
          </a:lstStyle>
          <a:p>
            <a:endParaRPr/>
          </a:p>
        </p:txBody>
      </p:sp>
      <p:sp>
        <p:nvSpPr>
          <p:cNvPr id="50" name="Shape 50"/>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cxnSp>
        <p:nvCxnSpPr>
          <p:cNvPr id="51" name="Shape 51"/>
          <p:cNvCxnSpPr/>
          <p:nvPr/>
        </p:nvCxnSpPr>
        <p:spPr>
          <a:xfrm>
            <a:off x="6428800" y="990300"/>
            <a:ext cx="0" cy="312270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7"/>
        <p:cNvGrpSpPr/>
        <p:nvPr/>
      </p:nvGrpSpPr>
      <p:grpSpPr>
        <a:xfrm>
          <a:off x="0" y="0"/>
          <a:ext cx="0" cy="0"/>
          <a:chOff x="0" y="0"/>
          <a:chExt cx="0" cy="0"/>
        </a:xfrm>
      </p:grpSpPr>
      <p:sp>
        <p:nvSpPr>
          <p:cNvPr id="58" name="Shape 58"/>
          <p:cNvSpPr txBox="1">
            <a:spLocks noGrp="1"/>
          </p:cNvSpPr>
          <p:nvPr>
            <p:ph type="ctrTitle"/>
          </p:nvPr>
        </p:nvSpPr>
        <p:spPr>
          <a:xfrm>
            <a:off x="2195400" y="1915625"/>
            <a:ext cx="5307900" cy="1159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1809500" y="1476000"/>
            <a:ext cx="6128100" cy="8199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b="1" i="1"/>
            </a:lvl1pPr>
            <a:lvl2pPr marL="914400" lvl="1" indent="-381000" rtl="0">
              <a:spcBef>
                <a:spcPts val="0"/>
              </a:spcBef>
              <a:spcAft>
                <a:spcPts val="0"/>
              </a:spcAft>
              <a:buSzPts val="2400"/>
              <a:buChar char="◆"/>
              <a:defRPr b="1" i="1"/>
            </a:lvl2pPr>
            <a:lvl3pPr marL="1371600" lvl="2" indent="-381000" rtl="0">
              <a:spcBef>
                <a:spcPts val="0"/>
              </a:spcBef>
              <a:spcAft>
                <a:spcPts val="0"/>
              </a:spcAft>
              <a:buSzPts val="2400"/>
              <a:buChar char="◇"/>
              <a:defRPr b="1" i="1"/>
            </a:lvl3pPr>
            <a:lvl4pPr marL="1828800" lvl="3" indent="-342900" rtl="0">
              <a:spcBef>
                <a:spcPts val="0"/>
              </a:spcBef>
              <a:spcAft>
                <a:spcPts val="0"/>
              </a:spcAft>
              <a:buSzPts val="1800"/>
              <a:buChar char="⬥"/>
              <a:defRPr b="1" i="1"/>
            </a:lvl4pPr>
            <a:lvl5pPr marL="2286000" lvl="4" indent="-342900" rtl="0">
              <a:spcBef>
                <a:spcPts val="0"/>
              </a:spcBef>
              <a:spcAft>
                <a:spcPts val="0"/>
              </a:spcAft>
              <a:buSzPts val="1800"/>
              <a:buChar char="⬦"/>
              <a:defRPr b="1" i="1"/>
            </a:lvl5pPr>
            <a:lvl6pPr marL="2743200" lvl="5" indent="-342900" rtl="0">
              <a:spcBef>
                <a:spcPts val="0"/>
              </a:spcBef>
              <a:spcAft>
                <a:spcPts val="0"/>
              </a:spcAft>
              <a:buSzPts val="1800"/>
              <a:buChar char="⬦"/>
              <a:defRPr b="1" i="1"/>
            </a:lvl6pPr>
            <a:lvl7pPr marL="3200400" lvl="6" indent="-342900" rtl="0">
              <a:spcBef>
                <a:spcPts val="0"/>
              </a:spcBef>
              <a:spcAft>
                <a:spcPts val="0"/>
              </a:spcAft>
              <a:buSzPts val="1800"/>
              <a:buChar char="⬦"/>
              <a:defRPr b="1" i="1"/>
            </a:lvl7pPr>
            <a:lvl8pPr marL="3657600" lvl="7" indent="-342900" rtl="0">
              <a:spcBef>
                <a:spcPts val="0"/>
              </a:spcBef>
              <a:spcAft>
                <a:spcPts val="0"/>
              </a:spcAft>
              <a:buSzPts val="1800"/>
              <a:buChar char="⬦"/>
              <a:defRPr b="1" i="1"/>
            </a:lvl8pPr>
            <a:lvl9pPr marL="4114800" lvl="8" indent="-342900" rtl="0">
              <a:spcBef>
                <a:spcPts val="0"/>
              </a:spcBef>
              <a:spcAft>
                <a:spcPts val="0"/>
              </a:spcAft>
              <a:buSzPts val="1800"/>
              <a:buChar char="⬦"/>
              <a:defRPr b="1" i="1"/>
            </a:lvl9pPr>
          </a:lstStyle>
          <a:p>
            <a:endParaRPr/>
          </a:p>
        </p:txBody>
      </p:sp>
      <p:sp>
        <p:nvSpPr>
          <p:cNvPr id="65" name="Shape 65"/>
          <p:cNvSpPr txBox="1"/>
          <p:nvPr/>
        </p:nvSpPr>
        <p:spPr>
          <a:xfrm>
            <a:off x="1705475" y="975394"/>
            <a:ext cx="1957200" cy="65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9600" b="1">
                <a:solidFill>
                  <a:srgbClr val="25212A"/>
                </a:solidFill>
                <a:latin typeface="Oswald"/>
                <a:ea typeface="Oswald"/>
                <a:cs typeface="Oswald"/>
                <a:sym typeface="Oswald"/>
              </a:rPr>
              <a:t>“</a:t>
            </a:r>
            <a:endParaRPr sz="9600" b="1">
              <a:solidFill>
                <a:srgbClr val="25212A"/>
              </a:solidFill>
              <a:latin typeface="Oswald"/>
              <a:ea typeface="Oswald"/>
              <a:cs typeface="Oswald"/>
              <a:sym typeface="Oswald"/>
            </a:endParaRPr>
          </a:p>
        </p:txBody>
      </p:sp>
      <p:sp>
        <p:nvSpPr>
          <p:cNvPr id="66" name="Shape 6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74" name="Shape 74"/>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75" name="Shape 75"/>
          <p:cNvSpPr txBox="1">
            <a:spLocks noGrp="1"/>
          </p:cNvSpPr>
          <p:nvPr>
            <p:ph type="body" idx="2"/>
          </p:nvPr>
        </p:nvSpPr>
        <p:spPr>
          <a:xfrm>
            <a:off x="4961272" y="1479375"/>
            <a:ext cx="3211800" cy="3598800"/>
          </a:xfrm>
          <a:prstGeom prst="rect">
            <a:avLst/>
          </a:prstGeom>
        </p:spPr>
        <p:txBody>
          <a:bodyPr spcFirstLastPara="1" wrap="square" lIns="91425" tIns="91425" rIns="91425" bIns="91425" anchor="t" anchorCtr="0"/>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76" name="Shape 7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cxnSp>
        <p:nvCxnSpPr>
          <p:cNvPr id="77" name="Shape 77"/>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0" name="Shape 80"/>
          <p:cNvSpPr txBox="1">
            <a:spLocks noGrp="1"/>
          </p:cNvSpPr>
          <p:nvPr>
            <p:ph type="body" idx="1"/>
          </p:nvPr>
        </p:nvSpPr>
        <p:spPr>
          <a:xfrm>
            <a:off x="1556175" y="1419658"/>
            <a:ext cx="2132700" cy="3460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1" name="Shape 81"/>
          <p:cNvSpPr txBox="1">
            <a:spLocks noGrp="1"/>
          </p:cNvSpPr>
          <p:nvPr>
            <p:ph type="body" idx="2"/>
          </p:nvPr>
        </p:nvSpPr>
        <p:spPr>
          <a:xfrm>
            <a:off x="3798226" y="1419658"/>
            <a:ext cx="2132700" cy="3460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2" name="Shape 82"/>
          <p:cNvSpPr txBox="1">
            <a:spLocks noGrp="1"/>
          </p:cNvSpPr>
          <p:nvPr>
            <p:ph type="body" idx="3"/>
          </p:nvPr>
        </p:nvSpPr>
        <p:spPr>
          <a:xfrm>
            <a:off x="6040277" y="1419658"/>
            <a:ext cx="2132700" cy="34602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3" name="Shape 83"/>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cxnSp>
        <p:nvCxnSpPr>
          <p:cNvPr id="84" name="Shape 84"/>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7" name="Shape 8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cxnSp>
        <p:nvCxnSpPr>
          <p:cNvPr id="88" name="Shape 88"/>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lstStyle>
            <a:lvl1pPr marL="457200" lvl="0" indent="-228600" rtl="0">
              <a:spcBef>
                <a:spcPts val="360"/>
              </a:spcBef>
              <a:spcAft>
                <a:spcPts val="0"/>
              </a:spcAft>
              <a:buClr>
                <a:srgbClr val="666666"/>
              </a:buClr>
              <a:buSzPts val="1600"/>
              <a:buNone/>
              <a:defRPr sz="1600" i="1">
                <a:solidFill>
                  <a:srgbClr val="666666"/>
                </a:solidFill>
              </a:defRPr>
            </a:lvl1pPr>
          </a:lstStyle>
          <a:p>
            <a:endParaRPr/>
          </a:p>
        </p:txBody>
      </p:sp>
      <p:sp>
        <p:nvSpPr>
          <p:cNvPr id="91" name="Shape 9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cxnSp>
        <p:nvCxnSpPr>
          <p:cNvPr id="92" name="Shape 92"/>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right">
  <p:cSld name="CAPTION_ONLY_1">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657400" y="838500"/>
            <a:ext cx="1497600" cy="3321300"/>
          </a:xfrm>
          <a:prstGeom prst="rect">
            <a:avLst/>
          </a:prstGeom>
        </p:spPr>
        <p:txBody>
          <a:bodyPr spcFirstLastPara="1" wrap="square" lIns="91425" tIns="91425" rIns="91425" bIns="91425" anchor="t" anchorCtr="0"/>
          <a:lstStyle>
            <a:lvl1pPr marL="457200" lvl="0" indent="-228600" rtl="0">
              <a:spcBef>
                <a:spcPts val="360"/>
              </a:spcBef>
              <a:spcAft>
                <a:spcPts val="0"/>
              </a:spcAft>
              <a:buClr>
                <a:srgbClr val="666666"/>
              </a:buClr>
              <a:buSzPts val="1600"/>
              <a:buNone/>
              <a:defRPr sz="1600" i="1">
                <a:solidFill>
                  <a:srgbClr val="666666"/>
                </a:solidFill>
              </a:defRPr>
            </a:lvl1pPr>
          </a:lstStyle>
          <a:p>
            <a:endParaRPr/>
          </a:p>
        </p:txBody>
      </p:sp>
      <p:sp>
        <p:nvSpPr>
          <p:cNvPr id="95" name="Shape 9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cxnSp>
        <p:nvCxnSpPr>
          <p:cNvPr id="96" name="Shape 96"/>
          <p:cNvCxnSpPr/>
          <p:nvPr/>
        </p:nvCxnSpPr>
        <p:spPr>
          <a:xfrm>
            <a:off x="6428800" y="990300"/>
            <a:ext cx="0" cy="312270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
        <p:nvSpPr>
          <p:cNvPr id="98" name="Shape 98"/>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2195400" y="1915625"/>
            <a:ext cx="5307900" cy="1159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25212A"/>
              </a:buClr>
              <a:buSzPts val="4800"/>
              <a:buFont typeface="Oswald"/>
              <a:buNone/>
              <a:defRPr sz="4800" b="1" i="0" u="none" strike="noStrike" cap="none">
                <a:solidFill>
                  <a:srgbClr val="25212A"/>
                </a:solidFill>
                <a:latin typeface="Oswald"/>
                <a:ea typeface="Oswald"/>
                <a:cs typeface="Oswald"/>
                <a:sym typeface="Oswald"/>
              </a:defRPr>
            </a:lvl1pPr>
            <a:lvl2pPr lvl="1">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2pPr>
            <a:lvl3pPr lvl="2">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3pPr>
            <a:lvl4pPr lvl="3">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4pPr>
            <a:lvl5pPr lvl="4">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5pPr>
            <a:lvl6pPr lvl="5">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6pPr>
            <a:lvl7pPr lvl="6">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7pPr>
            <a:lvl8pPr lvl="7">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8pPr>
            <a:lvl9pPr lvl="8">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lvl="1">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2pPr>
            <a:lvl3pPr lvl="2">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3pPr>
            <a:lvl4pPr lvl="3">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4pPr>
            <a:lvl5pPr lvl="4">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5pPr>
            <a:lvl6pPr lvl="5">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6pPr>
            <a:lvl7pPr lvl="6">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7pPr>
            <a:lvl8pPr lvl="7">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8pPr>
            <a:lvl9pPr lvl="8">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9pPr>
          </a:lstStyle>
          <a:p>
            <a:endParaRPr/>
          </a:p>
        </p:txBody>
      </p:sp>
      <p:sp>
        <p:nvSpPr>
          <p:cNvPr id="16" name="Shape 16"/>
          <p:cNvSpPr txBox="1">
            <a:spLocks noGrp="1"/>
          </p:cNvSpPr>
          <p:nvPr>
            <p:ph type="body" idx="1"/>
          </p:nvPr>
        </p:nvSpPr>
        <p:spPr>
          <a:xfrm>
            <a:off x="1556175" y="1378820"/>
            <a:ext cx="6616800" cy="3042300"/>
          </a:xfrm>
          <a:prstGeom prst="rect">
            <a:avLst/>
          </a:prstGeom>
          <a:noFill/>
          <a:ln>
            <a:noFill/>
          </a:ln>
        </p:spPr>
        <p:txBody>
          <a:bodyPr spcFirstLastPara="1" wrap="square" lIns="91425" tIns="91425" rIns="91425" bIns="91425" anchor="t" anchorCtr="0"/>
          <a:lstStyle>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endParaRPr/>
          </a:p>
        </p:txBody>
      </p:sp>
      <p:sp>
        <p:nvSpPr>
          <p:cNvPr id="17" name="Shape 17"/>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cxnSp>
        <p:nvCxnSpPr>
          <p:cNvPr id="18" name="Shape 18"/>
          <p:cNvCxnSpPr/>
          <p:nvPr/>
        </p:nvCxnSpPr>
        <p:spPr>
          <a:xfrm>
            <a:off x="1664750" y="1357125"/>
            <a:ext cx="65262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lvl="1">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2pPr>
            <a:lvl3pPr lvl="2">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3pPr>
            <a:lvl4pPr lvl="3">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4pPr>
            <a:lvl5pPr lvl="4">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5pPr>
            <a:lvl6pPr lvl="5">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6pPr>
            <a:lvl7pPr lvl="6">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7pPr>
            <a:lvl8pPr lvl="7">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8pPr>
            <a:lvl9pPr lvl="8">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9pPr>
          </a:lstStyle>
          <a:p>
            <a:endParaRPr/>
          </a:p>
        </p:txBody>
      </p:sp>
      <p:sp>
        <p:nvSpPr>
          <p:cNvPr id="21" name="Shape 21"/>
          <p:cNvSpPr txBox="1">
            <a:spLocks noGrp="1"/>
          </p:cNvSpPr>
          <p:nvPr>
            <p:ph type="body" idx="1"/>
          </p:nvPr>
        </p:nvSpPr>
        <p:spPr>
          <a:xfrm>
            <a:off x="1556175" y="1479375"/>
            <a:ext cx="3211800" cy="3598800"/>
          </a:xfrm>
          <a:prstGeom prst="rect">
            <a:avLst/>
          </a:prstGeom>
          <a:noFill/>
          <a:ln>
            <a:noFill/>
          </a:ln>
        </p:spPr>
        <p:txBody>
          <a:bodyPr spcFirstLastPara="1" wrap="square" lIns="91425" tIns="91425" rIns="91425" bIns="91425" anchor="t" anchorCtr="0"/>
          <a:lstStyle>
            <a:lvl1pPr marL="457200" marR="0" lvl="0"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1pPr>
            <a:lvl2pPr marL="914400" marR="0" lvl="1"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2pPr>
            <a:lvl3pPr marL="1371600" marR="0" lvl="2"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3pPr>
            <a:lvl4pPr marL="1828800" marR="0" lvl="3"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4pPr>
            <a:lvl5pPr marL="2286000" marR="0" lvl="4"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5pPr>
            <a:lvl6pPr marL="2743200" marR="0" lvl="5"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6pPr>
            <a:lvl7pPr marL="3200400" marR="0" lvl="6"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7pPr>
            <a:lvl8pPr marL="3657600" marR="0" lvl="7"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8pPr>
            <a:lvl9pPr marL="4114800" marR="0" lvl="8"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9pPr>
          </a:lstStyle>
          <a:p>
            <a:endParaRPr/>
          </a:p>
        </p:txBody>
      </p:sp>
      <p:sp>
        <p:nvSpPr>
          <p:cNvPr id="22" name="Shape 22"/>
          <p:cNvSpPr txBox="1">
            <a:spLocks noGrp="1"/>
          </p:cNvSpPr>
          <p:nvPr>
            <p:ph type="body" idx="2"/>
          </p:nvPr>
        </p:nvSpPr>
        <p:spPr>
          <a:xfrm>
            <a:off x="4961272" y="1479375"/>
            <a:ext cx="3211800" cy="3598800"/>
          </a:xfrm>
          <a:prstGeom prst="rect">
            <a:avLst/>
          </a:prstGeom>
          <a:noFill/>
          <a:ln>
            <a:noFill/>
          </a:ln>
        </p:spPr>
        <p:txBody>
          <a:bodyPr spcFirstLastPara="1" wrap="square" lIns="91425" tIns="91425" rIns="91425" bIns="91425" anchor="t" anchorCtr="0"/>
          <a:lstStyle>
            <a:lvl1pPr marL="457200" marR="0" lvl="0"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1pPr>
            <a:lvl2pPr marL="914400" marR="0" lvl="1"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2pPr>
            <a:lvl3pPr marL="1371600" marR="0" lvl="2"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3pPr>
            <a:lvl4pPr marL="1828800" marR="0" lvl="3"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4pPr>
            <a:lvl5pPr marL="2286000" marR="0" lvl="4"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5pPr>
            <a:lvl6pPr marL="2743200" marR="0" lvl="5"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6pPr>
            <a:lvl7pPr marL="3200400" marR="0" lvl="6"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7pPr>
            <a:lvl8pPr marL="3657600" marR="0" lvl="7"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8pPr>
            <a:lvl9pPr marL="4114800" marR="0" lvl="8" indent="-368300" algn="l" rtl="0">
              <a:lnSpc>
                <a:spcPct val="100000"/>
              </a:lnSpc>
              <a:spcBef>
                <a:spcPts val="0"/>
              </a:spcBef>
              <a:spcAft>
                <a:spcPts val="0"/>
              </a:spcAft>
              <a:buClr>
                <a:srgbClr val="25212A"/>
              </a:buClr>
              <a:buSzPts val="2200"/>
              <a:buFont typeface="Tinos"/>
              <a:buChar char="⬦"/>
              <a:defRPr sz="2200" b="0" i="0" u="none" strike="noStrike" cap="none">
                <a:solidFill>
                  <a:srgbClr val="25212A"/>
                </a:solidFill>
                <a:latin typeface="Tinos"/>
                <a:ea typeface="Tinos"/>
                <a:cs typeface="Tinos"/>
                <a:sym typeface="Tinos"/>
              </a:defRPr>
            </a:lvl9pPr>
          </a:lstStyle>
          <a:p>
            <a:endParaRPr/>
          </a:p>
        </p:txBody>
      </p:sp>
      <p:sp>
        <p:nvSpPr>
          <p:cNvPr id="23" name="Shape 23"/>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cxnSp>
        <p:nvCxnSpPr>
          <p:cNvPr id="24" name="Shape 24"/>
          <p:cNvCxnSpPr/>
          <p:nvPr/>
        </p:nvCxnSpPr>
        <p:spPr>
          <a:xfrm>
            <a:off x="1664750" y="1357125"/>
            <a:ext cx="65262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1912025" y="2116750"/>
            <a:ext cx="5802600" cy="11598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25212A"/>
              </a:buClr>
              <a:buSzPts val="4800"/>
              <a:buFont typeface="Oswald"/>
              <a:buNone/>
              <a:defRPr sz="4800" b="1" i="0" u="none" strike="noStrike" cap="none">
                <a:solidFill>
                  <a:srgbClr val="25212A"/>
                </a:solidFill>
                <a:latin typeface="Oswald"/>
                <a:ea typeface="Oswald"/>
                <a:cs typeface="Oswald"/>
                <a:sym typeface="Oswald"/>
              </a:defRPr>
            </a:lvl1pPr>
            <a:lvl2pPr lvl="1" rtl="0">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2pPr>
            <a:lvl3pPr lvl="2" rtl="0">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3pPr>
            <a:lvl4pPr lvl="3" rtl="0">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4pPr>
            <a:lvl5pPr lvl="4" rtl="0">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5pPr>
            <a:lvl6pPr lvl="5" rtl="0">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6pPr>
            <a:lvl7pPr lvl="6" rtl="0">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7pPr>
            <a:lvl8pPr lvl="7" rtl="0">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8pPr>
            <a:lvl9pPr lvl="8" rtl="0">
              <a:spcBef>
                <a:spcPts val="0"/>
              </a:spcBef>
              <a:spcAft>
                <a:spcPts val="0"/>
              </a:spcAft>
              <a:buClr>
                <a:srgbClr val="25212A"/>
              </a:buClr>
              <a:buSzPts val="4800"/>
              <a:buFont typeface="Oswald"/>
              <a:buNone/>
              <a:defRPr sz="4800" b="1">
                <a:solidFill>
                  <a:srgbClr val="25212A"/>
                </a:solidFill>
                <a:latin typeface="Oswald"/>
                <a:ea typeface="Oswald"/>
                <a:cs typeface="Oswald"/>
                <a:sym typeface="Oswald"/>
              </a:defRPr>
            </a:lvl9pPr>
          </a:lstStyle>
          <a:p>
            <a:endParaRPr/>
          </a:p>
        </p:txBody>
      </p:sp>
      <p:sp>
        <p:nvSpPr>
          <p:cNvPr id="27" name="Shape 27"/>
          <p:cNvSpPr txBox="1">
            <a:spLocks noGrp="1"/>
          </p:cNvSpPr>
          <p:nvPr>
            <p:ph type="subTitle" idx="1"/>
          </p:nvPr>
        </p:nvSpPr>
        <p:spPr>
          <a:xfrm>
            <a:off x="1912025" y="3144850"/>
            <a:ext cx="5802600" cy="7848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666666"/>
              </a:buClr>
              <a:buSzPts val="1800"/>
              <a:buFont typeface="Tinos"/>
              <a:buNone/>
              <a:defRPr sz="1800" b="0" i="1" u="none" strike="noStrike" cap="none">
                <a:solidFill>
                  <a:srgbClr val="666666"/>
                </a:solidFill>
                <a:latin typeface="Tinos"/>
                <a:ea typeface="Tinos"/>
                <a:cs typeface="Tinos"/>
                <a:sym typeface="Tinos"/>
              </a:defRPr>
            </a:lvl1pPr>
            <a:lvl2pPr marR="0" lvl="1" algn="l" rtl="0">
              <a:lnSpc>
                <a:spcPct val="100000"/>
              </a:lnSpc>
              <a:spcBef>
                <a:spcPts val="0"/>
              </a:spcBef>
              <a:spcAft>
                <a:spcPts val="0"/>
              </a:spcAft>
              <a:buClr>
                <a:srgbClr val="666666"/>
              </a:buClr>
              <a:buSzPts val="1800"/>
              <a:buFont typeface="Tinos"/>
              <a:buNone/>
              <a:defRPr sz="1800" b="0" i="1" u="none" strike="noStrike" cap="none">
                <a:solidFill>
                  <a:srgbClr val="666666"/>
                </a:solidFill>
                <a:latin typeface="Tinos"/>
                <a:ea typeface="Tinos"/>
                <a:cs typeface="Tinos"/>
                <a:sym typeface="Tinos"/>
              </a:defRPr>
            </a:lvl2pPr>
            <a:lvl3pPr marR="0" lvl="2" algn="l" rtl="0">
              <a:lnSpc>
                <a:spcPct val="100000"/>
              </a:lnSpc>
              <a:spcBef>
                <a:spcPts val="0"/>
              </a:spcBef>
              <a:spcAft>
                <a:spcPts val="0"/>
              </a:spcAft>
              <a:buClr>
                <a:srgbClr val="666666"/>
              </a:buClr>
              <a:buSzPts val="1800"/>
              <a:buFont typeface="Tinos"/>
              <a:buNone/>
              <a:defRPr sz="1800" b="0" i="1" u="none" strike="noStrike" cap="none">
                <a:solidFill>
                  <a:srgbClr val="666666"/>
                </a:solidFill>
                <a:latin typeface="Tinos"/>
                <a:ea typeface="Tinos"/>
                <a:cs typeface="Tinos"/>
                <a:sym typeface="Tinos"/>
              </a:defRPr>
            </a:lvl3pPr>
            <a:lvl4pPr marR="0" lvl="3" algn="l" rtl="0">
              <a:lnSpc>
                <a:spcPct val="100000"/>
              </a:lnSpc>
              <a:spcBef>
                <a:spcPts val="0"/>
              </a:spcBef>
              <a:spcAft>
                <a:spcPts val="0"/>
              </a:spcAft>
              <a:buClr>
                <a:srgbClr val="666666"/>
              </a:buClr>
              <a:buSzPts val="1800"/>
              <a:buFont typeface="Tinos"/>
              <a:buNone/>
              <a:defRPr sz="1800" b="0" i="1" u="none" strike="noStrike" cap="none">
                <a:solidFill>
                  <a:srgbClr val="666666"/>
                </a:solidFill>
                <a:latin typeface="Tinos"/>
                <a:ea typeface="Tinos"/>
                <a:cs typeface="Tinos"/>
                <a:sym typeface="Tinos"/>
              </a:defRPr>
            </a:lvl4pPr>
            <a:lvl5pPr marR="0" lvl="4" algn="l" rtl="0">
              <a:lnSpc>
                <a:spcPct val="100000"/>
              </a:lnSpc>
              <a:spcBef>
                <a:spcPts val="0"/>
              </a:spcBef>
              <a:spcAft>
                <a:spcPts val="0"/>
              </a:spcAft>
              <a:buClr>
                <a:srgbClr val="666666"/>
              </a:buClr>
              <a:buSzPts val="1800"/>
              <a:buFont typeface="Tinos"/>
              <a:buNone/>
              <a:defRPr sz="1800" b="0" i="1" u="none" strike="noStrike" cap="none">
                <a:solidFill>
                  <a:srgbClr val="666666"/>
                </a:solidFill>
                <a:latin typeface="Tinos"/>
                <a:ea typeface="Tinos"/>
                <a:cs typeface="Tinos"/>
                <a:sym typeface="Tinos"/>
              </a:defRPr>
            </a:lvl5pPr>
            <a:lvl6pPr marR="0" lvl="5" algn="l" rtl="0">
              <a:lnSpc>
                <a:spcPct val="100000"/>
              </a:lnSpc>
              <a:spcBef>
                <a:spcPts val="0"/>
              </a:spcBef>
              <a:spcAft>
                <a:spcPts val="0"/>
              </a:spcAft>
              <a:buClr>
                <a:srgbClr val="666666"/>
              </a:buClr>
              <a:buSzPts val="1800"/>
              <a:buFont typeface="Tinos"/>
              <a:buNone/>
              <a:defRPr sz="1800" b="0" i="1" u="none" strike="noStrike" cap="none">
                <a:solidFill>
                  <a:srgbClr val="666666"/>
                </a:solidFill>
                <a:latin typeface="Tinos"/>
                <a:ea typeface="Tinos"/>
                <a:cs typeface="Tinos"/>
                <a:sym typeface="Tinos"/>
              </a:defRPr>
            </a:lvl6pPr>
            <a:lvl7pPr marR="0" lvl="6" algn="l" rtl="0">
              <a:lnSpc>
                <a:spcPct val="100000"/>
              </a:lnSpc>
              <a:spcBef>
                <a:spcPts val="0"/>
              </a:spcBef>
              <a:spcAft>
                <a:spcPts val="0"/>
              </a:spcAft>
              <a:buClr>
                <a:srgbClr val="666666"/>
              </a:buClr>
              <a:buSzPts val="1800"/>
              <a:buFont typeface="Tinos"/>
              <a:buNone/>
              <a:defRPr sz="1800" b="0" i="1" u="none" strike="noStrike" cap="none">
                <a:solidFill>
                  <a:srgbClr val="666666"/>
                </a:solidFill>
                <a:latin typeface="Tinos"/>
                <a:ea typeface="Tinos"/>
                <a:cs typeface="Tinos"/>
                <a:sym typeface="Tinos"/>
              </a:defRPr>
            </a:lvl7pPr>
            <a:lvl8pPr marR="0" lvl="7" algn="l" rtl="0">
              <a:lnSpc>
                <a:spcPct val="100000"/>
              </a:lnSpc>
              <a:spcBef>
                <a:spcPts val="0"/>
              </a:spcBef>
              <a:spcAft>
                <a:spcPts val="0"/>
              </a:spcAft>
              <a:buClr>
                <a:srgbClr val="666666"/>
              </a:buClr>
              <a:buSzPts val="1800"/>
              <a:buFont typeface="Tinos"/>
              <a:buNone/>
              <a:defRPr sz="1800" b="0" i="1" u="none" strike="noStrike" cap="none">
                <a:solidFill>
                  <a:srgbClr val="666666"/>
                </a:solidFill>
                <a:latin typeface="Tinos"/>
                <a:ea typeface="Tinos"/>
                <a:cs typeface="Tinos"/>
                <a:sym typeface="Tinos"/>
              </a:defRPr>
            </a:lvl8pPr>
            <a:lvl9pPr marR="0" lvl="8" algn="l" rtl="0">
              <a:lnSpc>
                <a:spcPct val="100000"/>
              </a:lnSpc>
              <a:spcBef>
                <a:spcPts val="0"/>
              </a:spcBef>
              <a:spcAft>
                <a:spcPts val="0"/>
              </a:spcAft>
              <a:buClr>
                <a:srgbClr val="666666"/>
              </a:buClr>
              <a:buSzPts val="1800"/>
              <a:buFont typeface="Tinos"/>
              <a:buNone/>
              <a:defRPr sz="1800" b="0" i="1" u="none" strike="noStrike" cap="none">
                <a:solidFill>
                  <a:srgbClr val="666666"/>
                </a:solidFill>
                <a:latin typeface="Tinos"/>
                <a:ea typeface="Tinos"/>
                <a:cs typeface="Tinos"/>
                <a:sym typeface="Tinos"/>
              </a:defRPr>
            </a:lvl9pPr>
          </a:lstStyle>
          <a:p>
            <a:endParaRPr/>
          </a:p>
        </p:txBody>
      </p:sp>
      <p:sp>
        <p:nvSpPr>
          <p:cNvPr id="28" name="Shape 28"/>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0" name="Shape 30"/>
          <p:cNvSpPr txBox="1">
            <a:spLocks noGrp="1"/>
          </p:cNvSpPr>
          <p:nvPr>
            <p:ph type="body" idx="1"/>
          </p:nvPr>
        </p:nvSpPr>
        <p:spPr>
          <a:xfrm>
            <a:off x="1809500" y="1476000"/>
            <a:ext cx="6128100" cy="8199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rgbClr val="25212A"/>
              </a:buClr>
              <a:buSzPts val="3000"/>
              <a:buFont typeface="Tinos"/>
              <a:buChar char="◈"/>
              <a:defRPr sz="3000" b="1" i="1" u="none" strike="noStrike" cap="none">
                <a:solidFill>
                  <a:srgbClr val="25212A"/>
                </a:solidFill>
                <a:latin typeface="Tinos"/>
                <a:ea typeface="Tinos"/>
                <a:cs typeface="Tinos"/>
                <a:sym typeface="Tinos"/>
              </a:defRPr>
            </a:lvl1pPr>
            <a:lvl2pPr marL="914400" marR="0" lvl="1" indent="-381000" algn="l" rtl="0">
              <a:lnSpc>
                <a:spcPct val="100000"/>
              </a:lnSpc>
              <a:spcBef>
                <a:spcPts val="0"/>
              </a:spcBef>
              <a:spcAft>
                <a:spcPts val="0"/>
              </a:spcAft>
              <a:buClr>
                <a:srgbClr val="25212A"/>
              </a:buClr>
              <a:buSzPts val="2400"/>
              <a:buFont typeface="Tinos"/>
              <a:buChar char="◆"/>
              <a:defRPr sz="2400" b="1" i="1" u="none" strike="noStrike" cap="none">
                <a:solidFill>
                  <a:srgbClr val="25212A"/>
                </a:solidFill>
                <a:latin typeface="Tinos"/>
                <a:ea typeface="Tinos"/>
                <a:cs typeface="Tinos"/>
                <a:sym typeface="Tinos"/>
              </a:defRPr>
            </a:lvl2pPr>
            <a:lvl3pPr marL="1371600" marR="0" lvl="2" indent="-381000" algn="l" rtl="0">
              <a:lnSpc>
                <a:spcPct val="100000"/>
              </a:lnSpc>
              <a:spcBef>
                <a:spcPts val="0"/>
              </a:spcBef>
              <a:spcAft>
                <a:spcPts val="0"/>
              </a:spcAft>
              <a:buClr>
                <a:srgbClr val="25212A"/>
              </a:buClr>
              <a:buSzPts val="2400"/>
              <a:buFont typeface="Tinos"/>
              <a:buChar char="◇"/>
              <a:defRPr sz="2400" b="1" i="1" u="none" strike="noStrike" cap="none">
                <a:solidFill>
                  <a:srgbClr val="25212A"/>
                </a:solidFill>
                <a:latin typeface="Tinos"/>
                <a:ea typeface="Tinos"/>
                <a:cs typeface="Tinos"/>
                <a:sym typeface="Tinos"/>
              </a:defRPr>
            </a:lvl3pPr>
            <a:lvl4pPr marL="1828800" marR="0" lvl="3" indent="-342900" algn="l" rtl="0">
              <a:lnSpc>
                <a:spcPct val="100000"/>
              </a:lnSpc>
              <a:spcBef>
                <a:spcPts val="0"/>
              </a:spcBef>
              <a:spcAft>
                <a:spcPts val="0"/>
              </a:spcAft>
              <a:buClr>
                <a:srgbClr val="25212A"/>
              </a:buClr>
              <a:buSzPts val="1800"/>
              <a:buFont typeface="Tinos"/>
              <a:buChar char="⬥"/>
              <a:defRPr sz="1800" b="1" i="1" u="none" strike="noStrike" cap="none">
                <a:solidFill>
                  <a:srgbClr val="25212A"/>
                </a:solidFill>
                <a:latin typeface="Tinos"/>
                <a:ea typeface="Tinos"/>
                <a:cs typeface="Tinos"/>
                <a:sym typeface="Tinos"/>
              </a:defRPr>
            </a:lvl4pPr>
            <a:lvl5pPr marL="2286000" marR="0" lvl="4" indent="-342900" algn="l" rtl="0">
              <a:lnSpc>
                <a:spcPct val="100000"/>
              </a:lnSpc>
              <a:spcBef>
                <a:spcPts val="0"/>
              </a:spcBef>
              <a:spcAft>
                <a:spcPts val="0"/>
              </a:spcAft>
              <a:buClr>
                <a:srgbClr val="25212A"/>
              </a:buClr>
              <a:buSzPts val="1800"/>
              <a:buFont typeface="Tinos"/>
              <a:buChar char="⬦"/>
              <a:defRPr sz="1800" b="1" i="1" u="none" strike="noStrike" cap="none">
                <a:solidFill>
                  <a:srgbClr val="25212A"/>
                </a:solidFill>
                <a:latin typeface="Tinos"/>
                <a:ea typeface="Tinos"/>
                <a:cs typeface="Tinos"/>
                <a:sym typeface="Tinos"/>
              </a:defRPr>
            </a:lvl5pPr>
            <a:lvl6pPr marL="2743200" marR="0" lvl="5" indent="-342900" algn="l" rtl="0">
              <a:lnSpc>
                <a:spcPct val="100000"/>
              </a:lnSpc>
              <a:spcBef>
                <a:spcPts val="0"/>
              </a:spcBef>
              <a:spcAft>
                <a:spcPts val="0"/>
              </a:spcAft>
              <a:buClr>
                <a:srgbClr val="25212A"/>
              </a:buClr>
              <a:buSzPts val="1800"/>
              <a:buFont typeface="Tinos"/>
              <a:buChar char="⬦"/>
              <a:defRPr sz="1800" b="1" i="1" u="none" strike="noStrike" cap="none">
                <a:solidFill>
                  <a:srgbClr val="25212A"/>
                </a:solidFill>
                <a:latin typeface="Tinos"/>
                <a:ea typeface="Tinos"/>
                <a:cs typeface="Tinos"/>
                <a:sym typeface="Tinos"/>
              </a:defRPr>
            </a:lvl6pPr>
            <a:lvl7pPr marL="3200400" marR="0" lvl="6" indent="-342900" algn="l" rtl="0">
              <a:lnSpc>
                <a:spcPct val="100000"/>
              </a:lnSpc>
              <a:spcBef>
                <a:spcPts val="0"/>
              </a:spcBef>
              <a:spcAft>
                <a:spcPts val="0"/>
              </a:spcAft>
              <a:buClr>
                <a:srgbClr val="25212A"/>
              </a:buClr>
              <a:buSzPts val="1800"/>
              <a:buFont typeface="Tinos"/>
              <a:buChar char="⬦"/>
              <a:defRPr sz="1800" b="1" i="1" u="none" strike="noStrike" cap="none">
                <a:solidFill>
                  <a:srgbClr val="25212A"/>
                </a:solidFill>
                <a:latin typeface="Tinos"/>
                <a:ea typeface="Tinos"/>
                <a:cs typeface="Tinos"/>
                <a:sym typeface="Tinos"/>
              </a:defRPr>
            </a:lvl7pPr>
            <a:lvl8pPr marL="3657600" marR="0" lvl="7" indent="-342900" algn="l" rtl="0">
              <a:lnSpc>
                <a:spcPct val="100000"/>
              </a:lnSpc>
              <a:spcBef>
                <a:spcPts val="0"/>
              </a:spcBef>
              <a:spcAft>
                <a:spcPts val="0"/>
              </a:spcAft>
              <a:buClr>
                <a:srgbClr val="25212A"/>
              </a:buClr>
              <a:buSzPts val="1800"/>
              <a:buFont typeface="Tinos"/>
              <a:buChar char="⬦"/>
              <a:defRPr sz="1800" b="1" i="1" u="none" strike="noStrike" cap="none">
                <a:solidFill>
                  <a:srgbClr val="25212A"/>
                </a:solidFill>
                <a:latin typeface="Tinos"/>
                <a:ea typeface="Tinos"/>
                <a:cs typeface="Tinos"/>
                <a:sym typeface="Tinos"/>
              </a:defRPr>
            </a:lvl8pPr>
            <a:lvl9pPr marL="4114800" marR="0" lvl="8" indent="-342900" algn="l" rtl="0">
              <a:lnSpc>
                <a:spcPct val="100000"/>
              </a:lnSpc>
              <a:spcBef>
                <a:spcPts val="0"/>
              </a:spcBef>
              <a:spcAft>
                <a:spcPts val="0"/>
              </a:spcAft>
              <a:buClr>
                <a:srgbClr val="25212A"/>
              </a:buClr>
              <a:buSzPts val="1800"/>
              <a:buFont typeface="Tinos"/>
              <a:buChar char="⬦"/>
              <a:defRPr sz="1800" b="1" i="1" u="none" strike="noStrike" cap="none">
                <a:solidFill>
                  <a:srgbClr val="25212A"/>
                </a:solidFill>
                <a:latin typeface="Tinos"/>
                <a:ea typeface="Tinos"/>
                <a:cs typeface="Tinos"/>
                <a:sym typeface="Tinos"/>
              </a:defRPr>
            </a:lvl9pPr>
          </a:lstStyle>
          <a:p>
            <a:endParaRPr/>
          </a:p>
        </p:txBody>
      </p:sp>
      <p:sp>
        <p:nvSpPr>
          <p:cNvPr id="31" name="Shape 31"/>
          <p:cNvSpPr txBox="1"/>
          <p:nvPr/>
        </p:nvSpPr>
        <p:spPr>
          <a:xfrm>
            <a:off x="1705475" y="975393"/>
            <a:ext cx="1957200" cy="65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25212A"/>
              </a:buClr>
              <a:buSzPts val="9600"/>
              <a:buFont typeface="Oswald"/>
              <a:buNone/>
            </a:pPr>
            <a:r>
              <a:rPr lang="en-US" sz="9600" b="1" i="0" u="none" strike="noStrike" cap="none">
                <a:solidFill>
                  <a:srgbClr val="25212A"/>
                </a:solidFill>
                <a:latin typeface="Oswald"/>
                <a:ea typeface="Oswald"/>
                <a:cs typeface="Oswald"/>
                <a:sym typeface="Oswald"/>
              </a:rPr>
              <a:t>“</a:t>
            </a:r>
            <a:endParaRPr/>
          </a:p>
        </p:txBody>
      </p:sp>
      <p:sp>
        <p:nvSpPr>
          <p:cNvPr id="32" name="Shape 32"/>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lvl="1"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2pPr>
            <a:lvl3pPr lvl="2"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3pPr>
            <a:lvl4pPr lvl="3"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4pPr>
            <a:lvl5pPr lvl="4"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5pPr>
            <a:lvl6pPr lvl="5"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6pPr>
            <a:lvl7pPr lvl="6"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7pPr>
            <a:lvl8pPr lvl="7"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8pPr>
            <a:lvl9pPr lvl="8"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9pPr>
          </a:lstStyle>
          <a:p>
            <a:endParaRPr/>
          </a:p>
        </p:txBody>
      </p:sp>
      <p:sp>
        <p:nvSpPr>
          <p:cNvPr id="35" name="Shape 35"/>
          <p:cNvSpPr txBox="1">
            <a:spLocks noGrp="1"/>
          </p:cNvSpPr>
          <p:nvPr>
            <p:ph type="body" idx="1"/>
          </p:nvPr>
        </p:nvSpPr>
        <p:spPr>
          <a:xfrm>
            <a:off x="1556175" y="1419658"/>
            <a:ext cx="2132700" cy="34602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1pPr>
            <a:lvl2pPr marL="914400" marR="0" lvl="1"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2pPr>
            <a:lvl3pPr marL="1371600" marR="0" lvl="2"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3pPr>
            <a:lvl4pPr marL="1828800" marR="0" lvl="3"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4pPr>
            <a:lvl5pPr marL="2286000" marR="0" lvl="4"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5pPr>
            <a:lvl6pPr marL="2743200" marR="0" lvl="5"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6pPr>
            <a:lvl7pPr marL="3200400" marR="0" lvl="6"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7pPr>
            <a:lvl8pPr marL="3657600" marR="0" lvl="7"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8pPr>
            <a:lvl9pPr marL="4114800" marR="0" lvl="8"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9pPr>
          </a:lstStyle>
          <a:p>
            <a:endParaRPr/>
          </a:p>
        </p:txBody>
      </p:sp>
      <p:sp>
        <p:nvSpPr>
          <p:cNvPr id="36" name="Shape 36"/>
          <p:cNvSpPr txBox="1">
            <a:spLocks noGrp="1"/>
          </p:cNvSpPr>
          <p:nvPr>
            <p:ph type="body" idx="2"/>
          </p:nvPr>
        </p:nvSpPr>
        <p:spPr>
          <a:xfrm>
            <a:off x="3798225" y="1419658"/>
            <a:ext cx="2132700" cy="34602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1pPr>
            <a:lvl2pPr marL="914400" marR="0" lvl="1"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2pPr>
            <a:lvl3pPr marL="1371600" marR="0" lvl="2"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3pPr>
            <a:lvl4pPr marL="1828800" marR="0" lvl="3"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4pPr>
            <a:lvl5pPr marL="2286000" marR="0" lvl="4"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5pPr>
            <a:lvl6pPr marL="2743200" marR="0" lvl="5"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6pPr>
            <a:lvl7pPr marL="3200400" marR="0" lvl="6"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7pPr>
            <a:lvl8pPr marL="3657600" marR="0" lvl="7"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8pPr>
            <a:lvl9pPr marL="4114800" marR="0" lvl="8"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9pPr>
          </a:lstStyle>
          <a:p>
            <a:endParaRPr/>
          </a:p>
        </p:txBody>
      </p:sp>
      <p:sp>
        <p:nvSpPr>
          <p:cNvPr id="37" name="Shape 37"/>
          <p:cNvSpPr txBox="1">
            <a:spLocks noGrp="1"/>
          </p:cNvSpPr>
          <p:nvPr>
            <p:ph type="body" idx="3"/>
          </p:nvPr>
        </p:nvSpPr>
        <p:spPr>
          <a:xfrm>
            <a:off x="6040276" y="1419658"/>
            <a:ext cx="2132700" cy="3460200"/>
          </a:xfrm>
          <a:prstGeom prst="rect">
            <a:avLst/>
          </a:prstGeom>
          <a:noFill/>
          <a:ln>
            <a:noFill/>
          </a:ln>
        </p:spPr>
        <p:txBody>
          <a:bodyPr spcFirstLastPara="1" wrap="square" lIns="91425" tIns="91425" rIns="91425" bIns="91425" anchor="t" anchorCtr="0"/>
          <a:lstStyle>
            <a:lvl1pPr marL="457200" marR="0" lvl="0"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1pPr>
            <a:lvl2pPr marL="914400" marR="0" lvl="1"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2pPr>
            <a:lvl3pPr marL="1371600" marR="0" lvl="2"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3pPr>
            <a:lvl4pPr marL="1828800" marR="0" lvl="3"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4pPr>
            <a:lvl5pPr marL="2286000" marR="0" lvl="4"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5pPr>
            <a:lvl6pPr marL="2743200" marR="0" lvl="5"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6pPr>
            <a:lvl7pPr marL="3200400" marR="0" lvl="6"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7pPr>
            <a:lvl8pPr marL="3657600" marR="0" lvl="7"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8pPr>
            <a:lvl9pPr marL="4114800" marR="0" lvl="8" indent="-330200" algn="l" rtl="0">
              <a:lnSpc>
                <a:spcPct val="100000"/>
              </a:lnSpc>
              <a:spcBef>
                <a:spcPts val="0"/>
              </a:spcBef>
              <a:spcAft>
                <a:spcPts val="0"/>
              </a:spcAft>
              <a:buClr>
                <a:srgbClr val="25212A"/>
              </a:buClr>
              <a:buSzPts val="1600"/>
              <a:buFont typeface="Tinos"/>
              <a:buChar char="⬦"/>
              <a:defRPr sz="1600" b="0" i="0" u="none" strike="noStrike" cap="none">
                <a:solidFill>
                  <a:srgbClr val="25212A"/>
                </a:solidFill>
                <a:latin typeface="Tinos"/>
                <a:ea typeface="Tinos"/>
                <a:cs typeface="Tinos"/>
                <a:sym typeface="Tinos"/>
              </a:defRPr>
            </a:lvl9pPr>
          </a:lstStyle>
          <a:p>
            <a:endParaRPr/>
          </a:p>
        </p:txBody>
      </p:sp>
      <p:sp>
        <p:nvSpPr>
          <p:cNvPr id="38" name="Shape 38"/>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cxnSp>
        <p:nvCxnSpPr>
          <p:cNvPr id="39" name="Shape 39"/>
          <p:cNvCxnSpPr/>
          <p:nvPr/>
        </p:nvCxnSpPr>
        <p:spPr>
          <a:xfrm>
            <a:off x="1664750" y="1357125"/>
            <a:ext cx="65262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lvl="1">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2pPr>
            <a:lvl3pPr lvl="2">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3pPr>
            <a:lvl4pPr lvl="3">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4pPr>
            <a:lvl5pPr lvl="4">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5pPr>
            <a:lvl6pPr lvl="5">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6pPr>
            <a:lvl7pPr lvl="6">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7pPr>
            <a:lvl8pPr lvl="7">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8pPr>
            <a:lvl9pPr lvl="8">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9pPr>
          </a:lstStyle>
          <a:p>
            <a:endParaRPr/>
          </a:p>
        </p:txBody>
      </p:sp>
      <p:sp>
        <p:nvSpPr>
          <p:cNvPr id="42" name="Shape 42"/>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cxnSp>
        <p:nvCxnSpPr>
          <p:cNvPr id="43" name="Shape 43"/>
          <p:cNvCxnSpPr/>
          <p:nvPr/>
        </p:nvCxnSpPr>
        <p:spPr>
          <a:xfrm>
            <a:off x="1664750" y="1357125"/>
            <a:ext cx="65262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1592350" y="3640275"/>
            <a:ext cx="6562500" cy="519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360"/>
              </a:spcBef>
              <a:spcAft>
                <a:spcPts val="0"/>
              </a:spcAft>
              <a:buClr>
                <a:srgbClr val="666666"/>
              </a:buClr>
              <a:buSzPts val="1600"/>
              <a:buFont typeface="Tinos"/>
              <a:buNone/>
              <a:defRPr sz="1600" b="0" i="1" u="none" strike="noStrike" cap="none">
                <a:solidFill>
                  <a:srgbClr val="666666"/>
                </a:solidFill>
                <a:latin typeface="Tinos"/>
                <a:ea typeface="Tinos"/>
                <a:cs typeface="Tinos"/>
                <a:sym typeface="Tinos"/>
              </a:defRPr>
            </a:lvl1pPr>
            <a:lvl2pPr marL="914400" marR="0" lvl="1" indent="-381000" algn="l" rtl="0">
              <a:lnSpc>
                <a:spcPct val="100000"/>
              </a:lnSpc>
              <a:spcBef>
                <a:spcPts val="480"/>
              </a:spcBef>
              <a:spcAft>
                <a:spcPts val="0"/>
              </a:spcAft>
              <a:buClr>
                <a:srgbClr val="25212A"/>
              </a:buClr>
              <a:buSzPts val="2400"/>
              <a:buFont typeface="Tinos"/>
              <a:buChar char="◆"/>
              <a:defRPr sz="2400" b="0" i="0" u="none" strike="noStrike" cap="none">
                <a:solidFill>
                  <a:srgbClr val="25212A"/>
                </a:solidFill>
                <a:latin typeface="Tinos"/>
                <a:ea typeface="Tinos"/>
                <a:cs typeface="Tinos"/>
                <a:sym typeface="Tinos"/>
              </a:defRPr>
            </a:lvl2pPr>
            <a:lvl3pPr marL="1371600" marR="0" lvl="2" indent="-381000" algn="l" rtl="0">
              <a:lnSpc>
                <a:spcPct val="100000"/>
              </a:lnSpc>
              <a:spcBef>
                <a:spcPts val="480"/>
              </a:spcBef>
              <a:spcAft>
                <a:spcPts val="0"/>
              </a:spcAft>
              <a:buClr>
                <a:srgbClr val="25212A"/>
              </a:buClr>
              <a:buSzPts val="2400"/>
              <a:buFont typeface="Tinos"/>
              <a:buChar char="◇"/>
              <a:defRPr sz="2400" b="0" i="0" u="none" strike="noStrike" cap="none">
                <a:solidFill>
                  <a:srgbClr val="25212A"/>
                </a:solidFill>
                <a:latin typeface="Tinos"/>
                <a:ea typeface="Tinos"/>
                <a:cs typeface="Tinos"/>
                <a:sym typeface="Tinos"/>
              </a:defRPr>
            </a:lvl3pPr>
            <a:lvl4pPr marL="1828800" marR="0" lvl="3"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4pPr>
            <a:lvl5pPr marL="2286000" marR="0" lvl="4"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5pPr>
            <a:lvl6pPr marL="2743200" marR="0" lvl="5"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6pPr>
            <a:lvl7pPr marL="3200400" marR="0" lvl="6"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7pPr>
            <a:lvl8pPr marL="3657600" marR="0" lvl="7"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8pPr>
            <a:lvl9pPr marL="4114800" marR="0" lvl="8"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9pPr>
          </a:lstStyle>
          <a:p>
            <a:endParaRPr/>
          </a:p>
        </p:txBody>
      </p:sp>
      <p:sp>
        <p:nvSpPr>
          <p:cNvPr id="46" name="Shape 46"/>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cxnSp>
        <p:nvCxnSpPr>
          <p:cNvPr id="47" name="Shape 47"/>
          <p:cNvCxnSpPr/>
          <p:nvPr/>
        </p:nvCxnSpPr>
        <p:spPr>
          <a:xfrm>
            <a:off x="1706950" y="3643125"/>
            <a:ext cx="6321300" cy="0"/>
          </a:xfrm>
          <a:prstGeom prst="straightConnector1">
            <a:avLst/>
          </a:prstGeom>
          <a:noFill/>
          <a:ln w="9525" cap="flat" cmpd="sng">
            <a:solidFill>
              <a:srgbClr val="CCCCCC"/>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png"/><Relationship Id="rId5" Type="http://schemas.openxmlformats.org/officeDocument/2006/relationships/slideLayout" Target="../slideLayouts/slideLayout15.xml"/><Relationship Id="rId10" Type="http://schemas.openxmlformats.org/officeDocument/2006/relationships/image" Target="../media/image1.jpg"/><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5"/>
        <p:cNvGrpSpPr/>
        <p:nvPr/>
      </p:nvGrpSpPr>
      <p:grpSpPr>
        <a:xfrm>
          <a:off x="0" y="0"/>
          <a:ext cx="0" cy="0"/>
          <a:chOff x="0" y="0"/>
          <a:chExt cx="0" cy="0"/>
        </a:xfrm>
      </p:grpSpPr>
      <p:pic>
        <p:nvPicPr>
          <p:cNvPr id="6" name="Shape 6" descr="libro.png"/>
          <p:cNvPicPr preferRelativeResize="0"/>
          <p:nvPr/>
        </p:nvPicPr>
        <p:blipFill rotWithShape="1">
          <a:blip r:embed="rId13">
            <a:alphaModFix/>
          </a:blip>
          <a:srcRect/>
          <a:stretch/>
        </p:blipFill>
        <p:spPr>
          <a:xfrm>
            <a:off x="0" y="0"/>
            <a:ext cx="9144000" cy="5143500"/>
          </a:xfrm>
          <a:prstGeom prst="rect">
            <a:avLst/>
          </a:prstGeom>
          <a:noFill/>
          <a:ln>
            <a:noFill/>
          </a:ln>
        </p:spPr>
      </p:pic>
      <p:sp>
        <p:nvSpPr>
          <p:cNvPr id="7" name="Shape 7"/>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25212A"/>
              </a:buClr>
              <a:buSzPts val="2400"/>
              <a:buFont typeface="Oswald"/>
              <a:buNone/>
              <a:defRPr sz="2400" b="1" i="0" u="none" strike="noStrike" cap="none">
                <a:solidFill>
                  <a:srgbClr val="25212A"/>
                </a:solidFill>
                <a:latin typeface="Oswald"/>
                <a:ea typeface="Oswald"/>
                <a:cs typeface="Oswald"/>
                <a:sym typeface="Oswald"/>
              </a:defRPr>
            </a:lvl1pPr>
            <a:lvl2pPr lvl="1">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2pPr>
            <a:lvl3pPr lvl="2">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3pPr>
            <a:lvl4pPr lvl="3">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4pPr>
            <a:lvl5pPr lvl="4">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5pPr>
            <a:lvl6pPr lvl="5">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6pPr>
            <a:lvl7pPr lvl="6">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7pPr>
            <a:lvl8pPr lvl="7">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8pPr>
            <a:lvl9pPr lvl="8">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9pPr>
          </a:lstStyle>
          <a:p>
            <a:endParaRPr/>
          </a:p>
        </p:txBody>
      </p:sp>
      <p:sp>
        <p:nvSpPr>
          <p:cNvPr id="8" name="Shape 8"/>
          <p:cNvSpPr txBox="1">
            <a:spLocks noGrp="1"/>
          </p:cNvSpPr>
          <p:nvPr>
            <p:ph type="body" idx="1"/>
          </p:nvPr>
        </p:nvSpPr>
        <p:spPr>
          <a:xfrm>
            <a:off x="1556175" y="1378820"/>
            <a:ext cx="6616800" cy="30423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600"/>
              </a:spcBef>
              <a:spcAft>
                <a:spcPts val="0"/>
              </a:spcAft>
              <a:buClr>
                <a:srgbClr val="25212A"/>
              </a:buClr>
              <a:buSzPts val="3000"/>
              <a:buFont typeface="Tinos"/>
              <a:buChar char="◈"/>
              <a:defRPr sz="3000" b="0" i="0" u="none" strike="noStrike" cap="none">
                <a:solidFill>
                  <a:srgbClr val="25212A"/>
                </a:solidFill>
                <a:latin typeface="Tinos"/>
                <a:ea typeface="Tinos"/>
                <a:cs typeface="Tinos"/>
                <a:sym typeface="Tinos"/>
              </a:defRPr>
            </a:lvl1pPr>
            <a:lvl2pPr marL="914400" marR="0" lvl="1" indent="-381000" algn="l" rtl="0">
              <a:lnSpc>
                <a:spcPct val="100000"/>
              </a:lnSpc>
              <a:spcBef>
                <a:spcPts val="480"/>
              </a:spcBef>
              <a:spcAft>
                <a:spcPts val="0"/>
              </a:spcAft>
              <a:buClr>
                <a:srgbClr val="25212A"/>
              </a:buClr>
              <a:buSzPts val="2400"/>
              <a:buFont typeface="Tinos"/>
              <a:buChar char="◆"/>
              <a:defRPr sz="2400" b="0" i="0" u="none" strike="noStrike" cap="none">
                <a:solidFill>
                  <a:srgbClr val="25212A"/>
                </a:solidFill>
                <a:latin typeface="Tinos"/>
                <a:ea typeface="Tinos"/>
                <a:cs typeface="Tinos"/>
                <a:sym typeface="Tinos"/>
              </a:defRPr>
            </a:lvl2pPr>
            <a:lvl3pPr marL="1371600" marR="0" lvl="2" indent="-381000" algn="l" rtl="0">
              <a:lnSpc>
                <a:spcPct val="100000"/>
              </a:lnSpc>
              <a:spcBef>
                <a:spcPts val="480"/>
              </a:spcBef>
              <a:spcAft>
                <a:spcPts val="0"/>
              </a:spcAft>
              <a:buClr>
                <a:srgbClr val="25212A"/>
              </a:buClr>
              <a:buSzPts val="2400"/>
              <a:buFont typeface="Tinos"/>
              <a:buChar char="◇"/>
              <a:defRPr sz="2400" b="0" i="0" u="none" strike="noStrike" cap="none">
                <a:solidFill>
                  <a:srgbClr val="25212A"/>
                </a:solidFill>
                <a:latin typeface="Tinos"/>
                <a:ea typeface="Tinos"/>
                <a:cs typeface="Tinos"/>
                <a:sym typeface="Tinos"/>
              </a:defRPr>
            </a:lvl3pPr>
            <a:lvl4pPr marL="1828800" marR="0" lvl="3"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4pPr>
            <a:lvl5pPr marL="2286000" marR="0" lvl="4"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5pPr>
            <a:lvl6pPr marL="2743200" marR="0" lvl="5"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6pPr>
            <a:lvl7pPr marL="3200400" marR="0" lvl="6"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7pPr>
            <a:lvl8pPr marL="3657600" marR="0" lvl="7"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8pPr>
            <a:lvl9pPr marL="4114800" marR="0" lvl="8" indent="-342900" algn="l" rtl="0">
              <a:lnSpc>
                <a:spcPct val="100000"/>
              </a:lnSpc>
              <a:spcBef>
                <a:spcPts val="360"/>
              </a:spcBef>
              <a:spcAft>
                <a:spcPts val="0"/>
              </a:spcAft>
              <a:buClr>
                <a:srgbClr val="25212A"/>
              </a:buClr>
              <a:buSzPts val="1800"/>
              <a:buFont typeface="Tinos"/>
              <a:buChar char="⬦"/>
              <a:defRPr sz="1800" b="0" i="0" u="none" strike="noStrike" cap="none">
                <a:solidFill>
                  <a:srgbClr val="25212A"/>
                </a:solidFill>
                <a:latin typeface="Tinos"/>
                <a:ea typeface="Tinos"/>
                <a:cs typeface="Tinos"/>
                <a:sym typeface="Tinos"/>
              </a:defRPr>
            </a:lvl9pPr>
          </a:lstStyle>
          <a:p>
            <a:endParaRPr/>
          </a:p>
        </p:txBody>
      </p:sp>
      <p:sp>
        <p:nvSpPr>
          <p:cNvPr id="9" name="Shape 9"/>
          <p:cNvSpPr txBox="1">
            <a:spLocks noGrp="1"/>
          </p:cNvSpPr>
          <p:nvPr>
            <p:ph type="sldNum" idx="12"/>
          </p:nvPr>
        </p:nvSpPr>
        <p:spPr>
          <a:xfrm>
            <a:off x="7899350" y="4098425"/>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666666"/>
              </a:buClr>
              <a:buSzPts val="1200"/>
              <a:buFont typeface="Tinos"/>
              <a:buNone/>
              <a:defRPr sz="1200" b="0" i="0" u="none" strike="noStrike" cap="none">
                <a:solidFill>
                  <a:srgbClr val="666666"/>
                </a:solidFill>
                <a:latin typeface="Tinos"/>
                <a:ea typeface="Tinos"/>
                <a:cs typeface="Tinos"/>
                <a:sym typeface="Tinos"/>
              </a:defRPr>
            </a:lvl1pPr>
            <a:lvl2pPr marL="0" marR="0" lvl="1" indent="0" algn="r" rtl="0">
              <a:lnSpc>
                <a:spcPct val="100000"/>
              </a:lnSpc>
              <a:spcBef>
                <a:spcPts val="0"/>
              </a:spcBef>
              <a:spcAft>
                <a:spcPts val="0"/>
              </a:spcAft>
              <a:buClr>
                <a:srgbClr val="666666"/>
              </a:buClr>
              <a:buSzPts val="1200"/>
              <a:buFont typeface="Tinos"/>
              <a:buNone/>
              <a:defRPr sz="1200" b="0" i="0" u="none" strike="noStrike" cap="none">
                <a:solidFill>
                  <a:srgbClr val="666666"/>
                </a:solidFill>
                <a:latin typeface="Tinos"/>
                <a:ea typeface="Tinos"/>
                <a:cs typeface="Tinos"/>
                <a:sym typeface="Tinos"/>
              </a:defRPr>
            </a:lvl2pPr>
            <a:lvl3pPr marL="0" marR="0" lvl="2" indent="0" algn="r" rtl="0">
              <a:lnSpc>
                <a:spcPct val="100000"/>
              </a:lnSpc>
              <a:spcBef>
                <a:spcPts val="0"/>
              </a:spcBef>
              <a:spcAft>
                <a:spcPts val="0"/>
              </a:spcAft>
              <a:buClr>
                <a:srgbClr val="666666"/>
              </a:buClr>
              <a:buSzPts val="1200"/>
              <a:buFont typeface="Tinos"/>
              <a:buNone/>
              <a:defRPr sz="1200" b="0" i="0" u="none" strike="noStrike" cap="none">
                <a:solidFill>
                  <a:srgbClr val="666666"/>
                </a:solidFill>
                <a:latin typeface="Tinos"/>
                <a:ea typeface="Tinos"/>
                <a:cs typeface="Tinos"/>
                <a:sym typeface="Tinos"/>
              </a:defRPr>
            </a:lvl3pPr>
            <a:lvl4pPr marL="0" marR="0" lvl="3" indent="0" algn="r" rtl="0">
              <a:lnSpc>
                <a:spcPct val="100000"/>
              </a:lnSpc>
              <a:spcBef>
                <a:spcPts val="0"/>
              </a:spcBef>
              <a:spcAft>
                <a:spcPts val="0"/>
              </a:spcAft>
              <a:buClr>
                <a:srgbClr val="666666"/>
              </a:buClr>
              <a:buSzPts val="1200"/>
              <a:buFont typeface="Tinos"/>
              <a:buNone/>
              <a:defRPr sz="1200" b="0" i="0" u="none" strike="noStrike" cap="none">
                <a:solidFill>
                  <a:srgbClr val="666666"/>
                </a:solidFill>
                <a:latin typeface="Tinos"/>
                <a:ea typeface="Tinos"/>
                <a:cs typeface="Tinos"/>
                <a:sym typeface="Tinos"/>
              </a:defRPr>
            </a:lvl4pPr>
            <a:lvl5pPr marL="0" marR="0" lvl="4" indent="0" algn="r" rtl="0">
              <a:lnSpc>
                <a:spcPct val="100000"/>
              </a:lnSpc>
              <a:spcBef>
                <a:spcPts val="0"/>
              </a:spcBef>
              <a:spcAft>
                <a:spcPts val="0"/>
              </a:spcAft>
              <a:buClr>
                <a:srgbClr val="666666"/>
              </a:buClr>
              <a:buSzPts val="1200"/>
              <a:buFont typeface="Tinos"/>
              <a:buNone/>
              <a:defRPr sz="1200" b="0" i="0" u="none" strike="noStrike" cap="none">
                <a:solidFill>
                  <a:srgbClr val="666666"/>
                </a:solidFill>
                <a:latin typeface="Tinos"/>
                <a:ea typeface="Tinos"/>
                <a:cs typeface="Tinos"/>
                <a:sym typeface="Tinos"/>
              </a:defRPr>
            </a:lvl5pPr>
            <a:lvl6pPr marL="0" marR="0" lvl="5" indent="0" algn="r" rtl="0">
              <a:lnSpc>
                <a:spcPct val="100000"/>
              </a:lnSpc>
              <a:spcBef>
                <a:spcPts val="0"/>
              </a:spcBef>
              <a:spcAft>
                <a:spcPts val="0"/>
              </a:spcAft>
              <a:buClr>
                <a:srgbClr val="666666"/>
              </a:buClr>
              <a:buSzPts val="1200"/>
              <a:buFont typeface="Tinos"/>
              <a:buNone/>
              <a:defRPr sz="1200" b="0" i="0" u="none" strike="noStrike" cap="none">
                <a:solidFill>
                  <a:srgbClr val="666666"/>
                </a:solidFill>
                <a:latin typeface="Tinos"/>
                <a:ea typeface="Tinos"/>
                <a:cs typeface="Tinos"/>
                <a:sym typeface="Tinos"/>
              </a:defRPr>
            </a:lvl6pPr>
            <a:lvl7pPr marL="0" marR="0" lvl="6" indent="0" algn="r" rtl="0">
              <a:lnSpc>
                <a:spcPct val="100000"/>
              </a:lnSpc>
              <a:spcBef>
                <a:spcPts val="0"/>
              </a:spcBef>
              <a:spcAft>
                <a:spcPts val="0"/>
              </a:spcAft>
              <a:buClr>
                <a:srgbClr val="666666"/>
              </a:buClr>
              <a:buSzPts val="1200"/>
              <a:buFont typeface="Tinos"/>
              <a:buNone/>
              <a:defRPr sz="1200" b="0" i="0" u="none" strike="noStrike" cap="none">
                <a:solidFill>
                  <a:srgbClr val="666666"/>
                </a:solidFill>
                <a:latin typeface="Tinos"/>
                <a:ea typeface="Tinos"/>
                <a:cs typeface="Tinos"/>
                <a:sym typeface="Tinos"/>
              </a:defRPr>
            </a:lvl7pPr>
            <a:lvl8pPr marL="0" marR="0" lvl="7" indent="0" algn="r" rtl="0">
              <a:lnSpc>
                <a:spcPct val="100000"/>
              </a:lnSpc>
              <a:spcBef>
                <a:spcPts val="0"/>
              </a:spcBef>
              <a:spcAft>
                <a:spcPts val="0"/>
              </a:spcAft>
              <a:buClr>
                <a:srgbClr val="666666"/>
              </a:buClr>
              <a:buSzPts val="1200"/>
              <a:buFont typeface="Tinos"/>
              <a:buNone/>
              <a:defRPr sz="1200" b="0" i="0" u="none" strike="noStrike" cap="none">
                <a:solidFill>
                  <a:srgbClr val="666666"/>
                </a:solidFill>
                <a:latin typeface="Tinos"/>
                <a:ea typeface="Tinos"/>
                <a:cs typeface="Tinos"/>
                <a:sym typeface="Tinos"/>
              </a:defRPr>
            </a:lvl8pPr>
            <a:lvl9pPr marL="0" marR="0" lvl="8" indent="0" algn="r" rtl="0">
              <a:lnSpc>
                <a:spcPct val="100000"/>
              </a:lnSpc>
              <a:spcBef>
                <a:spcPts val="0"/>
              </a:spcBef>
              <a:spcAft>
                <a:spcPts val="0"/>
              </a:spcAft>
              <a:buClr>
                <a:srgbClr val="666666"/>
              </a:buClr>
              <a:buSzPts val="1200"/>
              <a:buFont typeface="Tinos"/>
              <a:buNone/>
              <a:defRPr sz="1200" b="0" i="0" u="none" strike="noStrike" cap="none">
                <a:solidFill>
                  <a:srgbClr val="666666"/>
                </a:solidFill>
                <a:latin typeface="Tinos"/>
                <a:ea typeface="Tinos"/>
                <a:cs typeface="Tinos"/>
                <a:sym typeface="Tinos"/>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2"/>
        <p:cNvGrpSpPr/>
        <p:nvPr/>
      </p:nvGrpSpPr>
      <p:grpSpPr>
        <a:xfrm>
          <a:off x="0" y="0"/>
          <a:ext cx="0" cy="0"/>
          <a:chOff x="0" y="0"/>
          <a:chExt cx="0" cy="0"/>
        </a:xfrm>
      </p:grpSpPr>
      <p:pic>
        <p:nvPicPr>
          <p:cNvPr id="53" name="Shape 53" descr="libro.png"/>
          <p:cNvPicPr preferRelativeResize="0"/>
          <p:nvPr/>
        </p:nvPicPr>
        <p:blipFill>
          <a:blip r:embed="rId11">
            <a:alphaModFix/>
          </a:blip>
          <a:stretch>
            <a:fillRect/>
          </a:stretch>
        </p:blipFill>
        <p:spPr>
          <a:xfrm>
            <a:off x="0" y="0"/>
            <a:ext cx="9144000" cy="5143500"/>
          </a:xfrm>
          <a:prstGeom prst="rect">
            <a:avLst/>
          </a:prstGeom>
          <a:noFill/>
          <a:ln>
            <a:noFill/>
          </a:ln>
        </p:spPr>
      </p:pic>
      <p:sp>
        <p:nvSpPr>
          <p:cNvPr id="54" name="Shape 54"/>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lstStyle>
            <a:lvl1pPr lvl="0"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1pPr>
            <a:lvl2pPr lvl="1"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2pPr>
            <a:lvl3pPr lvl="2"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3pPr>
            <a:lvl4pPr lvl="3"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4pPr>
            <a:lvl5pPr lvl="4"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5pPr>
            <a:lvl6pPr lvl="5"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6pPr>
            <a:lvl7pPr lvl="6"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7pPr>
            <a:lvl8pPr lvl="7"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8pPr>
            <a:lvl9pPr lvl="8" rtl="0">
              <a:spcBef>
                <a:spcPts val="0"/>
              </a:spcBef>
              <a:spcAft>
                <a:spcPts val="0"/>
              </a:spcAft>
              <a:buClr>
                <a:srgbClr val="25212A"/>
              </a:buClr>
              <a:buSzPts val="2400"/>
              <a:buFont typeface="Oswald"/>
              <a:buNone/>
              <a:defRPr sz="2400" b="1">
                <a:solidFill>
                  <a:srgbClr val="25212A"/>
                </a:solidFill>
                <a:latin typeface="Oswald"/>
                <a:ea typeface="Oswald"/>
                <a:cs typeface="Oswald"/>
                <a:sym typeface="Oswald"/>
              </a:defRPr>
            </a:lvl9pPr>
          </a:lstStyle>
          <a:p>
            <a:endParaRPr/>
          </a:p>
        </p:txBody>
      </p:sp>
      <p:sp>
        <p:nvSpPr>
          <p:cNvPr id="55" name="Shape 55"/>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Clr>
                <a:srgbClr val="25212A"/>
              </a:buClr>
              <a:buSzPts val="3000"/>
              <a:buFont typeface="Tinos"/>
              <a:buChar char="◈"/>
              <a:defRPr sz="3000">
                <a:solidFill>
                  <a:srgbClr val="25212A"/>
                </a:solidFill>
                <a:latin typeface="Tinos"/>
                <a:ea typeface="Tinos"/>
                <a:cs typeface="Tinos"/>
                <a:sym typeface="Tinos"/>
              </a:defRPr>
            </a:lvl1pPr>
            <a:lvl2pPr marL="914400" lvl="1" indent="-381000" rtl="0">
              <a:spcBef>
                <a:spcPts val="0"/>
              </a:spcBef>
              <a:spcAft>
                <a:spcPts val="0"/>
              </a:spcAft>
              <a:buClr>
                <a:srgbClr val="25212A"/>
              </a:buClr>
              <a:buSzPts val="2400"/>
              <a:buFont typeface="Tinos"/>
              <a:buChar char="◆"/>
              <a:defRPr sz="2400">
                <a:solidFill>
                  <a:srgbClr val="25212A"/>
                </a:solidFill>
                <a:latin typeface="Tinos"/>
                <a:ea typeface="Tinos"/>
                <a:cs typeface="Tinos"/>
                <a:sym typeface="Tinos"/>
              </a:defRPr>
            </a:lvl2pPr>
            <a:lvl3pPr marL="1371600" lvl="2" indent="-381000" rtl="0">
              <a:spcBef>
                <a:spcPts val="0"/>
              </a:spcBef>
              <a:spcAft>
                <a:spcPts val="0"/>
              </a:spcAft>
              <a:buClr>
                <a:srgbClr val="25212A"/>
              </a:buClr>
              <a:buSzPts val="2400"/>
              <a:buFont typeface="Tinos"/>
              <a:buChar char="◇"/>
              <a:defRPr sz="2400">
                <a:solidFill>
                  <a:srgbClr val="25212A"/>
                </a:solidFill>
                <a:latin typeface="Tinos"/>
                <a:ea typeface="Tinos"/>
                <a:cs typeface="Tinos"/>
                <a:sym typeface="Tinos"/>
              </a:defRPr>
            </a:lvl3pPr>
            <a:lvl4pPr marL="1828800" lvl="3" indent="-342900" rtl="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4pPr>
            <a:lvl5pPr marL="2286000" lvl="4" indent="-342900" rtl="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5pPr>
            <a:lvl6pPr marL="2743200" lvl="5" indent="-342900" rtl="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6pPr>
            <a:lvl7pPr marL="3200400" lvl="6" indent="-342900" rtl="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7pPr>
            <a:lvl8pPr marL="3657600" lvl="7" indent="-342900" rtl="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8pPr>
            <a:lvl9pPr marL="4114800" lvl="8" indent="-342900" rtl="0">
              <a:spcBef>
                <a:spcPts val="0"/>
              </a:spcBef>
              <a:spcAft>
                <a:spcPts val="0"/>
              </a:spcAft>
              <a:buClr>
                <a:srgbClr val="25212A"/>
              </a:buClr>
              <a:buSzPts val="1800"/>
              <a:buFont typeface="Tinos"/>
              <a:buChar char="⬦"/>
              <a:defRPr sz="1800">
                <a:solidFill>
                  <a:srgbClr val="25212A"/>
                </a:solidFill>
                <a:latin typeface="Tinos"/>
                <a:ea typeface="Tinos"/>
                <a:cs typeface="Tinos"/>
                <a:sym typeface="Tinos"/>
              </a:defRPr>
            </a:lvl9pPr>
          </a:lstStyle>
          <a:p>
            <a:endParaRPr/>
          </a:p>
        </p:txBody>
      </p:sp>
      <p:sp>
        <p:nvSpPr>
          <p:cNvPr id="56" name="Shape 56"/>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rtl="0">
              <a:buNone/>
              <a:defRPr sz="1200">
                <a:solidFill>
                  <a:srgbClr val="666666"/>
                </a:solidFill>
                <a:latin typeface="Tinos"/>
                <a:ea typeface="Tinos"/>
                <a:cs typeface="Tinos"/>
                <a:sym typeface="Tinos"/>
              </a:defRPr>
            </a:lvl1pPr>
            <a:lvl2pPr lvl="1" algn="r" rtl="0">
              <a:buNone/>
              <a:defRPr sz="1200">
                <a:solidFill>
                  <a:srgbClr val="666666"/>
                </a:solidFill>
                <a:latin typeface="Tinos"/>
                <a:ea typeface="Tinos"/>
                <a:cs typeface="Tinos"/>
                <a:sym typeface="Tinos"/>
              </a:defRPr>
            </a:lvl2pPr>
            <a:lvl3pPr lvl="2" algn="r" rtl="0">
              <a:buNone/>
              <a:defRPr sz="1200">
                <a:solidFill>
                  <a:srgbClr val="666666"/>
                </a:solidFill>
                <a:latin typeface="Tinos"/>
                <a:ea typeface="Tinos"/>
                <a:cs typeface="Tinos"/>
                <a:sym typeface="Tinos"/>
              </a:defRPr>
            </a:lvl3pPr>
            <a:lvl4pPr lvl="3" algn="r" rtl="0">
              <a:buNone/>
              <a:defRPr sz="1200">
                <a:solidFill>
                  <a:srgbClr val="666666"/>
                </a:solidFill>
                <a:latin typeface="Tinos"/>
                <a:ea typeface="Tinos"/>
                <a:cs typeface="Tinos"/>
                <a:sym typeface="Tinos"/>
              </a:defRPr>
            </a:lvl4pPr>
            <a:lvl5pPr lvl="4" algn="r" rtl="0">
              <a:buNone/>
              <a:defRPr sz="1200">
                <a:solidFill>
                  <a:srgbClr val="666666"/>
                </a:solidFill>
                <a:latin typeface="Tinos"/>
                <a:ea typeface="Tinos"/>
                <a:cs typeface="Tinos"/>
                <a:sym typeface="Tinos"/>
              </a:defRPr>
            </a:lvl5pPr>
            <a:lvl6pPr lvl="5" algn="r" rtl="0">
              <a:buNone/>
              <a:defRPr sz="1200">
                <a:solidFill>
                  <a:srgbClr val="666666"/>
                </a:solidFill>
                <a:latin typeface="Tinos"/>
                <a:ea typeface="Tinos"/>
                <a:cs typeface="Tinos"/>
                <a:sym typeface="Tinos"/>
              </a:defRPr>
            </a:lvl6pPr>
            <a:lvl7pPr lvl="6" algn="r" rtl="0">
              <a:buNone/>
              <a:defRPr sz="1200">
                <a:solidFill>
                  <a:srgbClr val="666666"/>
                </a:solidFill>
                <a:latin typeface="Tinos"/>
                <a:ea typeface="Tinos"/>
                <a:cs typeface="Tinos"/>
                <a:sym typeface="Tinos"/>
              </a:defRPr>
            </a:lvl7pPr>
            <a:lvl8pPr lvl="7" algn="r" rtl="0">
              <a:buNone/>
              <a:defRPr sz="1200">
                <a:solidFill>
                  <a:srgbClr val="666666"/>
                </a:solidFill>
                <a:latin typeface="Tinos"/>
                <a:ea typeface="Tinos"/>
                <a:cs typeface="Tinos"/>
                <a:sym typeface="Tinos"/>
              </a:defRPr>
            </a:lvl8pPr>
            <a:lvl9pPr lvl="8" algn="r" rtl="0">
              <a:buNone/>
              <a:defRPr sz="1200">
                <a:solidFill>
                  <a:srgbClr val="666666"/>
                </a:solidFill>
                <a:latin typeface="Tinos"/>
                <a:ea typeface="Tinos"/>
                <a:cs typeface="Tinos"/>
                <a:sym typeface="Tinos"/>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8" r:id="rId1"/>
    <p:sldLayoutId id="2147483660" r:id="rId2"/>
    <p:sldLayoutId id="2147483662" r:id="rId3"/>
    <p:sldLayoutId id="2147483663" r:id="rId4"/>
    <p:sldLayoutId id="2147483664" r:id="rId5"/>
    <p:sldLayoutId id="2147483665" r:id="rId6"/>
    <p:sldLayoutId id="2147483666"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almarieSaayman/ladiesThatCo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ctrTitle"/>
          </p:nvPr>
        </p:nvSpPr>
        <p:spPr>
          <a:xfrm>
            <a:off x="2919411" y="1991850"/>
            <a:ext cx="3305177" cy="1159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US" dirty="0"/>
              <a:t>Welcome, it’s SQL Practice time! </a:t>
            </a:r>
            <a:endParaRPr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Possible solution for </a:t>
            </a:r>
            <a:r>
              <a:rPr lang="en-ZA" dirty="0" err="1">
                <a:solidFill>
                  <a:srgbClr val="262626"/>
                </a:solidFill>
              </a:rPr>
              <a:t>Fakealot</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r>
              <a:rPr lang="en-US" sz="1800" dirty="0">
                <a:solidFill>
                  <a:srgbClr val="434343"/>
                </a:solidFill>
              </a:rPr>
              <a:t>Get the </a:t>
            </a:r>
            <a:r>
              <a:rPr lang="en-US" sz="1800" dirty="0" err="1">
                <a:solidFill>
                  <a:srgbClr val="434343"/>
                </a:solidFill>
              </a:rPr>
              <a:t>practiceTime.sql</a:t>
            </a:r>
            <a:r>
              <a:rPr lang="en-US" sz="1800" dirty="0">
                <a:solidFill>
                  <a:srgbClr val="434343"/>
                </a:solidFill>
              </a:rPr>
              <a:t> script under the </a:t>
            </a:r>
            <a:r>
              <a:rPr lang="en-US" sz="1800">
                <a:solidFill>
                  <a:srgbClr val="434343"/>
                </a:solidFill>
              </a:rPr>
              <a:t>SQL section </a:t>
            </a:r>
            <a:r>
              <a:rPr lang="en-US" sz="1800" dirty="0">
                <a:solidFill>
                  <a:srgbClr val="434343"/>
                </a:solidFill>
              </a:rPr>
              <a:t>from </a:t>
            </a:r>
            <a:r>
              <a:rPr lang="en-ZA" sz="1800" dirty="0">
                <a:hlinkClick r:id="rId4"/>
              </a:rPr>
              <a:t>https://github.com/almarieSaayman/ladiesThatCode</a:t>
            </a:r>
            <a:r>
              <a:rPr lang="en-US" sz="1800" dirty="0">
                <a:solidFill>
                  <a:srgbClr val="434343"/>
                </a:solidFill>
              </a:rPr>
              <a:t> </a:t>
            </a:r>
          </a:p>
        </p:txBody>
      </p:sp>
    </p:spTree>
    <p:extLst>
      <p:ext uri="{BB962C8B-B14F-4D97-AF65-F5344CB8AC3E}">
        <p14:creationId xmlns:p14="http://schemas.microsoft.com/office/powerpoint/2010/main" val="314625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1</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r>
              <a:rPr lang="en-US" sz="1800" dirty="0">
                <a:solidFill>
                  <a:srgbClr val="434343"/>
                </a:solidFill>
              </a:rPr>
              <a:t>Select the most expensive product from </a:t>
            </a:r>
            <a:r>
              <a:rPr lang="en-US" sz="1800" dirty="0" err="1">
                <a:solidFill>
                  <a:srgbClr val="434343"/>
                </a:solidFill>
              </a:rPr>
              <a:t>Fakealot</a:t>
            </a:r>
            <a:r>
              <a:rPr lang="en-US" sz="1800" dirty="0">
                <a:solidFill>
                  <a:srgbClr val="434343"/>
                </a:solidFill>
              </a:rPr>
              <a:t>.</a:t>
            </a:r>
          </a:p>
        </p:txBody>
      </p:sp>
    </p:spTree>
    <p:extLst>
      <p:ext uri="{BB962C8B-B14F-4D97-AF65-F5344CB8AC3E}">
        <p14:creationId xmlns:p14="http://schemas.microsoft.com/office/powerpoint/2010/main" val="2651851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1 – Possible solution</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endParaRPr lang="en-US" sz="1800" dirty="0">
              <a:solidFill>
                <a:srgbClr val="434343"/>
              </a:solidFill>
            </a:endParaRPr>
          </a:p>
        </p:txBody>
      </p:sp>
      <p:pic>
        <p:nvPicPr>
          <p:cNvPr id="2" name="Picture 1">
            <a:extLst>
              <a:ext uri="{FF2B5EF4-FFF2-40B4-BE49-F238E27FC236}">
                <a16:creationId xmlns:a16="http://schemas.microsoft.com/office/drawing/2014/main" id="{DAE6EAC6-2754-4E83-B429-E114F88262FE}"/>
              </a:ext>
            </a:extLst>
          </p:cNvPr>
          <p:cNvPicPr>
            <a:picLocks noChangeAspect="1"/>
          </p:cNvPicPr>
          <p:nvPr/>
        </p:nvPicPr>
        <p:blipFill>
          <a:blip r:embed="rId4"/>
          <a:stretch>
            <a:fillRect/>
          </a:stretch>
        </p:blipFill>
        <p:spPr>
          <a:xfrm>
            <a:off x="1629445" y="1605072"/>
            <a:ext cx="6505575" cy="723900"/>
          </a:xfrm>
          <a:prstGeom prst="rect">
            <a:avLst/>
          </a:prstGeom>
        </p:spPr>
      </p:pic>
      <p:pic>
        <p:nvPicPr>
          <p:cNvPr id="3" name="Picture 2">
            <a:extLst>
              <a:ext uri="{FF2B5EF4-FFF2-40B4-BE49-F238E27FC236}">
                <a16:creationId xmlns:a16="http://schemas.microsoft.com/office/drawing/2014/main" id="{9B4AABD1-E7C8-4B9B-BE28-07FC8B904D67}"/>
              </a:ext>
            </a:extLst>
          </p:cNvPr>
          <p:cNvPicPr>
            <a:picLocks noChangeAspect="1"/>
          </p:cNvPicPr>
          <p:nvPr/>
        </p:nvPicPr>
        <p:blipFill>
          <a:blip r:embed="rId5"/>
          <a:stretch>
            <a:fillRect/>
          </a:stretch>
        </p:blipFill>
        <p:spPr>
          <a:xfrm>
            <a:off x="3893025" y="2571750"/>
            <a:ext cx="1943100" cy="828675"/>
          </a:xfrm>
          <a:prstGeom prst="rect">
            <a:avLst/>
          </a:prstGeom>
        </p:spPr>
      </p:pic>
    </p:spTree>
    <p:extLst>
      <p:ext uri="{BB962C8B-B14F-4D97-AF65-F5344CB8AC3E}">
        <p14:creationId xmlns:p14="http://schemas.microsoft.com/office/powerpoint/2010/main" val="236443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2</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r>
              <a:rPr lang="en-US" sz="1800" dirty="0">
                <a:solidFill>
                  <a:srgbClr val="434343"/>
                </a:solidFill>
              </a:rPr>
              <a:t>Select all the products whose price is between 200 and 400.</a:t>
            </a:r>
          </a:p>
        </p:txBody>
      </p:sp>
    </p:spTree>
    <p:extLst>
      <p:ext uri="{BB962C8B-B14F-4D97-AF65-F5344CB8AC3E}">
        <p14:creationId xmlns:p14="http://schemas.microsoft.com/office/powerpoint/2010/main" val="34040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2 – Possible solution</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endParaRPr lang="en-US" sz="1800" dirty="0">
              <a:solidFill>
                <a:srgbClr val="434343"/>
              </a:solidFill>
            </a:endParaRPr>
          </a:p>
        </p:txBody>
      </p:sp>
      <p:pic>
        <p:nvPicPr>
          <p:cNvPr id="2" name="Picture 1">
            <a:extLst>
              <a:ext uri="{FF2B5EF4-FFF2-40B4-BE49-F238E27FC236}">
                <a16:creationId xmlns:a16="http://schemas.microsoft.com/office/drawing/2014/main" id="{59ACF295-3C6C-4A2B-8D2E-DF06FD678630}"/>
              </a:ext>
            </a:extLst>
          </p:cNvPr>
          <p:cNvPicPr>
            <a:picLocks noChangeAspect="1"/>
          </p:cNvPicPr>
          <p:nvPr/>
        </p:nvPicPr>
        <p:blipFill>
          <a:blip r:embed="rId4"/>
          <a:stretch>
            <a:fillRect/>
          </a:stretch>
        </p:blipFill>
        <p:spPr>
          <a:xfrm>
            <a:off x="1446932" y="1524825"/>
            <a:ext cx="6981825" cy="1514475"/>
          </a:xfrm>
          <a:prstGeom prst="rect">
            <a:avLst/>
          </a:prstGeom>
        </p:spPr>
      </p:pic>
      <p:pic>
        <p:nvPicPr>
          <p:cNvPr id="3" name="Picture 2">
            <a:extLst>
              <a:ext uri="{FF2B5EF4-FFF2-40B4-BE49-F238E27FC236}">
                <a16:creationId xmlns:a16="http://schemas.microsoft.com/office/drawing/2014/main" id="{D3A95859-DEBE-4CA7-851F-548CADBA74E5}"/>
              </a:ext>
            </a:extLst>
          </p:cNvPr>
          <p:cNvPicPr>
            <a:picLocks noChangeAspect="1"/>
          </p:cNvPicPr>
          <p:nvPr/>
        </p:nvPicPr>
        <p:blipFill>
          <a:blip r:embed="rId5"/>
          <a:stretch>
            <a:fillRect/>
          </a:stretch>
        </p:blipFill>
        <p:spPr>
          <a:xfrm>
            <a:off x="3407250" y="3397322"/>
            <a:ext cx="2914650" cy="590550"/>
          </a:xfrm>
          <a:prstGeom prst="rect">
            <a:avLst/>
          </a:prstGeom>
        </p:spPr>
      </p:pic>
    </p:spTree>
    <p:extLst>
      <p:ext uri="{BB962C8B-B14F-4D97-AF65-F5344CB8AC3E}">
        <p14:creationId xmlns:p14="http://schemas.microsoft.com/office/powerpoint/2010/main" val="154464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3</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r>
              <a:rPr lang="en-US" sz="1800" dirty="0">
                <a:solidFill>
                  <a:srgbClr val="434343"/>
                </a:solidFill>
              </a:rPr>
              <a:t>Select all the customers whose surname contains ‘an’.</a:t>
            </a:r>
          </a:p>
        </p:txBody>
      </p:sp>
    </p:spTree>
    <p:extLst>
      <p:ext uri="{BB962C8B-B14F-4D97-AF65-F5344CB8AC3E}">
        <p14:creationId xmlns:p14="http://schemas.microsoft.com/office/powerpoint/2010/main" val="71297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3 – Possible solution</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endParaRPr lang="en-US" sz="1800" dirty="0">
              <a:solidFill>
                <a:srgbClr val="434343"/>
              </a:solidFill>
            </a:endParaRPr>
          </a:p>
        </p:txBody>
      </p:sp>
      <p:pic>
        <p:nvPicPr>
          <p:cNvPr id="2" name="Picture 1">
            <a:extLst>
              <a:ext uri="{FF2B5EF4-FFF2-40B4-BE49-F238E27FC236}">
                <a16:creationId xmlns:a16="http://schemas.microsoft.com/office/drawing/2014/main" id="{E9F3D6FC-B32D-4D41-B32C-9C0FBA0266B5}"/>
              </a:ext>
            </a:extLst>
          </p:cNvPr>
          <p:cNvPicPr>
            <a:picLocks noChangeAspect="1"/>
          </p:cNvPicPr>
          <p:nvPr/>
        </p:nvPicPr>
        <p:blipFill>
          <a:blip r:embed="rId4"/>
          <a:stretch>
            <a:fillRect/>
          </a:stretch>
        </p:blipFill>
        <p:spPr>
          <a:xfrm>
            <a:off x="1745792" y="1524825"/>
            <a:ext cx="6115050" cy="1304925"/>
          </a:xfrm>
          <a:prstGeom prst="rect">
            <a:avLst/>
          </a:prstGeom>
        </p:spPr>
      </p:pic>
      <p:pic>
        <p:nvPicPr>
          <p:cNvPr id="3" name="Picture 2">
            <a:extLst>
              <a:ext uri="{FF2B5EF4-FFF2-40B4-BE49-F238E27FC236}">
                <a16:creationId xmlns:a16="http://schemas.microsoft.com/office/drawing/2014/main" id="{71B8E250-BE02-4AB8-85C6-F0D7FC664EAE}"/>
              </a:ext>
            </a:extLst>
          </p:cNvPr>
          <p:cNvPicPr>
            <a:picLocks noChangeAspect="1"/>
          </p:cNvPicPr>
          <p:nvPr/>
        </p:nvPicPr>
        <p:blipFill>
          <a:blip r:embed="rId5"/>
          <a:stretch>
            <a:fillRect/>
          </a:stretch>
        </p:blipFill>
        <p:spPr>
          <a:xfrm>
            <a:off x="3659662" y="3098485"/>
            <a:ext cx="2409825" cy="523875"/>
          </a:xfrm>
          <a:prstGeom prst="rect">
            <a:avLst/>
          </a:prstGeom>
        </p:spPr>
      </p:pic>
    </p:spTree>
    <p:extLst>
      <p:ext uri="{BB962C8B-B14F-4D97-AF65-F5344CB8AC3E}">
        <p14:creationId xmlns:p14="http://schemas.microsoft.com/office/powerpoint/2010/main" val="1117310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4</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r>
              <a:rPr lang="en-US" sz="1800" dirty="0">
                <a:solidFill>
                  <a:srgbClr val="434343"/>
                </a:solidFill>
              </a:rPr>
              <a:t>Select all the orders that have not been paid for. You must use the NOT keyword.</a:t>
            </a:r>
          </a:p>
        </p:txBody>
      </p:sp>
    </p:spTree>
    <p:extLst>
      <p:ext uri="{BB962C8B-B14F-4D97-AF65-F5344CB8AC3E}">
        <p14:creationId xmlns:p14="http://schemas.microsoft.com/office/powerpoint/2010/main" val="3476098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4 – Possible solution</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endParaRPr lang="en-US" sz="1800" dirty="0">
              <a:solidFill>
                <a:srgbClr val="434343"/>
              </a:solidFill>
            </a:endParaRPr>
          </a:p>
        </p:txBody>
      </p:sp>
      <p:pic>
        <p:nvPicPr>
          <p:cNvPr id="2" name="Picture 1">
            <a:extLst>
              <a:ext uri="{FF2B5EF4-FFF2-40B4-BE49-F238E27FC236}">
                <a16:creationId xmlns:a16="http://schemas.microsoft.com/office/drawing/2014/main" id="{14EBEE92-A2AD-494D-A19E-E032B2D12A34}"/>
              </a:ext>
            </a:extLst>
          </p:cNvPr>
          <p:cNvPicPr>
            <a:picLocks noChangeAspect="1"/>
          </p:cNvPicPr>
          <p:nvPr/>
        </p:nvPicPr>
        <p:blipFill>
          <a:blip r:embed="rId4"/>
          <a:stretch>
            <a:fillRect/>
          </a:stretch>
        </p:blipFill>
        <p:spPr>
          <a:xfrm>
            <a:off x="2305050" y="1478222"/>
            <a:ext cx="4533900" cy="895350"/>
          </a:xfrm>
          <a:prstGeom prst="rect">
            <a:avLst/>
          </a:prstGeom>
        </p:spPr>
      </p:pic>
      <p:pic>
        <p:nvPicPr>
          <p:cNvPr id="3" name="Picture 2">
            <a:extLst>
              <a:ext uri="{FF2B5EF4-FFF2-40B4-BE49-F238E27FC236}">
                <a16:creationId xmlns:a16="http://schemas.microsoft.com/office/drawing/2014/main" id="{AE6986CC-CF1F-4847-9B05-8EC9A7F5A634}"/>
              </a:ext>
            </a:extLst>
          </p:cNvPr>
          <p:cNvPicPr>
            <a:picLocks noChangeAspect="1"/>
          </p:cNvPicPr>
          <p:nvPr/>
        </p:nvPicPr>
        <p:blipFill>
          <a:blip r:embed="rId5"/>
          <a:stretch>
            <a:fillRect/>
          </a:stretch>
        </p:blipFill>
        <p:spPr>
          <a:xfrm>
            <a:off x="3562350" y="2745881"/>
            <a:ext cx="2019300" cy="561975"/>
          </a:xfrm>
          <a:prstGeom prst="rect">
            <a:avLst/>
          </a:prstGeom>
        </p:spPr>
      </p:pic>
    </p:spTree>
    <p:extLst>
      <p:ext uri="{BB962C8B-B14F-4D97-AF65-F5344CB8AC3E}">
        <p14:creationId xmlns:p14="http://schemas.microsoft.com/office/powerpoint/2010/main" val="311762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5</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r>
              <a:rPr lang="en-US" sz="1800" dirty="0">
                <a:solidFill>
                  <a:srgbClr val="434343"/>
                </a:solidFill>
              </a:rPr>
              <a:t>Get the total amount for all orders that have not been paid for. You do not need to use the NOT keyword.</a:t>
            </a:r>
          </a:p>
        </p:txBody>
      </p:sp>
    </p:spTree>
    <p:extLst>
      <p:ext uri="{BB962C8B-B14F-4D97-AF65-F5344CB8AC3E}">
        <p14:creationId xmlns:p14="http://schemas.microsoft.com/office/powerpoint/2010/main" val="139338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Recap on Aliases</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r>
              <a:rPr lang="en-US" sz="1900" dirty="0">
                <a:solidFill>
                  <a:srgbClr val="0B73B8"/>
                </a:solidFill>
              </a:rPr>
              <a:t>                 SELECT</a:t>
            </a:r>
            <a:r>
              <a:rPr lang="en-US" sz="1900" dirty="0">
                <a:solidFill>
                  <a:srgbClr val="434343"/>
                </a:solidFill>
              </a:rPr>
              <a:t> * </a:t>
            </a:r>
            <a:r>
              <a:rPr lang="en-US" sz="1900" dirty="0">
                <a:solidFill>
                  <a:srgbClr val="0B73B8"/>
                </a:solidFill>
              </a:rPr>
              <a:t>FROM</a:t>
            </a:r>
            <a:r>
              <a:rPr lang="en-US" sz="1900" dirty="0">
                <a:solidFill>
                  <a:srgbClr val="434343"/>
                </a:solidFill>
              </a:rPr>
              <a:t> Teachers;</a:t>
            </a:r>
          </a:p>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a:p>
            <a:pPr marL="63500" indent="0">
              <a:buClr>
                <a:srgbClr val="434343"/>
              </a:buClr>
              <a:buNone/>
            </a:pPr>
            <a:r>
              <a:rPr lang="en-US" sz="1900" dirty="0">
                <a:solidFill>
                  <a:srgbClr val="434343"/>
                </a:solidFill>
              </a:rPr>
              <a:t>	     </a:t>
            </a:r>
            <a:r>
              <a:rPr lang="en-US" sz="1900" dirty="0">
                <a:solidFill>
                  <a:srgbClr val="0B73B8"/>
                </a:solidFill>
              </a:rPr>
              <a:t>SELECT Name AS </a:t>
            </a:r>
            <a:r>
              <a:rPr lang="en-US" sz="1900" dirty="0">
                <a:solidFill>
                  <a:srgbClr val="434343"/>
                </a:solidFill>
              </a:rPr>
              <a:t>Teacher </a:t>
            </a:r>
            <a:r>
              <a:rPr lang="en-US" sz="1900" dirty="0">
                <a:solidFill>
                  <a:srgbClr val="0B73B8"/>
                </a:solidFill>
              </a:rPr>
              <a:t>FROM</a:t>
            </a:r>
            <a:r>
              <a:rPr lang="en-US" sz="1900" dirty="0">
                <a:solidFill>
                  <a:srgbClr val="434343"/>
                </a:solidFill>
              </a:rPr>
              <a:t> Teachers;</a:t>
            </a:r>
          </a:p>
        </p:txBody>
      </p:sp>
      <p:pic>
        <p:nvPicPr>
          <p:cNvPr id="6" name="Picture 5">
            <a:extLst>
              <a:ext uri="{FF2B5EF4-FFF2-40B4-BE49-F238E27FC236}">
                <a16:creationId xmlns:a16="http://schemas.microsoft.com/office/drawing/2014/main" id="{67C4D8DC-9615-404A-9652-4A61F8D2CCAE}"/>
              </a:ext>
            </a:extLst>
          </p:cNvPr>
          <p:cNvPicPr>
            <a:picLocks noChangeAspect="1"/>
          </p:cNvPicPr>
          <p:nvPr/>
        </p:nvPicPr>
        <p:blipFill>
          <a:blip r:embed="rId3"/>
          <a:stretch>
            <a:fillRect/>
          </a:stretch>
        </p:blipFill>
        <p:spPr>
          <a:xfrm>
            <a:off x="5686950" y="1424772"/>
            <a:ext cx="2486025" cy="1495425"/>
          </a:xfrm>
          <a:prstGeom prst="rect">
            <a:avLst/>
          </a:prstGeom>
        </p:spPr>
      </p:pic>
      <p:pic>
        <p:nvPicPr>
          <p:cNvPr id="7" name="Picture 6">
            <a:extLst>
              <a:ext uri="{FF2B5EF4-FFF2-40B4-BE49-F238E27FC236}">
                <a16:creationId xmlns:a16="http://schemas.microsoft.com/office/drawing/2014/main" id="{40AE8ACB-C280-4E6F-A006-BA6FC70B6669}"/>
              </a:ext>
            </a:extLst>
          </p:cNvPr>
          <p:cNvPicPr>
            <a:picLocks noChangeAspect="1"/>
          </p:cNvPicPr>
          <p:nvPr/>
        </p:nvPicPr>
        <p:blipFill>
          <a:blip r:embed="rId4"/>
          <a:stretch>
            <a:fillRect/>
          </a:stretch>
        </p:blipFill>
        <p:spPr>
          <a:xfrm>
            <a:off x="1556175" y="3078095"/>
            <a:ext cx="1162050" cy="1343025"/>
          </a:xfrm>
          <a:prstGeom prst="rect">
            <a:avLst/>
          </a:prstGeom>
        </p:spPr>
      </p:pic>
    </p:spTree>
    <p:extLst>
      <p:ext uri="{BB962C8B-B14F-4D97-AF65-F5344CB8AC3E}">
        <p14:creationId xmlns:p14="http://schemas.microsoft.com/office/powerpoint/2010/main" val="1403252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5 – Possible solution</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endParaRPr lang="en-US" sz="1800" dirty="0">
              <a:solidFill>
                <a:srgbClr val="434343"/>
              </a:solidFill>
            </a:endParaRPr>
          </a:p>
        </p:txBody>
      </p:sp>
      <p:pic>
        <p:nvPicPr>
          <p:cNvPr id="2" name="Picture 1">
            <a:extLst>
              <a:ext uri="{FF2B5EF4-FFF2-40B4-BE49-F238E27FC236}">
                <a16:creationId xmlns:a16="http://schemas.microsoft.com/office/drawing/2014/main" id="{6BD5F826-5818-4B79-8592-20C8F596A9E6}"/>
              </a:ext>
            </a:extLst>
          </p:cNvPr>
          <p:cNvPicPr>
            <a:picLocks noChangeAspect="1"/>
          </p:cNvPicPr>
          <p:nvPr/>
        </p:nvPicPr>
        <p:blipFill>
          <a:blip r:embed="rId4"/>
          <a:stretch>
            <a:fillRect/>
          </a:stretch>
        </p:blipFill>
        <p:spPr>
          <a:xfrm>
            <a:off x="3452812" y="1466007"/>
            <a:ext cx="2238375" cy="571500"/>
          </a:xfrm>
          <a:prstGeom prst="rect">
            <a:avLst/>
          </a:prstGeom>
        </p:spPr>
      </p:pic>
      <p:pic>
        <p:nvPicPr>
          <p:cNvPr id="3" name="Picture 2">
            <a:extLst>
              <a:ext uri="{FF2B5EF4-FFF2-40B4-BE49-F238E27FC236}">
                <a16:creationId xmlns:a16="http://schemas.microsoft.com/office/drawing/2014/main" id="{4B7589FD-B2DA-4385-99A3-151E8F16C719}"/>
              </a:ext>
            </a:extLst>
          </p:cNvPr>
          <p:cNvPicPr>
            <a:picLocks noChangeAspect="1"/>
          </p:cNvPicPr>
          <p:nvPr/>
        </p:nvPicPr>
        <p:blipFill>
          <a:blip r:embed="rId5"/>
          <a:stretch>
            <a:fillRect/>
          </a:stretch>
        </p:blipFill>
        <p:spPr>
          <a:xfrm>
            <a:off x="2019299" y="2207064"/>
            <a:ext cx="5105400" cy="2038350"/>
          </a:xfrm>
          <a:prstGeom prst="rect">
            <a:avLst/>
          </a:prstGeom>
        </p:spPr>
      </p:pic>
    </p:spTree>
    <p:extLst>
      <p:ext uri="{BB962C8B-B14F-4D97-AF65-F5344CB8AC3E}">
        <p14:creationId xmlns:p14="http://schemas.microsoft.com/office/powerpoint/2010/main" val="381379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6</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r>
              <a:rPr lang="en-US" sz="1800" dirty="0">
                <a:solidFill>
                  <a:srgbClr val="434343"/>
                </a:solidFill>
              </a:rPr>
              <a:t>Select all the customers that live in Sweden or Brazil.</a:t>
            </a:r>
          </a:p>
        </p:txBody>
      </p:sp>
    </p:spTree>
    <p:extLst>
      <p:ext uri="{BB962C8B-B14F-4D97-AF65-F5344CB8AC3E}">
        <p14:creationId xmlns:p14="http://schemas.microsoft.com/office/powerpoint/2010/main" val="1912331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6 – Possible solution</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endParaRPr lang="en-US" sz="1800" dirty="0">
              <a:solidFill>
                <a:srgbClr val="434343"/>
              </a:solidFill>
            </a:endParaRPr>
          </a:p>
        </p:txBody>
      </p:sp>
      <p:pic>
        <p:nvPicPr>
          <p:cNvPr id="2" name="Picture 1">
            <a:extLst>
              <a:ext uri="{FF2B5EF4-FFF2-40B4-BE49-F238E27FC236}">
                <a16:creationId xmlns:a16="http://schemas.microsoft.com/office/drawing/2014/main" id="{2D16C967-4597-4D78-9D8C-74D907485A9C}"/>
              </a:ext>
            </a:extLst>
          </p:cNvPr>
          <p:cNvPicPr>
            <a:picLocks noChangeAspect="1"/>
          </p:cNvPicPr>
          <p:nvPr/>
        </p:nvPicPr>
        <p:blipFill>
          <a:blip r:embed="rId4"/>
          <a:stretch>
            <a:fillRect/>
          </a:stretch>
        </p:blipFill>
        <p:spPr>
          <a:xfrm>
            <a:off x="2179108" y="1363234"/>
            <a:ext cx="5128683" cy="1553889"/>
          </a:xfrm>
          <a:prstGeom prst="rect">
            <a:avLst/>
          </a:prstGeom>
        </p:spPr>
      </p:pic>
      <p:pic>
        <p:nvPicPr>
          <p:cNvPr id="3" name="Picture 2">
            <a:extLst>
              <a:ext uri="{FF2B5EF4-FFF2-40B4-BE49-F238E27FC236}">
                <a16:creationId xmlns:a16="http://schemas.microsoft.com/office/drawing/2014/main" id="{1108F0BA-2F9D-41DD-A451-7050880F2A95}"/>
              </a:ext>
            </a:extLst>
          </p:cNvPr>
          <p:cNvPicPr>
            <a:picLocks noChangeAspect="1"/>
          </p:cNvPicPr>
          <p:nvPr/>
        </p:nvPicPr>
        <p:blipFill>
          <a:blip r:embed="rId5"/>
          <a:stretch>
            <a:fillRect/>
          </a:stretch>
        </p:blipFill>
        <p:spPr>
          <a:xfrm>
            <a:off x="2179108" y="3022496"/>
            <a:ext cx="5128683" cy="1444699"/>
          </a:xfrm>
          <a:prstGeom prst="rect">
            <a:avLst/>
          </a:prstGeom>
        </p:spPr>
      </p:pic>
    </p:spTree>
    <p:extLst>
      <p:ext uri="{BB962C8B-B14F-4D97-AF65-F5344CB8AC3E}">
        <p14:creationId xmlns:p14="http://schemas.microsoft.com/office/powerpoint/2010/main" val="3643896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7</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r>
              <a:rPr lang="en-US" sz="1800" dirty="0">
                <a:solidFill>
                  <a:srgbClr val="434343"/>
                </a:solidFill>
              </a:rPr>
              <a:t>Update the postal code to 8000 for the customer with the name ‘Doreen’.</a:t>
            </a:r>
          </a:p>
        </p:txBody>
      </p:sp>
    </p:spTree>
    <p:extLst>
      <p:ext uri="{BB962C8B-B14F-4D97-AF65-F5344CB8AC3E}">
        <p14:creationId xmlns:p14="http://schemas.microsoft.com/office/powerpoint/2010/main" val="2809641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Activity 7 – Possible solution</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endParaRPr lang="en-US" sz="1800" dirty="0">
              <a:solidFill>
                <a:srgbClr val="434343"/>
              </a:solidFill>
            </a:endParaRPr>
          </a:p>
        </p:txBody>
      </p:sp>
      <p:pic>
        <p:nvPicPr>
          <p:cNvPr id="2" name="Picture 1">
            <a:extLst>
              <a:ext uri="{FF2B5EF4-FFF2-40B4-BE49-F238E27FC236}">
                <a16:creationId xmlns:a16="http://schemas.microsoft.com/office/drawing/2014/main" id="{E7CE0541-E6E7-4644-9BAD-1CE042F9A3E2}"/>
              </a:ext>
            </a:extLst>
          </p:cNvPr>
          <p:cNvPicPr>
            <a:picLocks noChangeAspect="1"/>
          </p:cNvPicPr>
          <p:nvPr/>
        </p:nvPicPr>
        <p:blipFill>
          <a:blip r:embed="rId4"/>
          <a:stretch>
            <a:fillRect/>
          </a:stretch>
        </p:blipFill>
        <p:spPr>
          <a:xfrm>
            <a:off x="1747837" y="1478222"/>
            <a:ext cx="5648325" cy="733425"/>
          </a:xfrm>
          <a:prstGeom prst="rect">
            <a:avLst/>
          </a:prstGeom>
        </p:spPr>
      </p:pic>
      <p:pic>
        <p:nvPicPr>
          <p:cNvPr id="3" name="Picture 2">
            <a:extLst>
              <a:ext uri="{FF2B5EF4-FFF2-40B4-BE49-F238E27FC236}">
                <a16:creationId xmlns:a16="http://schemas.microsoft.com/office/drawing/2014/main" id="{B0A7D6D3-ACA8-4A10-B0C5-F3584B4621FE}"/>
              </a:ext>
            </a:extLst>
          </p:cNvPr>
          <p:cNvPicPr>
            <a:picLocks noChangeAspect="1"/>
          </p:cNvPicPr>
          <p:nvPr/>
        </p:nvPicPr>
        <p:blipFill>
          <a:blip r:embed="rId5"/>
          <a:stretch>
            <a:fillRect/>
          </a:stretch>
        </p:blipFill>
        <p:spPr>
          <a:xfrm>
            <a:off x="3326287" y="2354928"/>
            <a:ext cx="3076575" cy="1581150"/>
          </a:xfrm>
          <a:prstGeom prst="rect">
            <a:avLst/>
          </a:prstGeom>
        </p:spPr>
      </p:pic>
    </p:spTree>
    <p:extLst>
      <p:ext uri="{BB962C8B-B14F-4D97-AF65-F5344CB8AC3E}">
        <p14:creationId xmlns:p14="http://schemas.microsoft.com/office/powerpoint/2010/main" val="1411364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Bonus Activity</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r>
              <a:rPr lang="en-US" sz="1800" dirty="0">
                <a:solidFill>
                  <a:srgbClr val="434343"/>
                </a:solidFill>
              </a:rPr>
              <a:t>Get the total amount spend and customer name and </a:t>
            </a:r>
            <a:r>
              <a:rPr lang="en-US" sz="1800">
                <a:solidFill>
                  <a:srgbClr val="434343"/>
                </a:solidFill>
              </a:rPr>
              <a:t>surname for </a:t>
            </a:r>
            <a:r>
              <a:rPr lang="en-US" sz="1800" dirty="0">
                <a:solidFill>
                  <a:srgbClr val="434343"/>
                </a:solidFill>
              </a:rPr>
              <a:t>the customer that spend the most money at </a:t>
            </a:r>
            <a:r>
              <a:rPr lang="en-US" sz="1800" dirty="0" err="1">
                <a:solidFill>
                  <a:srgbClr val="434343"/>
                </a:solidFill>
              </a:rPr>
              <a:t>Fakealot</a:t>
            </a:r>
            <a:r>
              <a:rPr lang="en-US" sz="1800" dirty="0">
                <a:solidFill>
                  <a:srgbClr val="434343"/>
                </a:solidFill>
              </a:rPr>
              <a:t>. </a:t>
            </a:r>
          </a:p>
        </p:txBody>
      </p:sp>
    </p:spTree>
    <p:extLst>
      <p:ext uri="{BB962C8B-B14F-4D97-AF65-F5344CB8AC3E}">
        <p14:creationId xmlns:p14="http://schemas.microsoft.com/office/powerpoint/2010/main" val="345767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Bonus Activity – Possible solution</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None/>
            </a:pPr>
            <a:endParaRPr lang="en-US" sz="1800" dirty="0">
              <a:solidFill>
                <a:srgbClr val="434343"/>
              </a:solidFill>
            </a:endParaRPr>
          </a:p>
        </p:txBody>
      </p:sp>
      <p:pic>
        <p:nvPicPr>
          <p:cNvPr id="2" name="Picture 1">
            <a:extLst>
              <a:ext uri="{FF2B5EF4-FFF2-40B4-BE49-F238E27FC236}">
                <a16:creationId xmlns:a16="http://schemas.microsoft.com/office/drawing/2014/main" id="{3859F167-0F31-4517-BE21-F0FC5B5D8576}"/>
              </a:ext>
            </a:extLst>
          </p:cNvPr>
          <p:cNvPicPr>
            <a:picLocks noChangeAspect="1"/>
          </p:cNvPicPr>
          <p:nvPr/>
        </p:nvPicPr>
        <p:blipFill>
          <a:blip r:embed="rId4"/>
          <a:stretch>
            <a:fillRect/>
          </a:stretch>
        </p:blipFill>
        <p:spPr>
          <a:xfrm>
            <a:off x="3186112" y="1462972"/>
            <a:ext cx="2771775" cy="609600"/>
          </a:xfrm>
          <a:prstGeom prst="rect">
            <a:avLst/>
          </a:prstGeom>
        </p:spPr>
      </p:pic>
      <p:pic>
        <p:nvPicPr>
          <p:cNvPr id="3" name="Picture 2">
            <a:extLst>
              <a:ext uri="{FF2B5EF4-FFF2-40B4-BE49-F238E27FC236}">
                <a16:creationId xmlns:a16="http://schemas.microsoft.com/office/drawing/2014/main" id="{7C42C995-1CF0-4138-B37F-05F4D8F2B0BC}"/>
              </a:ext>
            </a:extLst>
          </p:cNvPr>
          <p:cNvPicPr>
            <a:picLocks noChangeAspect="1"/>
          </p:cNvPicPr>
          <p:nvPr/>
        </p:nvPicPr>
        <p:blipFill>
          <a:blip r:embed="rId5"/>
          <a:stretch>
            <a:fillRect/>
          </a:stretch>
        </p:blipFill>
        <p:spPr>
          <a:xfrm>
            <a:off x="1844250" y="2234122"/>
            <a:ext cx="5743575" cy="2019300"/>
          </a:xfrm>
          <a:prstGeom prst="rect">
            <a:avLst/>
          </a:prstGeom>
        </p:spPr>
      </p:pic>
    </p:spTree>
    <p:extLst>
      <p:ext uri="{BB962C8B-B14F-4D97-AF65-F5344CB8AC3E}">
        <p14:creationId xmlns:p14="http://schemas.microsoft.com/office/powerpoint/2010/main" val="2536142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ctrTitle"/>
          </p:nvPr>
        </p:nvSpPr>
        <p:spPr>
          <a:xfrm>
            <a:off x="1894975" y="1915625"/>
            <a:ext cx="6125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solidFill>
                  <a:srgbClr val="434343"/>
                </a:solidFill>
                <a:latin typeface="Tinos"/>
                <a:ea typeface="Tinos"/>
                <a:cs typeface="Tinos"/>
                <a:sym typeface="Tinos"/>
              </a:rPr>
              <a:t>Questions?</a:t>
            </a:r>
            <a:endParaRPr sz="3600">
              <a:solidFill>
                <a:srgbClr val="434343"/>
              </a:solidFill>
              <a:latin typeface="Tinos"/>
              <a:ea typeface="Tinos"/>
              <a:cs typeface="Tinos"/>
              <a:sym typeface="Tinos"/>
            </a:endParaRPr>
          </a:p>
        </p:txBody>
      </p:sp>
    </p:spTree>
    <p:extLst>
      <p:ext uri="{BB962C8B-B14F-4D97-AF65-F5344CB8AC3E}">
        <p14:creationId xmlns:p14="http://schemas.microsoft.com/office/powerpoint/2010/main" val="237836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Recap on Joins</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p:txBody>
      </p:sp>
      <p:pic>
        <p:nvPicPr>
          <p:cNvPr id="4" name="Picture 2" descr="visual representation of common used types of SQL JOINS">
            <a:extLst>
              <a:ext uri="{FF2B5EF4-FFF2-40B4-BE49-F238E27FC236}">
                <a16:creationId xmlns:a16="http://schemas.microsoft.com/office/drawing/2014/main" id="{837FD399-F2BC-4B96-BD43-B38E757315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527"/>
          <a:stretch/>
        </p:blipFill>
        <p:spPr bwMode="auto">
          <a:xfrm>
            <a:off x="1556175" y="2951232"/>
            <a:ext cx="3882993" cy="14698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68E1369-9B21-48F6-8606-6C65BFE2906F}"/>
              </a:ext>
            </a:extLst>
          </p:cNvPr>
          <p:cNvPicPr>
            <a:picLocks noChangeAspect="1"/>
          </p:cNvPicPr>
          <p:nvPr/>
        </p:nvPicPr>
        <p:blipFill>
          <a:blip r:embed="rId4"/>
          <a:stretch>
            <a:fillRect/>
          </a:stretch>
        </p:blipFill>
        <p:spPr>
          <a:xfrm>
            <a:off x="1556175" y="1371600"/>
            <a:ext cx="2371725" cy="1200150"/>
          </a:xfrm>
          <a:prstGeom prst="rect">
            <a:avLst/>
          </a:prstGeom>
        </p:spPr>
      </p:pic>
      <p:pic>
        <p:nvPicPr>
          <p:cNvPr id="6" name="Picture 5">
            <a:extLst>
              <a:ext uri="{FF2B5EF4-FFF2-40B4-BE49-F238E27FC236}">
                <a16:creationId xmlns:a16="http://schemas.microsoft.com/office/drawing/2014/main" id="{F636716A-E276-4770-A15B-3578F2FA529F}"/>
              </a:ext>
            </a:extLst>
          </p:cNvPr>
          <p:cNvPicPr>
            <a:picLocks noChangeAspect="1"/>
          </p:cNvPicPr>
          <p:nvPr/>
        </p:nvPicPr>
        <p:blipFill>
          <a:blip r:embed="rId5"/>
          <a:stretch>
            <a:fillRect/>
          </a:stretch>
        </p:blipFill>
        <p:spPr>
          <a:xfrm>
            <a:off x="6144150" y="1378820"/>
            <a:ext cx="2028825" cy="2790825"/>
          </a:xfrm>
          <a:prstGeom prst="rect">
            <a:avLst/>
          </a:prstGeom>
        </p:spPr>
      </p:pic>
      <p:cxnSp>
        <p:nvCxnSpPr>
          <p:cNvPr id="3" name="Straight Arrow Connector 2">
            <a:extLst>
              <a:ext uri="{FF2B5EF4-FFF2-40B4-BE49-F238E27FC236}">
                <a16:creationId xmlns:a16="http://schemas.microsoft.com/office/drawing/2014/main" id="{68E75152-FCEC-477C-8B72-279F62DA7588}"/>
              </a:ext>
            </a:extLst>
          </p:cNvPr>
          <p:cNvCxnSpPr/>
          <p:nvPr/>
        </p:nvCxnSpPr>
        <p:spPr>
          <a:xfrm flipV="1">
            <a:off x="2373923" y="2571750"/>
            <a:ext cx="0" cy="379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92A6620A-3D32-4AE0-9D5B-4DA3682ED1D7}"/>
              </a:ext>
            </a:extLst>
          </p:cNvPr>
          <p:cNvCxnSpPr/>
          <p:nvPr/>
        </p:nvCxnSpPr>
        <p:spPr>
          <a:xfrm>
            <a:off x="5363308" y="3569677"/>
            <a:ext cx="7808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215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Recap on Joins</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p:txBody>
      </p:sp>
      <p:pic>
        <p:nvPicPr>
          <p:cNvPr id="10" name="Picture 9">
            <a:extLst>
              <a:ext uri="{FF2B5EF4-FFF2-40B4-BE49-F238E27FC236}">
                <a16:creationId xmlns:a16="http://schemas.microsoft.com/office/drawing/2014/main" id="{5EC6B49D-FE8F-42FB-B9EC-22815C811931}"/>
              </a:ext>
            </a:extLst>
          </p:cNvPr>
          <p:cNvPicPr>
            <a:picLocks noChangeAspect="1"/>
          </p:cNvPicPr>
          <p:nvPr/>
        </p:nvPicPr>
        <p:blipFill>
          <a:blip r:embed="rId3"/>
          <a:stretch>
            <a:fillRect/>
          </a:stretch>
        </p:blipFill>
        <p:spPr>
          <a:xfrm>
            <a:off x="1556175" y="1378820"/>
            <a:ext cx="2286063" cy="1686297"/>
          </a:xfrm>
          <a:prstGeom prst="rect">
            <a:avLst/>
          </a:prstGeom>
        </p:spPr>
      </p:pic>
      <p:pic>
        <p:nvPicPr>
          <p:cNvPr id="11" name="Picture 10">
            <a:extLst>
              <a:ext uri="{FF2B5EF4-FFF2-40B4-BE49-F238E27FC236}">
                <a16:creationId xmlns:a16="http://schemas.microsoft.com/office/drawing/2014/main" id="{CB052776-A058-48C1-9E95-EA2D03B582B3}"/>
              </a:ext>
            </a:extLst>
          </p:cNvPr>
          <p:cNvPicPr>
            <a:picLocks noChangeAspect="1"/>
          </p:cNvPicPr>
          <p:nvPr/>
        </p:nvPicPr>
        <p:blipFill>
          <a:blip r:embed="rId4"/>
          <a:stretch>
            <a:fillRect/>
          </a:stretch>
        </p:blipFill>
        <p:spPr>
          <a:xfrm>
            <a:off x="6036969" y="1372092"/>
            <a:ext cx="2136006" cy="1615029"/>
          </a:xfrm>
          <a:prstGeom prst="rect">
            <a:avLst/>
          </a:prstGeom>
        </p:spPr>
      </p:pic>
      <p:pic>
        <p:nvPicPr>
          <p:cNvPr id="9" name="Picture 2" descr="visual representation of common used types of SQL JOINS">
            <a:extLst>
              <a:ext uri="{FF2B5EF4-FFF2-40B4-BE49-F238E27FC236}">
                <a16:creationId xmlns:a16="http://schemas.microsoft.com/office/drawing/2014/main" id="{7CD7695C-EB54-4300-843D-0500B66A9D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8814"/>
          <a:stretch/>
        </p:blipFill>
        <p:spPr bwMode="auto">
          <a:xfrm>
            <a:off x="2978555" y="2853345"/>
            <a:ext cx="3922097" cy="15677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5096BA30-B519-48BB-A184-2DF431CEC0B9}"/>
              </a:ext>
            </a:extLst>
          </p:cNvPr>
          <p:cNvCxnSpPr/>
          <p:nvPr/>
        </p:nvCxnSpPr>
        <p:spPr>
          <a:xfrm flipH="1" flipV="1">
            <a:off x="2611315" y="3065117"/>
            <a:ext cx="367240" cy="572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8F7A07A-ADA2-457B-B022-DD70BF1432FA}"/>
              </a:ext>
            </a:extLst>
          </p:cNvPr>
          <p:cNvCxnSpPr>
            <a:stCxn id="9" idx="3"/>
          </p:cNvCxnSpPr>
          <p:nvPr/>
        </p:nvCxnSpPr>
        <p:spPr>
          <a:xfrm flipV="1">
            <a:off x="6900652" y="2987121"/>
            <a:ext cx="379379" cy="650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01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Recap on Null Functions</a:t>
            </a:r>
            <a:endParaRPr dirty="0">
              <a:solidFill>
                <a:srgbClr val="434343"/>
              </a:solidFill>
            </a:endParaRPr>
          </a:p>
        </p:txBody>
      </p:sp>
      <p:sp>
        <p:nvSpPr>
          <p:cNvPr id="5" name="Text Placeholder 4">
            <a:extLst>
              <a:ext uri="{FF2B5EF4-FFF2-40B4-BE49-F238E27FC236}">
                <a16:creationId xmlns:a16="http://schemas.microsoft.com/office/drawing/2014/main" id="{70EFD8F3-BEEC-4EC4-9CA2-F41FC74FC692}"/>
              </a:ext>
            </a:extLst>
          </p:cNvPr>
          <p:cNvSpPr>
            <a:spLocks noGrp="1"/>
          </p:cNvSpPr>
          <p:nvPr>
            <p:ph type="body" idx="1"/>
          </p:nvPr>
        </p:nvSpPr>
        <p:spPr>
          <a:xfrm>
            <a:off x="1555750" y="1379538"/>
            <a:ext cx="6616700" cy="1046410"/>
          </a:xfrm>
          <a:prstGeom prst="rect">
            <a:avLst/>
          </a:prstGeom>
        </p:spPr>
        <p:txBody>
          <a:bodyPr>
            <a:spAutoFit/>
          </a:bodyPr>
          <a:lstStyle/>
          <a:p>
            <a:pPr marL="63500" indent="0">
              <a:buNone/>
            </a:pP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StudentName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IFNULL</a:t>
            </a:r>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Name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'No Teacher'</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TeacherName</a:t>
            </a:r>
            <a:endParaRPr lang="en-US" sz="1400" dirty="0">
              <a:solidFill>
                <a:srgbClr val="000000"/>
              </a:solidFill>
              <a:latin typeface="Consolas" panose="020B0609020204030204" pitchFamily="49" charset="0"/>
            </a:endParaRPr>
          </a:p>
          <a:p>
            <a:pPr marL="63500" indent="0">
              <a:buNone/>
            </a:pPr>
            <a:r>
              <a:rPr lang="en-ZA" sz="1400" dirty="0">
                <a:solidFill>
                  <a:srgbClr val="0000FF"/>
                </a:solidFill>
                <a:latin typeface="Consolas" panose="020B0609020204030204" pitchFamily="49" charset="0"/>
              </a:rPr>
              <a:t>FROM</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ltc</a:t>
            </a:r>
            <a:r>
              <a:rPr lang="en-ZA" sz="1400" dirty="0" err="1">
                <a:solidFill>
                  <a:srgbClr val="808080"/>
                </a:solidFill>
                <a:latin typeface="Consolas" panose="020B0609020204030204" pitchFamily="49" charset="0"/>
              </a:rPr>
              <a:t>.</a:t>
            </a:r>
            <a:r>
              <a:rPr lang="en-ZA" sz="1400" dirty="0" err="1">
                <a:solidFill>
                  <a:srgbClr val="000000"/>
                </a:solidFill>
                <a:latin typeface="Consolas" panose="020B0609020204030204" pitchFamily="49" charset="0"/>
              </a:rPr>
              <a:t>Students</a:t>
            </a:r>
            <a:endParaRPr lang="en-ZA" sz="1400" dirty="0">
              <a:solidFill>
                <a:srgbClr val="000000"/>
              </a:solidFill>
              <a:latin typeface="Consolas" panose="020B0609020204030204" pitchFamily="49" charset="0"/>
            </a:endParaRPr>
          </a:p>
          <a:p>
            <a:pPr marL="63500" indent="0">
              <a:buNone/>
            </a:pPr>
            <a:r>
              <a:rPr lang="en-ZA" sz="1400" dirty="0">
                <a:solidFill>
                  <a:srgbClr val="808080"/>
                </a:solidFill>
                <a:latin typeface="Consolas" panose="020B0609020204030204" pitchFamily="49" charset="0"/>
              </a:rPr>
              <a:t>LEFT</a:t>
            </a:r>
            <a:r>
              <a:rPr lang="en-ZA" sz="1400" dirty="0">
                <a:solidFill>
                  <a:srgbClr val="000000"/>
                </a:solidFill>
                <a:latin typeface="Consolas" panose="020B0609020204030204" pitchFamily="49" charset="0"/>
              </a:rPr>
              <a:t> </a:t>
            </a:r>
            <a:r>
              <a:rPr lang="en-ZA" sz="1400" dirty="0">
                <a:solidFill>
                  <a:srgbClr val="808080"/>
                </a:solidFill>
                <a:latin typeface="Consolas" panose="020B0609020204030204" pitchFamily="49" charset="0"/>
              </a:rPr>
              <a:t>JOIN</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ltc</a:t>
            </a:r>
            <a:r>
              <a:rPr lang="en-ZA" sz="1400" dirty="0" err="1">
                <a:solidFill>
                  <a:srgbClr val="808080"/>
                </a:solidFill>
                <a:latin typeface="Consolas" panose="020B0609020204030204" pitchFamily="49" charset="0"/>
              </a:rPr>
              <a:t>.</a:t>
            </a:r>
            <a:r>
              <a:rPr lang="en-ZA" sz="1400" dirty="0" err="1">
                <a:solidFill>
                  <a:srgbClr val="000000"/>
                </a:solidFill>
                <a:latin typeface="Consolas" panose="020B0609020204030204" pitchFamily="49" charset="0"/>
              </a:rPr>
              <a:t>Teachers</a:t>
            </a:r>
            <a:endParaRPr lang="en-ZA" sz="1400" dirty="0">
              <a:solidFill>
                <a:srgbClr val="000000"/>
              </a:solidFill>
              <a:latin typeface="Consolas" panose="020B0609020204030204" pitchFamily="49" charset="0"/>
            </a:endParaRPr>
          </a:p>
          <a:p>
            <a:pPr marL="63500" indent="0">
              <a:buNone/>
            </a:pPr>
            <a:r>
              <a:rPr lang="en-ZA" sz="1400" dirty="0">
                <a:solidFill>
                  <a:srgbClr val="0000FF"/>
                </a:solidFill>
                <a:latin typeface="Consolas" panose="020B0609020204030204" pitchFamily="49" charset="0"/>
              </a:rPr>
              <a:t>ON</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ltc</a:t>
            </a:r>
            <a:r>
              <a:rPr lang="en-ZA" sz="1400" dirty="0" err="1">
                <a:solidFill>
                  <a:srgbClr val="808080"/>
                </a:solidFill>
                <a:latin typeface="Consolas" panose="020B0609020204030204" pitchFamily="49" charset="0"/>
              </a:rPr>
              <a:t>.</a:t>
            </a:r>
            <a:r>
              <a:rPr lang="en-ZA" sz="1400" dirty="0" err="1">
                <a:solidFill>
                  <a:srgbClr val="000000"/>
                </a:solidFill>
                <a:latin typeface="Consolas" panose="020B0609020204030204" pitchFamily="49" charset="0"/>
              </a:rPr>
              <a:t>students</a:t>
            </a:r>
            <a:r>
              <a:rPr lang="en-ZA" sz="1400" dirty="0" err="1">
                <a:solidFill>
                  <a:srgbClr val="808080"/>
                </a:solidFill>
                <a:latin typeface="Consolas" panose="020B0609020204030204" pitchFamily="49" charset="0"/>
              </a:rPr>
              <a:t>.</a:t>
            </a:r>
            <a:r>
              <a:rPr lang="en-ZA" sz="1400" dirty="0" err="1">
                <a:solidFill>
                  <a:srgbClr val="000000"/>
                </a:solidFill>
                <a:latin typeface="Consolas" panose="020B0609020204030204" pitchFamily="49" charset="0"/>
              </a:rPr>
              <a:t>Grade</a:t>
            </a:r>
            <a:r>
              <a:rPr lang="en-ZA" sz="1400" dirty="0">
                <a:solidFill>
                  <a:srgbClr val="000000"/>
                </a:solidFill>
                <a:latin typeface="Consolas" panose="020B0609020204030204" pitchFamily="49" charset="0"/>
              </a:rPr>
              <a:t> </a:t>
            </a:r>
            <a:r>
              <a:rPr lang="en-ZA" sz="1400" dirty="0">
                <a:solidFill>
                  <a:srgbClr val="808080"/>
                </a:solidFill>
                <a:latin typeface="Consolas" panose="020B0609020204030204" pitchFamily="49" charset="0"/>
              </a:rPr>
              <a:t>=</a:t>
            </a:r>
            <a:r>
              <a:rPr lang="en-ZA" sz="1400" dirty="0">
                <a:solidFill>
                  <a:srgbClr val="000000"/>
                </a:solidFill>
                <a:latin typeface="Consolas" panose="020B0609020204030204" pitchFamily="49" charset="0"/>
              </a:rPr>
              <a:t> </a:t>
            </a:r>
            <a:r>
              <a:rPr lang="en-ZA" sz="1400" dirty="0" err="1">
                <a:solidFill>
                  <a:srgbClr val="000000"/>
                </a:solidFill>
                <a:latin typeface="Consolas" panose="020B0609020204030204" pitchFamily="49" charset="0"/>
              </a:rPr>
              <a:t>ltc</a:t>
            </a:r>
            <a:r>
              <a:rPr lang="en-ZA" sz="1400" dirty="0" err="1">
                <a:solidFill>
                  <a:srgbClr val="808080"/>
                </a:solidFill>
                <a:latin typeface="Consolas" panose="020B0609020204030204" pitchFamily="49" charset="0"/>
              </a:rPr>
              <a:t>.</a:t>
            </a:r>
            <a:r>
              <a:rPr lang="en-ZA" sz="1400" dirty="0" err="1">
                <a:solidFill>
                  <a:srgbClr val="000000"/>
                </a:solidFill>
                <a:latin typeface="Consolas" panose="020B0609020204030204" pitchFamily="49" charset="0"/>
              </a:rPr>
              <a:t>Teachers</a:t>
            </a:r>
            <a:r>
              <a:rPr lang="en-ZA" sz="1400" dirty="0" err="1">
                <a:solidFill>
                  <a:srgbClr val="808080"/>
                </a:solidFill>
                <a:latin typeface="Consolas" panose="020B0609020204030204" pitchFamily="49" charset="0"/>
              </a:rPr>
              <a:t>.</a:t>
            </a:r>
            <a:r>
              <a:rPr lang="en-ZA" sz="1400" dirty="0" err="1">
                <a:solidFill>
                  <a:srgbClr val="000000"/>
                </a:solidFill>
                <a:latin typeface="Consolas" panose="020B0609020204030204" pitchFamily="49" charset="0"/>
              </a:rPr>
              <a:t>Grade</a:t>
            </a:r>
            <a:endParaRPr lang="en-ZA" sz="1400" dirty="0"/>
          </a:p>
        </p:txBody>
      </p:sp>
      <p:pic>
        <p:nvPicPr>
          <p:cNvPr id="6" name="Picture 5">
            <a:extLst>
              <a:ext uri="{FF2B5EF4-FFF2-40B4-BE49-F238E27FC236}">
                <a16:creationId xmlns:a16="http://schemas.microsoft.com/office/drawing/2014/main" id="{34739BEB-8972-412F-ACBB-5FC33AB0E0CF}"/>
              </a:ext>
            </a:extLst>
          </p:cNvPr>
          <p:cNvPicPr>
            <a:picLocks noChangeAspect="1"/>
          </p:cNvPicPr>
          <p:nvPr/>
        </p:nvPicPr>
        <p:blipFill>
          <a:blip r:embed="rId3"/>
          <a:stretch>
            <a:fillRect/>
          </a:stretch>
        </p:blipFill>
        <p:spPr>
          <a:xfrm>
            <a:off x="5743837" y="2536280"/>
            <a:ext cx="2428875" cy="1838325"/>
          </a:xfrm>
          <a:prstGeom prst="rect">
            <a:avLst/>
          </a:prstGeom>
        </p:spPr>
      </p:pic>
    </p:spTree>
    <p:extLst>
      <p:ext uri="{BB962C8B-B14F-4D97-AF65-F5344CB8AC3E}">
        <p14:creationId xmlns:p14="http://schemas.microsoft.com/office/powerpoint/2010/main" val="86336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Recap on Group by</a:t>
            </a:r>
            <a:endParaRPr dirty="0">
              <a:solidFill>
                <a:srgbClr val="434343"/>
              </a:solidFill>
            </a:endParaRPr>
          </a:p>
        </p:txBody>
      </p:sp>
      <p:sp>
        <p:nvSpPr>
          <p:cNvPr id="5" name="Text Placeholder 4">
            <a:extLst>
              <a:ext uri="{FF2B5EF4-FFF2-40B4-BE49-F238E27FC236}">
                <a16:creationId xmlns:a16="http://schemas.microsoft.com/office/drawing/2014/main" id="{70EFD8F3-BEEC-4EC4-9CA2-F41FC74FC692}"/>
              </a:ext>
            </a:extLst>
          </p:cNvPr>
          <p:cNvSpPr>
            <a:spLocks noGrp="1"/>
          </p:cNvSpPr>
          <p:nvPr>
            <p:ph type="body" idx="1"/>
          </p:nvPr>
        </p:nvSpPr>
        <p:spPr>
          <a:xfrm>
            <a:off x="1555750" y="1379538"/>
            <a:ext cx="6616700" cy="923299"/>
          </a:xfrm>
          <a:prstGeom prst="rect">
            <a:avLst/>
          </a:prstGeom>
        </p:spPr>
        <p:txBody>
          <a:bodyPr>
            <a:spAutoFit/>
          </a:bodyPr>
          <a:lstStyle/>
          <a:p>
            <a:pPr marL="63500" indent="0">
              <a:buNone/>
            </a:pP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Grade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Count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NumberOfStudents</a:t>
            </a:r>
            <a:endParaRPr lang="en-US" sz="1600" dirty="0">
              <a:solidFill>
                <a:srgbClr val="000000"/>
              </a:solidFill>
              <a:latin typeface="Consolas" panose="020B0609020204030204" pitchFamily="49" charset="0"/>
            </a:endParaRPr>
          </a:p>
          <a:p>
            <a:pPr marL="63500" indent="0">
              <a:buNone/>
            </a:pPr>
            <a:r>
              <a:rPr lang="en-ZA" sz="1600" dirty="0">
                <a:solidFill>
                  <a:srgbClr val="0000FF"/>
                </a:solidFill>
                <a:latin typeface="Consolas" panose="020B0609020204030204" pitchFamily="49" charset="0"/>
              </a:rPr>
              <a:t>FROM</a:t>
            </a:r>
            <a:r>
              <a:rPr lang="en-ZA" sz="1600" dirty="0">
                <a:solidFill>
                  <a:srgbClr val="000000"/>
                </a:solidFill>
                <a:latin typeface="Consolas" panose="020B0609020204030204" pitchFamily="49" charset="0"/>
              </a:rPr>
              <a:t> </a:t>
            </a:r>
            <a:r>
              <a:rPr lang="en-ZA" sz="1600" dirty="0" err="1">
                <a:solidFill>
                  <a:srgbClr val="000000"/>
                </a:solidFill>
                <a:latin typeface="Consolas" panose="020B0609020204030204" pitchFamily="49" charset="0"/>
              </a:rPr>
              <a:t>ltc</a:t>
            </a:r>
            <a:r>
              <a:rPr lang="en-ZA" sz="1600" dirty="0" err="1">
                <a:solidFill>
                  <a:srgbClr val="808080"/>
                </a:solidFill>
                <a:latin typeface="Consolas" panose="020B0609020204030204" pitchFamily="49" charset="0"/>
              </a:rPr>
              <a:t>.</a:t>
            </a:r>
            <a:r>
              <a:rPr lang="en-ZA" sz="1600" dirty="0" err="1">
                <a:solidFill>
                  <a:srgbClr val="000000"/>
                </a:solidFill>
                <a:latin typeface="Consolas" panose="020B0609020204030204" pitchFamily="49" charset="0"/>
              </a:rPr>
              <a:t>Students</a:t>
            </a:r>
            <a:endParaRPr lang="en-ZA" sz="1600" dirty="0">
              <a:solidFill>
                <a:srgbClr val="000000"/>
              </a:solidFill>
              <a:latin typeface="Consolas" panose="020B0609020204030204" pitchFamily="49" charset="0"/>
            </a:endParaRPr>
          </a:p>
          <a:p>
            <a:pPr marL="63500" indent="0">
              <a:buNone/>
            </a:pPr>
            <a:r>
              <a:rPr lang="en-ZA" sz="1600" dirty="0">
                <a:solidFill>
                  <a:srgbClr val="0000FF"/>
                </a:solidFill>
                <a:latin typeface="Consolas" panose="020B0609020204030204" pitchFamily="49" charset="0"/>
              </a:rPr>
              <a:t>GROUP</a:t>
            </a:r>
            <a:r>
              <a:rPr lang="en-ZA" sz="1600" dirty="0">
                <a:solidFill>
                  <a:srgbClr val="000000"/>
                </a:solidFill>
                <a:latin typeface="Consolas" panose="020B0609020204030204" pitchFamily="49" charset="0"/>
              </a:rPr>
              <a:t> </a:t>
            </a:r>
            <a:r>
              <a:rPr lang="en-ZA" sz="1600" dirty="0">
                <a:solidFill>
                  <a:srgbClr val="0000FF"/>
                </a:solidFill>
                <a:latin typeface="Consolas" panose="020B0609020204030204" pitchFamily="49" charset="0"/>
              </a:rPr>
              <a:t>BY</a:t>
            </a:r>
            <a:r>
              <a:rPr lang="en-ZA" sz="1600" dirty="0">
                <a:solidFill>
                  <a:srgbClr val="000000"/>
                </a:solidFill>
                <a:latin typeface="Consolas" panose="020B0609020204030204" pitchFamily="49" charset="0"/>
              </a:rPr>
              <a:t> Grade</a:t>
            </a:r>
            <a:endParaRPr lang="en-ZA" sz="1600" dirty="0"/>
          </a:p>
        </p:txBody>
      </p:sp>
      <p:pic>
        <p:nvPicPr>
          <p:cNvPr id="7" name="Picture 6">
            <a:extLst>
              <a:ext uri="{FF2B5EF4-FFF2-40B4-BE49-F238E27FC236}">
                <a16:creationId xmlns:a16="http://schemas.microsoft.com/office/drawing/2014/main" id="{A35B31B4-26E8-42B5-BCA3-42276759C60B}"/>
              </a:ext>
            </a:extLst>
          </p:cNvPr>
          <p:cNvPicPr>
            <a:picLocks noChangeAspect="1"/>
          </p:cNvPicPr>
          <p:nvPr/>
        </p:nvPicPr>
        <p:blipFill>
          <a:blip r:embed="rId3"/>
          <a:stretch>
            <a:fillRect/>
          </a:stretch>
        </p:blipFill>
        <p:spPr>
          <a:xfrm>
            <a:off x="1555750" y="2405787"/>
            <a:ext cx="2324100" cy="1114425"/>
          </a:xfrm>
          <a:prstGeom prst="rect">
            <a:avLst/>
          </a:prstGeom>
        </p:spPr>
      </p:pic>
    </p:spTree>
    <p:extLst>
      <p:ext uri="{BB962C8B-B14F-4D97-AF65-F5344CB8AC3E}">
        <p14:creationId xmlns:p14="http://schemas.microsoft.com/office/powerpoint/2010/main" val="345892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dirty="0">
                <a:solidFill>
                  <a:srgbClr val="262626"/>
                </a:solidFill>
              </a:rPr>
              <a:t>Your task</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Font typeface="Tinos"/>
              <a:buNone/>
            </a:pPr>
            <a:r>
              <a:rPr lang="en-US" sz="1900" dirty="0">
                <a:solidFill>
                  <a:srgbClr val="434343"/>
                </a:solidFill>
              </a:rPr>
              <a:t>Design a database for</a:t>
            </a:r>
          </a:p>
          <a:p>
            <a:pPr marL="63500" indent="0">
              <a:buClr>
                <a:srgbClr val="434343"/>
              </a:buClr>
              <a:buFont typeface="Tinos"/>
              <a:buNone/>
            </a:pPr>
            <a:endParaRPr lang="en-US" sz="1900" dirty="0">
              <a:solidFill>
                <a:srgbClr val="434343"/>
              </a:solidFill>
            </a:endParaRPr>
          </a:p>
          <a:p>
            <a:pPr marL="63500" indent="0">
              <a:buClr>
                <a:srgbClr val="434343"/>
              </a:buClr>
              <a:buFont typeface="Tinos"/>
              <a:buNone/>
            </a:pPr>
            <a:r>
              <a:rPr lang="en-US" sz="1900" dirty="0">
                <a:solidFill>
                  <a:srgbClr val="434343"/>
                </a:solidFill>
              </a:rPr>
              <a:t> 	          is obviously an ecommerce company, essentially, they sell things online.</a:t>
            </a:r>
          </a:p>
        </p:txBody>
      </p:sp>
      <p:pic>
        <p:nvPicPr>
          <p:cNvPr id="9" name="Picture 8">
            <a:extLst>
              <a:ext uri="{FF2B5EF4-FFF2-40B4-BE49-F238E27FC236}">
                <a16:creationId xmlns:a16="http://schemas.microsoft.com/office/drawing/2014/main" id="{823014AE-14AB-4C97-9B8B-CF1B6B94C308}"/>
              </a:ext>
            </a:extLst>
          </p:cNvPr>
          <p:cNvPicPr>
            <a:picLocks noChangeAspect="1"/>
          </p:cNvPicPr>
          <p:nvPr/>
        </p:nvPicPr>
        <p:blipFill>
          <a:blip r:embed="rId4"/>
          <a:stretch>
            <a:fillRect/>
          </a:stretch>
        </p:blipFill>
        <p:spPr>
          <a:xfrm>
            <a:off x="3970253" y="1478222"/>
            <a:ext cx="1379340" cy="335309"/>
          </a:xfrm>
          <a:prstGeom prst="rect">
            <a:avLst/>
          </a:prstGeom>
        </p:spPr>
      </p:pic>
      <p:pic>
        <p:nvPicPr>
          <p:cNvPr id="11" name="Picture 10">
            <a:extLst>
              <a:ext uri="{FF2B5EF4-FFF2-40B4-BE49-F238E27FC236}">
                <a16:creationId xmlns:a16="http://schemas.microsoft.com/office/drawing/2014/main" id="{06F26E92-3406-4DAC-978D-A40BE1857BAA}"/>
              </a:ext>
            </a:extLst>
          </p:cNvPr>
          <p:cNvPicPr>
            <a:picLocks noChangeAspect="1"/>
          </p:cNvPicPr>
          <p:nvPr/>
        </p:nvPicPr>
        <p:blipFill>
          <a:blip r:embed="rId4"/>
          <a:stretch>
            <a:fillRect/>
          </a:stretch>
        </p:blipFill>
        <p:spPr>
          <a:xfrm>
            <a:off x="1789761" y="1973446"/>
            <a:ext cx="1379340" cy="335309"/>
          </a:xfrm>
          <a:prstGeom prst="rect">
            <a:avLst/>
          </a:prstGeom>
        </p:spPr>
      </p:pic>
    </p:spTree>
    <p:extLst>
      <p:ext uri="{BB962C8B-B14F-4D97-AF65-F5344CB8AC3E}">
        <p14:creationId xmlns:p14="http://schemas.microsoft.com/office/powerpoint/2010/main" val="425697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a:solidFill>
                  <a:srgbClr val="262626"/>
                </a:solidFill>
              </a:rPr>
              <a:t>Ready?....Go!</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Font typeface="Tinos"/>
              <a:buNone/>
            </a:pPr>
            <a:r>
              <a:rPr lang="en-US" sz="1800" u="sng" dirty="0">
                <a:solidFill>
                  <a:srgbClr val="434343"/>
                </a:solidFill>
              </a:rPr>
              <a:t>Database requirements:</a:t>
            </a:r>
          </a:p>
          <a:p>
            <a:pPr>
              <a:buClr>
                <a:srgbClr val="434343"/>
              </a:buClr>
              <a:buFont typeface="Arial" panose="020B0604020202020204" pitchFamily="34" charset="0"/>
              <a:buChar char="•"/>
            </a:pPr>
            <a:r>
              <a:rPr lang="en-US" sz="1800" dirty="0">
                <a:solidFill>
                  <a:srgbClr val="434343"/>
                </a:solidFill>
              </a:rPr>
              <a:t>Must be able to capture customer details. This includes name, surname, email and contact details.</a:t>
            </a:r>
          </a:p>
          <a:p>
            <a:pPr>
              <a:buClr>
                <a:srgbClr val="434343"/>
              </a:buClr>
              <a:buFont typeface="Arial" panose="020B0604020202020204" pitchFamily="34" charset="0"/>
              <a:buChar char="•"/>
            </a:pPr>
            <a:r>
              <a:rPr lang="en-US" sz="1800" dirty="0">
                <a:solidFill>
                  <a:srgbClr val="434343"/>
                </a:solidFill>
              </a:rPr>
              <a:t>Must be able to capture delivery address. Each customer can have many delivery addresses.</a:t>
            </a:r>
          </a:p>
          <a:p>
            <a:pPr>
              <a:buClr>
                <a:srgbClr val="434343"/>
              </a:buClr>
              <a:buFont typeface="Arial" panose="020B0604020202020204" pitchFamily="34" charset="0"/>
              <a:buChar char="•"/>
            </a:pPr>
            <a:r>
              <a:rPr lang="en-US" sz="1800" dirty="0">
                <a:solidFill>
                  <a:srgbClr val="434343"/>
                </a:solidFill>
              </a:rPr>
              <a:t>Must be able to capture product details. This includes the product name, description and price.</a:t>
            </a:r>
          </a:p>
          <a:p>
            <a:pPr>
              <a:buClr>
                <a:srgbClr val="434343"/>
              </a:buClr>
              <a:buFont typeface="Arial" panose="020B0604020202020204" pitchFamily="34" charset="0"/>
              <a:buChar char="•"/>
            </a:pPr>
            <a:r>
              <a:rPr lang="en-US" sz="1800" dirty="0">
                <a:solidFill>
                  <a:srgbClr val="434343"/>
                </a:solidFill>
              </a:rPr>
              <a:t>Must be able to capture customer orders. Each customer can have many orders, and each order can have multiple products. Capture the date the order was delivered and whether the order was paid for.</a:t>
            </a:r>
          </a:p>
        </p:txBody>
      </p:sp>
    </p:spTree>
    <p:extLst>
      <p:ext uri="{BB962C8B-B14F-4D97-AF65-F5344CB8AC3E}">
        <p14:creationId xmlns:p14="http://schemas.microsoft.com/office/powerpoint/2010/main" val="238722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lvl="0"/>
            <a:r>
              <a:rPr lang="en-ZA">
                <a:solidFill>
                  <a:srgbClr val="262626"/>
                </a:solidFill>
              </a:rPr>
              <a:t>Ready?....Go!</a:t>
            </a:r>
            <a:endParaRPr dirty="0">
              <a:solidFill>
                <a:srgbClr val="434343"/>
              </a:solidFill>
            </a:endParaRPr>
          </a:p>
        </p:txBody>
      </p:sp>
      <p:sp>
        <p:nvSpPr>
          <p:cNvPr id="134" name="Shape 134"/>
          <p:cNvSpPr txBox="1">
            <a:spLocks noGrp="1"/>
          </p:cNvSpPr>
          <p:nvPr>
            <p:ph type="body" idx="1"/>
          </p:nvPr>
        </p:nvSpPr>
        <p:spPr>
          <a:xfrm>
            <a:off x="1556175" y="1378820"/>
            <a:ext cx="6616800" cy="3042300"/>
          </a:xfrm>
          <a:prstGeom prst="rect">
            <a:avLst/>
          </a:prstGeom>
        </p:spPr>
        <p:txBody>
          <a:bodyPr spcFirstLastPara="1" wrap="square" lIns="91425" tIns="91425" rIns="91425" bIns="91425" anchor="t" anchorCtr="0">
            <a:noAutofit/>
          </a:bodyPr>
          <a:lstStyle/>
          <a:p>
            <a:pPr marL="63500" indent="0">
              <a:buClr>
                <a:srgbClr val="434343"/>
              </a:buClr>
              <a:buNone/>
            </a:pPr>
            <a:endParaRPr lang="en-US" sz="1900" dirty="0">
              <a:solidFill>
                <a:srgbClr val="434343"/>
              </a:solidFill>
            </a:endParaRPr>
          </a:p>
          <a:p>
            <a:pPr marL="63500" indent="0">
              <a:buClr>
                <a:srgbClr val="434343"/>
              </a:buClr>
              <a:buNone/>
            </a:pPr>
            <a:endParaRPr lang="en-US" sz="1900" dirty="0">
              <a:solidFill>
                <a:srgbClr val="434343"/>
              </a:solidFill>
            </a:endParaRPr>
          </a:p>
        </p:txBody>
      </p:sp>
      <p:pic>
        <p:nvPicPr>
          <p:cNvPr id="6" name="Shape 128">
            <a:extLst>
              <a:ext uri="{FF2B5EF4-FFF2-40B4-BE49-F238E27FC236}">
                <a16:creationId xmlns:a16="http://schemas.microsoft.com/office/drawing/2014/main" id="{1EA91847-77CA-4FBE-B612-4AE2C95F9F2E}"/>
              </a:ext>
            </a:extLst>
          </p:cNvPr>
          <p:cNvPicPr preferRelativeResize="0"/>
          <p:nvPr/>
        </p:nvPicPr>
        <p:blipFill>
          <a:blip r:embed="rId3">
            <a:alphaModFix/>
          </a:blip>
          <a:stretch>
            <a:fillRect/>
          </a:stretch>
        </p:blipFill>
        <p:spPr>
          <a:xfrm>
            <a:off x="7684175" y="824925"/>
            <a:ext cx="488800" cy="488800"/>
          </a:xfrm>
          <a:prstGeom prst="rect">
            <a:avLst/>
          </a:prstGeom>
          <a:noFill/>
          <a:ln>
            <a:noFill/>
          </a:ln>
        </p:spPr>
      </p:pic>
      <p:sp>
        <p:nvSpPr>
          <p:cNvPr id="8" name="Shape 134">
            <a:extLst>
              <a:ext uri="{FF2B5EF4-FFF2-40B4-BE49-F238E27FC236}">
                <a16:creationId xmlns:a16="http://schemas.microsoft.com/office/drawing/2014/main" id="{6978DC2D-CFC7-4860-8AF4-B7DB27BF0772}"/>
              </a:ext>
            </a:extLst>
          </p:cNvPr>
          <p:cNvSpPr txBox="1">
            <a:spLocks/>
          </p:cNvSpPr>
          <p:nvPr/>
        </p:nvSpPr>
        <p:spPr>
          <a:xfrm>
            <a:off x="1629445" y="1372672"/>
            <a:ext cx="6616800" cy="30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1pPr>
            <a:lvl2pPr marL="914400" marR="0" lvl="1"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2pPr>
            <a:lvl3pPr marL="1371600" marR="0" lvl="2"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3pPr>
            <a:lvl4pPr marL="1828800" marR="0" lvl="3"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4pPr>
            <a:lvl5pPr marL="2286000" marR="0" lvl="4"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5pPr>
            <a:lvl6pPr marL="2743200" marR="0" lvl="5"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6pPr>
            <a:lvl7pPr marL="3200400" marR="0" lvl="6"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7pPr>
            <a:lvl8pPr marL="3657600" marR="0" lvl="7"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8pPr>
            <a:lvl9pPr marL="4114800" marR="0" lvl="8" indent="-393700" algn="l" rtl="0">
              <a:lnSpc>
                <a:spcPct val="100000"/>
              </a:lnSpc>
              <a:spcBef>
                <a:spcPts val="0"/>
              </a:spcBef>
              <a:spcAft>
                <a:spcPts val="0"/>
              </a:spcAft>
              <a:buClr>
                <a:srgbClr val="25212A"/>
              </a:buClr>
              <a:buSzPts val="2600"/>
              <a:buFont typeface="Tinos"/>
              <a:buChar char="⬦"/>
              <a:defRPr sz="2600" b="0" i="0" u="none" strike="noStrike" cap="none">
                <a:solidFill>
                  <a:srgbClr val="25212A"/>
                </a:solidFill>
                <a:latin typeface="Tinos"/>
                <a:ea typeface="Tinos"/>
                <a:cs typeface="Tinos"/>
                <a:sym typeface="Tinos"/>
              </a:defRPr>
            </a:lvl9pPr>
          </a:lstStyle>
          <a:p>
            <a:pPr marL="63500" indent="0">
              <a:buClr>
                <a:srgbClr val="434343"/>
              </a:buClr>
              <a:buFont typeface="Tinos"/>
              <a:buNone/>
            </a:pPr>
            <a:r>
              <a:rPr lang="en-US" sz="1800" u="sng" dirty="0">
                <a:solidFill>
                  <a:srgbClr val="434343"/>
                </a:solidFill>
              </a:rPr>
              <a:t>Insert some data:</a:t>
            </a:r>
          </a:p>
          <a:p>
            <a:pPr>
              <a:buClr>
                <a:srgbClr val="434343"/>
              </a:buClr>
              <a:buFont typeface="Arial" panose="020B0604020202020204" pitchFamily="34" charset="0"/>
              <a:buChar char="•"/>
            </a:pPr>
            <a:r>
              <a:rPr lang="en-US" sz="1800" dirty="0">
                <a:solidFill>
                  <a:srgbClr val="434343"/>
                </a:solidFill>
              </a:rPr>
              <a:t>Add yourself as a customer.</a:t>
            </a:r>
          </a:p>
          <a:p>
            <a:pPr>
              <a:buClr>
                <a:srgbClr val="434343"/>
              </a:buClr>
              <a:buFont typeface="Arial" panose="020B0604020202020204" pitchFamily="34" charset="0"/>
              <a:buChar char="•"/>
            </a:pPr>
            <a:r>
              <a:rPr lang="en-US" sz="1800" dirty="0">
                <a:solidFill>
                  <a:srgbClr val="434343"/>
                </a:solidFill>
              </a:rPr>
              <a:t>Add your delivery address, ensure it is linked to your customer record.</a:t>
            </a:r>
          </a:p>
          <a:p>
            <a:pPr>
              <a:buClr>
                <a:srgbClr val="434343"/>
              </a:buClr>
              <a:buFont typeface="Arial" panose="020B0604020202020204" pitchFamily="34" charset="0"/>
              <a:buChar char="•"/>
            </a:pPr>
            <a:r>
              <a:rPr lang="en-US" sz="1800" dirty="0">
                <a:solidFill>
                  <a:srgbClr val="434343"/>
                </a:solidFill>
              </a:rPr>
              <a:t>Add 2 different products of your choice.</a:t>
            </a:r>
          </a:p>
          <a:p>
            <a:pPr>
              <a:buClr>
                <a:srgbClr val="434343"/>
              </a:buClr>
              <a:buFont typeface="Arial" panose="020B0604020202020204" pitchFamily="34" charset="0"/>
              <a:buChar char="•"/>
            </a:pPr>
            <a:r>
              <a:rPr lang="en-US" sz="1800" dirty="0">
                <a:solidFill>
                  <a:srgbClr val="434343"/>
                </a:solidFill>
              </a:rPr>
              <a:t>Add a single order containing the 2 products you created above and make sure it is linked to your customer record.</a:t>
            </a:r>
          </a:p>
          <a:p>
            <a:pPr marL="63500" indent="0">
              <a:buClr>
                <a:srgbClr val="434343"/>
              </a:buClr>
              <a:buNone/>
            </a:pPr>
            <a:endParaRPr lang="en-US" sz="1800" dirty="0">
              <a:solidFill>
                <a:srgbClr val="434343"/>
              </a:solidFill>
            </a:endParaRPr>
          </a:p>
        </p:txBody>
      </p:sp>
    </p:spTree>
    <p:extLst>
      <p:ext uri="{BB962C8B-B14F-4D97-AF65-F5344CB8AC3E}">
        <p14:creationId xmlns:p14="http://schemas.microsoft.com/office/powerpoint/2010/main" val="2558666144"/>
      </p:ext>
    </p:extLst>
  </p:cSld>
  <p:clrMapOvr>
    <a:masterClrMapping/>
  </p:clrMapOvr>
</p:sld>
</file>

<file path=ppt/theme/theme1.xml><?xml version="1.0" encoding="utf-8"?>
<a:theme xmlns:a="http://schemas.openxmlformats.org/drawingml/2006/main" name="Quint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int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3396</TotalTime>
  <Words>578</Words>
  <Application>Microsoft Office PowerPoint</Application>
  <PresentationFormat>On-screen Show (16:9)</PresentationFormat>
  <Paragraphs>74</Paragraphs>
  <Slides>27</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Consolas</vt:lpstr>
      <vt:lpstr>Oswald</vt:lpstr>
      <vt:lpstr>Tinos</vt:lpstr>
      <vt:lpstr>Arial</vt:lpstr>
      <vt:lpstr>Quintus template</vt:lpstr>
      <vt:lpstr>Quintus template</vt:lpstr>
      <vt:lpstr>Welcome, it’s SQL Practice time! </vt:lpstr>
      <vt:lpstr>Recap on Aliases</vt:lpstr>
      <vt:lpstr>Recap on Joins</vt:lpstr>
      <vt:lpstr>Recap on Joins</vt:lpstr>
      <vt:lpstr>Recap on Null Functions</vt:lpstr>
      <vt:lpstr>Recap on Group by</vt:lpstr>
      <vt:lpstr>Your task</vt:lpstr>
      <vt:lpstr>Ready?....Go!</vt:lpstr>
      <vt:lpstr>Ready?....Go!</vt:lpstr>
      <vt:lpstr>Possible solution for Fakealot</vt:lpstr>
      <vt:lpstr>Activity 1</vt:lpstr>
      <vt:lpstr>Activity 1 – Possible solution</vt:lpstr>
      <vt:lpstr>Activity 2</vt:lpstr>
      <vt:lpstr>Activity 2 – Possible solution</vt:lpstr>
      <vt:lpstr>Activity 3</vt:lpstr>
      <vt:lpstr>Activity 3 – Possible solution</vt:lpstr>
      <vt:lpstr>Activity 4</vt:lpstr>
      <vt:lpstr>Activity 4 – Possible solution</vt:lpstr>
      <vt:lpstr>Activity 5</vt:lpstr>
      <vt:lpstr>Activity 5 – Possible solution</vt:lpstr>
      <vt:lpstr>Activity 6</vt:lpstr>
      <vt:lpstr>Activity 6 – Possible solution</vt:lpstr>
      <vt:lpstr>Activity 7</vt:lpstr>
      <vt:lpstr>Activity 7 – Possible solution</vt:lpstr>
      <vt:lpstr>Bonus Activity</vt:lpstr>
      <vt:lpstr>Bonus Activity – Possible solution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back!</dc:title>
  <cp:lastModifiedBy>Almarie Saayman</cp:lastModifiedBy>
  <cp:revision>464</cp:revision>
  <dcterms:modified xsi:type="dcterms:W3CDTF">2019-07-30T18:40:53Z</dcterms:modified>
</cp:coreProperties>
</file>