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8"/>
  </p:notesMasterIdLst>
  <p:sldIdLst>
    <p:sldId id="256" r:id="rId2"/>
    <p:sldId id="258" r:id="rId3"/>
    <p:sldId id="259" r:id="rId4"/>
    <p:sldId id="261" r:id="rId5"/>
    <p:sldId id="283" r:id="rId6"/>
    <p:sldId id="361" r:id="rId7"/>
    <p:sldId id="362" r:id="rId8"/>
    <p:sldId id="284" r:id="rId9"/>
    <p:sldId id="262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67" r:id="rId27"/>
    <p:sldId id="302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07" r:id="rId36"/>
    <p:sldId id="304" r:id="rId37"/>
    <p:sldId id="305" r:id="rId38"/>
    <p:sldId id="306" r:id="rId39"/>
    <p:sldId id="364" r:id="rId40"/>
    <p:sldId id="365" r:id="rId41"/>
    <p:sldId id="303" r:id="rId42"/>
    <p:sldId id="308" r:id="rId43"/>
    <p:sldId id="309" r:id="rId44"/>
    <p:sldId id="310" r:id="rId45"/>
    <p:sldId id="311" r:id="rId46"/>
    <p:sldId id="313" r:id="rId47"/>
    <p:sldId id="312" r:id="rId48"/>
    <p:sldId id="377" r:id="rId49"/>
    <p:sldId id="314" r:id="rId50"/>
    <p:sldId id="315" r:id="rId51"/>
    <p:sldId id="317" r:id="rId52"/>
    <p:sldId id="318" r:id="rId53"/>
    <p:sldId id="320" r:id="rId54"/>
    <p:sldId id="321" r:id="rId55"/>
    <p:sldId id="322" r:id="rId56"/>
    <p:sldId id="323" r:id="rId57"/>
    <p:sldId id="369" r:id="rId58"/>
    <p:sldId id="324" r:id="rId59"/>
    <p:sldId id="325" r:id="rId60"/>
    <p:sldId id="326" r:id="rId61"/>
    <p:sldId id="328" r:id="rId62"/>
    <p:sldId id="329" r:id="rId63"/>
    <p:sldId id="327" r:id="rId64"/>
    <p:sldId id="331" r:id="rId65"/>
    <p:sldId id="330" r:id="rId66"/>
    <p:sldId id="332" r:id="rId67"/>
    <p:sldId id="333" r:id="rId68"/>
    <p:sldId id="334" r:id="rId69"/>
    <p:sldId id="260" r:id="rId70"/>
    <p:sldId id="335" r:id="rId71"/>
    <p:sldId id="336" r:id="rId72"/>
    <p:sldId id="366" r:id="rId73"/>
    <p:sldId id="337" r:id="rId74"/>
    <p:sldId id="338" r:id="rId75"/>
    <p:sldId id="339" r:id="rId76"/>
    <p:sldId id="341" r:id="rId77"/>
    <p:sldId id="353" r:id="rId78"/>
    <p:sldId id="352" r:id="rId79"/>
    <p:sldId id="355" r:id="rId80"/>
    <p:sldId id="356" r:id="rId81"/>
    <p:sldId id="346" r:id="rId82"/>
    <p:sldId id="347" r:id="rId83"/>
    <p:sldId id="348" r:id="rId84"/>
    <p:sldId id="363" r:id="rId85"/>
    <p:sldId id="340" r:id="rId86"/>
    <p:sldId id="278" r:id="rId8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Cousine" panose="020B060402020202020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00"/>
    <a:srgbClr val="7FA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DCEDC-5494-4050-814A-489F0E36CC6C}">
  <a:tblStyle styleId="{B39DCEDC-5494-4050-814A-489F0E36C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4" autoAdjust="0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6.fntdata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5.fntdata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arie Saayman" userId="43b729c7-052e-4c97-9a83-51ac2ffe52ae" providerId="ADAL" clId="{A1640888-653C-4D91-9EF4-059487E98C90}"/>
    <pc:docChg chg="modSld">
      <pc:chgData name="Almarie Saayman" userId="43b729c7-052e-4c97-9a83-51ac2ffe52ae" providerId="ADAL" clId="{A1640888-653C-4D91-9EF4-059487E98C90}" dt="2021-02-26T09:38:26.961" v="67" actId="20577"/>
      <pc:docMkLst>
        <pc:docMk/>
      </pc:docMkLst>
      <pc:sldChg chg="modSp mod">
        <pc:chgData name="Almarie Saayman" userId="43b729c7-052e-4c97-9a83-51ac2ffe52ae" providerId="ADAL" clId="{A1640888-653C-4D91-9EF4-059487E98C90}" dt="2021-02-26T09:38:26.961" v="67" actId="20577"/>
        <pc:sldMkLst>
          <pc:docMk/>
          <pc:sldMk cId="0" sldId="256"/>
        </pc:sldMkLst>
        <pc:spChg chg="mod">
          <ac:chgData name="Almarie Saayman" userId="43b729c7-052e-4c97-9a83-51ac2ffe52ae" providerId="ADAL" clId="{A1640888-653C-4D91-9EF4-059487E98C90}" dt="2021-02-26T09:38:26.961" v="67" actId="20577"/>
          <ac:spMkLst>
            <pc:docMk/>
            <pc:sldMk cId="0" sldId="256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64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44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159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6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45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07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2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Think of it as a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comma-separated list enclosed by square brackets, as shown in the example below: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235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Think of it as a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comma-separated list enclosed by square brackets, as shown in the example below: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0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enclosed by curly brackets, comma separated key : value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More organized collection of data than array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17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enclosed by curly brackets, comma separated key : value pairs.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228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enclosed by curly brackets, comma separated key : value pairs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 smtClean="0">
                <a:solidFill>
                  <a:srgbClr val="414141"/>
                </a:solidFill>
                <a:effectLst/>
                <a:latin typeface="-apple-system"/>
              </a:rPr>
              <a:t>Show data</a:t>
            </a:r>
            <a:r>
              <a:rPr lang="en-US" b="0" i="0" baseline="0" dirty="0" smtClean="0">
                <a:solidFill>
                  <a:srgbClr val="414141"/>
                </a:solidFill>
                <a:effectLst/>
                <a:latin typeface="-apple-system"/>
              </a:rPr>
              <a:t> types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65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3937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43559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14069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7019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8218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75498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82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09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694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086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932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206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94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886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418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578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630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38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189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98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 of when to</a:t>
            </a:r>
            <a:r>
              <a:rPr lang="en-US" baseline="0" dirty="0" smtClean="0"/>
              <a:t> use: list of your skills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956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421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424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024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16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3377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4075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3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866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3418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3718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6087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5668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455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900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effectLst/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numArray</a:t>
            </a:r>
            <a:r>
              <a:rPr lang="en-US" dirty="0" smtClean="0"/>
              <a:t> = [</a:t>
            </a:r>
            <a:r>
              <a:rPr lang="en-US" dirty="0" smtClean="0">
                <a:effectLst/>
              </a:rPr>
              <a:t>140000</a:t>
            </a:r>
            <a:r>
              <a:rPr lang="en-US" dirty="0" smtClean="0"/>
              <a:t>, </a:t>
            </a:r>
            <a:r>
              <a:rPr lang="en-US" dirty="0" smtClean="0">
                <a:effectLst/>
              </a:rPr>
              <a:t>104</a:t>
            </a:r>
            <a:r>
              <a:rPr lang="en-US" dirty="0" smtClean="0"/>
              <a:t>, </a:t>
            </a:r>
            <a:r>
              <a:rPr lang="en-US" dirty="0" smtClean="0">
                <a:effectLst/>
              </a:rPr>
              <a:t>99</a:t>
            </a:r>
            <a:r>
              <a:rPr lang="en-US" dirty="0" smtClean="0"/>
              <a:t>]; </a:t>
            </a:r>
            <a:r>
              <a:rPr lang="en-US" dirty="0" err="1" smtClean="0"/>
              <a:t>numArray.</a:t>
            </a:r>
            <a:r>
              <a:rPr lang="en-US" dirty="0" err="1" smtClean="0">
                <a:effectLst/>
              </a:rPr>
              <a:t>sort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a, b</a:t>
            </a:r>
            <a:r>
              <a:rPr lang="en-US" dirty="0" smtClean="0"/>
              <a:t>) { </a:t>
            </a:r>
            <a:r>
              <a:rPr lang="en-US" dirty="0" smtClean="0">
                <a:effectLst/>
              </a:rPr>
              <a:t>return</a:t>
            </a:r>
            <a:r>
              <a:rPr lang="en-US" dirty="0" smtClean="0"/>
              <a:t> a - b; }); </a:t>
            </a:r>
            <a:r>
              <a:rPr lang="en-US" dirty="0" smtClean="0">
                <a:effectLst/>
              </a:rPr>
              <a:t>console</a:t>
            </a:r>
            <a:r>
              <a:rPr lang="en-US" dirty="0" smtClean="0"/>
              <a:t>.</a:t>
            </a:r>
            <a:r>
              <a:rPr lang="en-US" dirty="0" smtClean="0">
                <a:effectLst/>
              </a:rPr>
              <a:t>log</a:t>
            </a:r>
            <a:r>
              <a:rPr lang="en-US" dirty="0" smtClean="0"/>
              <a:t>(</a:t>
            </a:r>
            <a:r>
              <a:rPr lang="en-US" dirty="0" err="1" smtClean="0"/>
              <a:t>numArray</a:t>
            </a:r>
            <a:r>
              <a:rPr lang="en-US" dirty="0" smtClean="0"/>
              <a:t>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290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effectLst/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numArray</a:t>
            </a:r>
            <a:r>
              <a:rPr lang="en-US" dirty="0" smtClean="0"/>
              <a:t> = [</a:t>
            </a:r>
            <a:r>
              <a:rPr lang="en-US" dirty="0" smtClean="0">
                <a:effectLst/>
              </a:rPr>
              <a:t>140000</a:t>
            </a:r>
            <a:r>
              <a:rPr lang="en-US" dirty="0" smtClean="0"/>
              <a:t>, </a:t>
            </a:r>
            <a:r>
              <a:rPr lang="en-US" dirty="0" smtClean="0">
                <a:effectLst/>
              </a:rPr>
              <a:t>104</a:t>
            </a:r>
            <a:r>
              <a:rPr lang="en-US" dirty="0" smtClean="0"/>
              <a:t>, </a:t>
            </a:r>
            <a:r>
              <a:rPr lang="en-US" dirty="0" smtClean="0">
                <a:effectLst/>
              </a:rPr>
              <a:t>99</a:t>
            </a:r>
            <a:r>
              <a:rPr lang="en-US" dirty="0" smtClean="0"/>
              <a:t>]; </a:t>
            </a:r>
            <a:r>
              <a:rPr lang="en-US" dirty="0" err="1" smtClean="0"/>
              <a:t>numArray.</a:t>
            </a:r>
            <a:r>
              <a:rPr lang="en-US" dirty="0" err="1" smtClean="0">
                <a:effectLst/>
              </a:rPr>
              <a:t>sort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a, b</a:t>
            </a:r>
            <a:r>
              <a:rPr lang="en-US" dirty="0" smtClean="0"/>
              <a:t>) { </a:t>
            </a:r>
            <a:r>
              <a:rPr lang="en-US" dirty="0" smtClean="0">
                <a:effectLst/>
              </a:rPr>
              <a:t>return</a:t>
            </a:r>
            <a:r>
              <a:rPr lang="en-US" dirty="0" smtClean="0"/>
              <a:t> a - b; }); </a:t>
            </a:r>
            <a:r>
              <a:rPr lang="en-US" dirty="0" smtClean="0">
                <a:effectLst/>
              </a:rPr>
              <a:t>console</a:t>
            </a:r>
            <a:r>
              <a:rPr lang="en-US" dirty="0" smtClean="0"/>
              <a:t>.</a:t>
            </a:r>
            <a:r>
              <a:rPr lang="en-US" dirty="0" smtClean="0">
                <a:effectLst/>
              </a:rPr>
              <a:t>log</a:t>
            </a:r>
            <a:r>
              <a:rPr lang="en-US" dirty="0" smtClean="0"/>
              <a:t>(</a:t>
            </a:r>
            <a:r>
              <a:rPr lang="en-US" dirty="0" err="1" smtClean="0"/>
              <a:t>numArray</a:t>
            </a:r>
            <a:r>
              <a:rPr lang="en-US" dirty="0" smtClean="0"/>
              <a:t>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1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7819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47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7732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2606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0346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453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7033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6270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0385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9902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5373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0669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4396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4874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5002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5280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9664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4348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506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979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4408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5021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8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264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707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801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is an object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2285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back to demo 2 and add a date to book obj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508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728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26380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CC8060C-8274-4571-81E7-52AE9D5CC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1024" y="4696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>
                <a:solidFill>
                  <a:schemeClr val="tx1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chemeClr val="tx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1767" cy="51435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5D3C4-36CB-4580-AFDC-28C44108C08A}"/>
              </a:ext>
            </a:extLst>
          </p:cNvPr>
          <p:cNvSpPr/>
          <p:nvPr userDrawn="1"/>
        </p:nvSpPr>
        <p:spPr>
          <a:xfrm>
            <a:off x="91700" y="96300"/>
            <a:ext cx="8960600" cy="49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Javascript</a:t>
            </a:r>
            <a:r>
              <a:rPr lang="en-US" dirty="0"/>
              <a:t> Part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STRING &amp; NUMBER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String: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ZA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ZA" sz="1800" dirty="0">
                <a:effectLst/>
                <a:latin typeface="Cousine" panose="020B0604020202020204" charset="0"/>
                <a:ea typeface="Calibri" panose="020F0502020204030204" pitchFamily="34" charset="0"/>
                <a:cs typeface="Cousine" panose="020B0604020202020204" charset="0"/>
              </a:rPr>
              <a:t>Number:</a:t>
            </a:r>
            <a:r>
              <a:rPr lang="en-ZA" sz="1600" dirty="0">
                <a:effectLst/>
                <a:latin typeface="Cousine" panose="020B0604020202020204" charset="0"/>
                <a:ea typeface="Calibri" panose="020F0502020204030204" pitchFamily="34" charset="0"/>
                <a:cs typeface="Cousine" panose="020B0604020202020204" charset="0"/>
              </a:rPr>
              <a:t/>
            </a:r>
            <a:br>
              <a:rPr lang="en-ZA" sz="1600" dirty="0">
                <a:effectLst/>
                <a:latin typeface="Cousine" panose="020B0604020202020204" charset="0"/>
                <a:ea typeface="Calibri" panose="020F0502020204030204" pitchFamily="34" charset="0"/>
                <a:cs typeface="Cousine" panose="020B0604020202020204" charset="0"/>
              </a:rPr>
            </a:br>
            <a:r>
              <a:rPr lang="en-ZA" sz="1600" dirty="0">
                <a:effectLst/>
                <a:latin typeface="Cousine" panose="020B0604020202020204" charset="0"/>
                <a:ea typeface="Calibri" panose="020F0502020204030204" pitchFamily="34" charset="0"/>
                <a:cs typeface="Cousine" panose="020B0604020202020204" charset="0"/>
              </a:rPr>
              <a:t/>
            </a:r>
            <a:br>
              <a:rPr lang="en-ZA" sz="1600" dirty="0">
                <a:effectLst/>
                <a:latin typeface="Cousine" panose="020B0604020202020204" charset="0"/>
                <a:ea typeface="Calibri" panose="020F0502020204030204" pitchFamily="34" charset="0"/>
                <a:cs typeface="Cousine" panose="020B0604020202020204" charset="0"/>
              </a:rPr>
            </a:br>
            <a:r>
              <a:rPr lang="en-ZA" sz="1600" dirty="0">
                <a:effectLst/>
                <a:latin typeface="Cousine" panose="020B0604020202020204" charset="0"/>
                <a:ea typeface="Calibri" panose="020F0502020204030204" pitchFamily="34" charset="0"/>
                <a:cs typeface="Cousine" panose="020B0604020202020204" charset="0"/>
              </a:rPr>
              <a:t>	</a:t>
            </a:r>
            <a:r>
              <a:rPr lang="en-ZA" sz="16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age </a:t>
            </a:r>
            <a:r>
              <a:rPr lang="en-ZA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ZA" sz="1600" dirty="0">
              <a:effectLst/>
              <a:latin typeface="Cousine" panose="020B0604020202020204" charset="0"/>
              <a:ea typeface="Calibri" panose="020F0502020204030204" pitchFamily="3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BOOLEAN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true or false</a:t>
            </a:r>
            <a:endParaRPr lang="en-US" sz="1800" dirty="0">
              <a:solidFill>
                <a:schemeClr val="tx1"/>
              </a:solidFill>
              <a:effectLst/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ZA" sz="1800" b="0" i="0" dirty="0">
                <a:effectLst/>
                <a:latin typeface="Cousine" panose="020B0604020202020204" charset="0"/>
                <a:cs typeface="Cousine" panose="020B0604020202020204" charset="0"/>
              </a:rPr>
              <a:t>More detail later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7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UNDEFINED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Variable has been declared, but not assigned a value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ZA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9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UNDEFINED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Variable has been declared, but not assigned a value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undefined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Hello World!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UNDEFINED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Variable has been declared, but not assigned a value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undefined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Hello World!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We have declared a, but did not assign a value to it – when we try to print the value </a:t>
            </a:r>
            <a:r>
              <a:rPr lang="en-US" sz="18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of 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a to an alert, it will output “undefined”.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6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NULL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Null means no value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Not the same as 0, or empty string “”, or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undefined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Can empty a variable of its value by reassigning it t</a:t>
            </a:r>
            <a:r>
              <a:rPr lang="en-US" sz="1800" dirty="0"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o null</a:t>
            </a:r>
            <a:endParaRPr lang="en-US" sz="1800" dirty="0">
              <a:effectLst/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3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NULL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Null means no value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Not the same as 0, or empty string “”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Can empty a variable of its value by reassigning it t</a:t>
            </a:r>
            <a:r>
              <a:rPr lang="en-US" sz="1800" dirty="0"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o null</a:t>
            </a:r>
            <a:endParaRPr lang="en-US" sz="1800" dirty="0">
              <a:effectLst/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World!“;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Hello World!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null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7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ARRAY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148517"/>
            <a:ext cx="767735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Multiple values in a single variable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7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ARRAY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7832765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Multiple values in a single variable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“Pretoria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b="0" i="0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years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[2019, 2020, 2021];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0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OBJECT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285750" indent="-285750">
              <a:buClr>
                <a:schemeClr val="tx1"/>
              </a:buClr>
            </a:pPr>
            <a:r>
              <a:rPr lang="en-ZA" sz="1800" dirty="0">
                <a:latin typeface="Cousine" panose="020B0604020202020204" charset="0"/>
                <a:cs typeface="Cousine" panose="020B0604020202020204" charset="0"/>
              </a:rPr>
              <a:t>Key-value pairs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0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Hello world!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I AM ZAKIYA SAFI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8" y="2323578"/>
            <a:ext cx="381712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find me at: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dirty="0">
                <a:solidFill>
                  <a:schemeClr val="tx1"/>
                </a:solidFill>
              </a:rPr>
              <a:t>z</a:t>
            </a:r>
            <a:r>
              <a:rPr lang="en" sz="1800" dirty="0">
                <a:solidFill>
                  <a:schemeClr val="tx1"/>
                </a:solidFill>
              </a:rPr>
              <a:t>akiya.safi@entelect.co.za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person, tree, clothing, outdoor&#10;&#10;Description automatically generated">
            <a:extLst>
              <a:ext uri="{FF2B5EF4-FFF2-40B4-BE49-F238E27FC236}">
                <a16:creationId xmlns:a16="http://schemas.microsoft.com/office/drawing/2014/main" id="{FEA8C080-4406-4557-AD42-55604497A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0" t="7279" b="3719"/>
          <a:stretch/>
        </p:blipFill>
        <p:spPr>
          <a:xfrm>
            <a:off x="6482377" y="2808218"/>
            <a:ext cx="1561214" cy="154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OBJECT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285750" indent="-285750">
              <a:buClr>
                <a:schemeClr val="tx1"/>
              </a:buClr>
            </a:pPr>
            <a:r>
              <a:rPr lang="en-ZA" sz="1800" dirty="0">
                <a:latin typeface="Cousine" panose="020B0604020202020204" charset="0"/>
                <a:cs typeface="Cousine" panose="020B0604020202020204" charset="0"/>
              </a:rPr>
              <a:t>Key-value pairs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emptyObject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{};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“Zakiya”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: 23,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rgbClr val="0000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5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OBJECT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285750" indent="-285750">
              <a:buClr>
                <a:schemeClr val="tx1"/>
              </a:buClr>
            </a:pPr>
            <a:r>
              <a:rPr lang="en-ZA" sz="1800" dirty="0">
                <a:latin typeface="Cousine" panose="020B0604020202020204" charset="0"/>
                <a:cs typeface="Cousine" panose="020B0604020202020204" charset="0"/>
              </a:rPr>
              <a:t>Key-value pairs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emptyObject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{};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ZA" sz="1600" dirty="0">
              <a:solidFill>
                <a:srgbClr val="0000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“Zakiya”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: 23,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THE WEIRD STUFF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JS evaluates expressions from left to right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So what happens when we have 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3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THE WEIRD STUFF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JS evaluates expressions from left to right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So what happens when we have 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will treat this as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“23”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7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THE WEIRD STUFF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JS evaluates expressions from left to right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So what happens when we have 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will treat this as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“23”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So: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	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“23Zakiya”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05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THE WEIRD STUFF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JS evaluates expressions from left to right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So what happens when we have 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23;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JavaScript 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will treat this as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“23”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So: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	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“Zakiya23”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1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THE WEIRD STUFF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JS evaluates expressions from left to right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So what happens when we have 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23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</a:t>
            </a:r>
            <a:r>
              <a:rPr lang="en-US" sz="1800" b="0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 smtClean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//step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5 + 23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//step 2: 28 + “Zakiya” 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 smtClean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“28Zakiya”</a:t>
            </a:r>
          </a:p>
          <a:p>
            <a:pPr marL="742950" lvl="1" indent="-285750">
              <a:buClr>
                <a:schemeClr val="tx1"/>
              </a:buClr>
            </a:pP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2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TYPES: </a:t>
            </a:r>
            <a:r>
              <a:rPr lang="en-US" b="1" dirty="0"/>
              <a:t>THE WEIRD STUFF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JS evaluates expressions from left to right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What about 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“Zakiya”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23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//step 1: “Zakiya” +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//step 2: “Zakiya5” +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“Zakiya523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742950" lvl="1" indent="-285750">
              <a:buClr>
                <a:schemeClr val="tx1"/>
              </a:buClr>
            </a:pP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TYPE CONVERSION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Converting between different data types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2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CONVERSION: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125538"/>
            <a:ext cx="8291513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When we have a mix of data types we may not get the result we want :</a:t>
            </a:r>
          </a:p>
          <a:p>
            <a:pPr marL="285750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“16”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– JAVASCRIPT PART 1</a:t>
            </a:r>
            <a:endParaRPr lang="en-ZA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 CONVERSION:</a:t>
            </a:r>
            <a:r>
              <a:rPr lang="en-US" b="1" dirty="0"/>
              <a:t> </a:t>
            </a:r>
            <a:r>
              <a:rPr lang="en-US" b="1" dirty="0" smtClean="0"/>
              <a:t>STRING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/>
              <a:t>NUMBER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125538"/>
            <a:ext cx="8291513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When we have a mix of data types we may not get the result we want:</a:t>
            </a:r>
          </a:p>
          <a:p>
            <a:pPr marL="285750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“16”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 = “164”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 err="1"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 will automatically convert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 to a string, and will do a string + operation instead of an arithmetic addition operation.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 CONVERSION:</a:t>
            </a:r>
            <a:r>
              <a:rPr lang="en-US" b="1" dirty="0"/>
              <a:t> STRING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NUMBER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125538"/>
            <a:ext cx="8291513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We need to manually tell </a:t>
            </a:r>
            <a:r>
              <a:rPr lang="en-US" sz="1800" dirty="0" err="1"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 that we want x to be treated as a number when calculating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:</a:t>
            </a:r>
          </a:p>
          <a:p>
            <a:pPr marL="285750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“16”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 = 20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converts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from a string to a number so we can add it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6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 CONVERSION:</a:t>
            </a:r>
            <a:r>
              <a:rPr lang="en-US" b="1" dirty="0"/>
              <a:t> </a:t>
            </a:r>
            <a:r>
              <a:rPr lang="en-US" b="1" dirty="0" smtClean="0"/>
              <a:t>NUMBER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/>
              <a:t>STRING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125538"/>
            <a:ext cx="8291513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 err="1"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 usually does this automatically</a:t>
            </a:r>
          </a:p>
          <a:p>
            <a:pPr marL="285750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320;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description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total is: 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(description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“The total is:320”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automatically converted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to a string so it could be concatenated with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en-US" sz="16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 CONVERSION:</a:t>
            </a:r>
            <a:r>
              <a:rPr lang="en-US" b="1" dirty="0"/>
              <a:t> NUMBER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STRING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125538"/>
            <a:ext cx="8291513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But there are some cases where we need to manually intervene</a:t>
            </a:r>
          </a:p>
          <a:p>
            <a:pPr marL="285750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970822;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12345;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983167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 CONVERSION:</a:t>
            </a:r>
            <a:r>
              <a:rPr lang="en-US" b="1" dirty="0"/>
              <a:t> NUMBER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STRING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125538"/>
            <a:ext cx="8291513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But there are some cases where we need to manually </a:t>
            </a:r>
            <a:r>
              <a:rPr lang="en-US" sz="1800" dirty="0" smtClean="0">
                <a:latin typeface="Cousine" panose="020B0604020202020204" charset="0"/>
                <a:cs typeface="Cousine" panose="020B0604020202020204" charset="0"/>
              </a:rPr>
              <a:t>intervene</a:t>
            </a: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970822;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12345;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dateOfBirth.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studentNumber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97082212345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converts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and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to strings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BOOLEANS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true or false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1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We need a data type that can only have one of two values, like</a:t>
            </a:r>
          </a:p>
          <a:p>
            <a:pPr marL="742950" lvl="1" indent="-285750">
              <a:buClr>
                <a:schemeClr val="tx1"/>
              </a:buClr>
            </a:pPr>
            <a: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yes / no</a:t>
            </a:r>
          </a:p>
          <a:p>
            <a:pPr marL="742950" lvl="1" indent="-285750">
              <a:buClr>
                <a:schemeClr val="tx1"/>
              </a:buClr>
            </a:pPr>
            <a: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on / off</a:t>
            </a:r>
          </a:p>
          <a:p>
            <a:pPr marL="742950" lvl="1" indent="-285750">
              <a:buClr>
                <a:schemeClr val="tx1"/>
              </a:buClr>
            </a:pPr>
            <a: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true / false</a:t>
            </a:r>
          </a:p>
          <a:p>
            <a:pPr marL="742950" lvl="1" indent="-285750">
              <a:buClr>
                <a:schemeClr val="tx1"/>
              </a:buClr>
            </a:pPr>
            <a:endParaRPr lang="en-ZA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ZA" sz="1600" dirty="0">
                <a:latin typeface="Cousine" panose="020B0604020202020204" charset="0"/>
                <a:cs typeface="Cousine" panose="020B0604020202020204" charset="0"/>
              </a:rPr>
              <a:t>Use for comparisons </a:t>
            </a:r>
          </a:p>
          <a:p>
            <a:pPr marL="285750" indent="-285750">
              <a:buClr>
                <a:schemeClr val="tx1"/>
              </a:buClr>
            </a:pPr>
            <a:endParaRPr lang="en-ZA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ZA" sz="1600" dirty="0">
                <a:latin typeface="Cousine" panose="020B0604020202020204" charset="0"/>
                <a:cs typeface="Cousine" panose="020B0604020202020204" charset="0"/>
              </a:rPr>
              <a:t>Convention: name Boolean variables starting with </a:t>
            </a:r>
            <a:r>
              <a:rPr lang="en-Z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742950" lvl="1" indent="-285750">
              <a:buClr>
                <a:schemeClr val="tx1"/>
              </a:buClr>
            </a:pPr>
            <a:r>
              <a:rPr lang="en-ZA" sz="16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Eg</a:t>
            </a:r>
            <a: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: </a:t>
            </a:r>
            <a:r>
              <a:rPr lang="en-Z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ZA" sz="16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,</a:t>
            </a:r>
            <a:r>
              <a:rPr lang="en-Z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isOpen</a:t>
            </a:r>
            <a: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ZA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2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BOOLEANS:</a:t>
            </a:r>
            <a:r>
              <a:rPr lang="en-US" b="1" dirty="0"/>
              <a:t> COMPARISONS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Comparison operators: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sz="2800" dirty="0">
                <a:solidFill>
                  <a:srgbClr val="C00000"/>
                </a:solidFill>
                <a:latin typeface="Cousine" panose="020B0604020202020204" charset="0"/>
                <a:cs typeface="Cousine" panose="020B0604020202020204" charset="0"/>
              </a:rPr>
              <a:t>&gt;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 greater than </a:t>
            </a:r>
            <a:b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2800" dirty="0">
                <a:solidFill>
                  <a:srgbClr val="C00000"/>
                </a:solidFill>
                <a:latin typeface="Cousine" panose="020B0604020202020204" charset="0"/>
                <a:cs typeface="Cousine" panose="020B0604020202020204" charset="0"/>
              </a:rPr>
              <a:t>&lt;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 less than</a:t>
            </a:r>
            <a:b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2800" dirty="0">
                <a:solidFill>
                  <a:srgbClr val="C00000"/>
                </a:solidFill>
                <a:latin typeface="Cousine" panose="020B0604020202020204" charset="0"/>
                <a:cs typeface="Cousine" panose="020B0604020202020204" charset="0"/>
              </a:rPr>
              <a:t>==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 equal to	</a:t>
            </a:r>
            <a:b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Remember: one = is an assignment, two == is a comparison</a:t>
            </a:r>
            <a:br>
              <a:rPr lang="en-US" sz="14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4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2800" dirty="0">
                <a:solidFill>
                  <a:srgbClr val="C00000"/>
                </a:solidFill>
                <a:latin typeface="Cousine" panose="020B0604020202020204" charset="0"/>
                <a:cs typeface="Cousine" panose="020B0604020202020204" charset="0"/>
              </a:rPr>
              <a:t>!=</a:t>
            </a:r>
            <a:r>
              <a:rPr lang="en-US" sz="14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not equal </a:t>
            </a:r>
            <a:r>
              <a:rPr lang="en-US" sz="16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to</a:t>
            </a:r>
          </a:p>
          <a:p>
            <a:pPr marL="742950" lvl="1" indent="-285750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The result of a comparison is always a Boolean (true or false)</a:t>
            </a: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BOOLEANS:</a:t>
            </a:r>
            <a:r>
              <a:rPr lang="en-US" b="1" dirty="0"/>
              <a:t> COMPARISONS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 = 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b = 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 = 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ZA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5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BOOLEANS:</a:t>
            </a:r>
            <a:r>
              <a:rPr lang="en-US" b="1" dirty="0"/>
              <a:t> COMPARISONS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 = 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b = 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 = 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ZA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false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1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RECAP: </a:t>
            </a:r>
            <a:r>
              <a:rPr lang="en-US" b="1" dirty="0"/>
              <a:t>WHAT IS JAVASCRIPT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Programming language of the web</a:t>
            </a:r>
          </a:p>
          <a:p>
            <a:pPr>
              <a:buClrTx/>
            </a:pPr>
            <a:r>
              <a:rPr lang="en" sz="2000" dirty="0"/>
              <a:t>Changes the behaviour of web pages</a:t>
            </a:r>
          </a:p>
          <a:p>
            <a:pPr>
              <a:buClrTx/>
            </a:pPr>
            <a:endParaRPr lang="en" sz="2000" dirty="0"/>
          </a:p>
          <a:p>
            <a:pPr>
              <a:buClrTx/>
            </a:pPr>
            <a:r>
              <a:rPr lang="en-ZA" sz="2000" dirty="0"/>
              <a:t>Inline </a:t>
            </a:r>
            <a:r>
              <a:rPr lang="en-ZA" sz="2000" dirty="0" err="1"/>
              <a:t>javascript</a:t>
            </a:r>
            <a:r>
              <a:rPr lang="en-ZA" sz="2000" dirty="0"/>
              <a:t>:</a:t>
            </a:r>
          </a:p>
          <a:p>
            <a:pPr lvl="1">
              <a:buClrTx/>
            </a:pPr>
            <a:r>
              <a:rPr lang="en-ZA" sz="2000" dirty="0">
                <a:solidFill>
                  <a:schemeClr val="tx1"/>
                </a:solidFill>
              </a:rPr>
              <a:t>Code goes between </a:t>
            </a:r>
            <a:r>
              <a:rPr lang="en-ZA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  <a:r>
              <a:rPr lang="en-ZA" sz="2000" dirty="0">
                <a:solidFill>
                  <a:schemeClr val="tx1"/>
                </a:solidFill>
              </a:rPr>
              <a:t>and </a:t>
            </a:r>
            <a:r>
              <a:rPr lang="en-ZA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r>
              <a:rPr lang="en-ZA" sz="2000" dirty="0">
                <a:solidFill>
                  <a:schemeClr val="accent1"/>
                </a:solidFill>
              </a:rPr>
              <a:t> </a:t>
            </a:r>
            <a:r>
              <a:rPr lang="en-ZA" sz="2000" dirty="0">
                <a:solidFill>
                  <a:schemeClr val="tx1"/>
                </a:solidFill>
              </a:rPr>
              <a:t>tags</a:t>
            </a:r>
          </a:p>
          <a:p>
            <a:pPr>
              <a:buClrTx/>
            </a:pPr>
            <a:r>
              <a:rPr lang="en-ZA" sz="2000" dirty="0"/>
              <a:t>External </a:t>
            </a:r>
            <a:r>
              <a:rPr lang="en-ZA" sz="2000" dirty="0" err="1"/>
              <a:t>javascript</a:t>
            </a:r>
            <a:r>
              <a:rPr lang="en-ZA" sz="2000" dirty="0"/>
              <a:t>:</a:t>
            </a:r>
            <a:endParaRPr lang="en-ZA" sz="2000" dirty="0">
              <a:solidFill>
                <a:schemeClr val="lt1"/>
              </a:solidFill>
            </a:endParaRPr>
          </a:p>
          <a:p>
            <a:pPr lvl="1">
              <a:buClrTx/>
            </a:pPr>
            <a:r>
              <a:rPr lang="en-ZA" sz="2000" dirty="0">
                <a:solidFill>
                  <a:schemeClr val="tx1"/>
                </a:solidFill>
              </a:rPr>
              <a:t>Code goes in a separate external file with .</a:t>
            </a:r>
            <a:r>
              <a:rPr lang="en-ZA" sz="2000" dirty="0" err="1">
                <a:solidFill>
                  <a:schemeClr val="tx1"/>
                </a:solidFill>
              </a:rPr>
              <a:t>js</a:t>
            </a:r>
            <a:r>
              <a:rPr lang="en-ZA" sz="2000" dirty="0">
                <a:solidFill>
                  <a:schemeClr val="tx1"/>
                </a:solidFill>
              </a:rPr>
              <a:t> extension</a:t>
            </a:r>
            <a:br>
              <a:rPr lang="en-ZA" sz="2000" dirty="0">
                <a:solidFill>
                  <a:schemeClr val="tx1"/>
                </a:solidFill>
              </a:rPr>
            </a:br>
            <a:r>
              <a:rPr lang="en-ZA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Z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ZA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="myScript.js"&gt;&lt;/script&gt;</a:t>
            </a:r>
            <a:endParaRPr lang="en-ZA" sz="105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ClrTx/>
              <a:buNone/>
            </a:pPr>
            <a:endParaRPr lang="en-ZA" sz="2000" dirty="0">
              <a:solidFill>
                <a:schemeClr val="tx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BOOLEANS:</a:t>
            </a:r>
            <a:r>
              <a:rPr lang="en-US" b="1" dirty="0"/>
              <a:t> COMPARISONS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 = 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b = 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 = 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ZA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false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ZA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false</a:t>
            </a:r>
            <a:r>
              <a:rPr lang="en-ZA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ZA" sz="1600" b="0" i="0" dirty="0">
              <a:solidFill>
                <a:schemeClr val="bg2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==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ZA" sz="1600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en-ZA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ZA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0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ARRAYS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methods, sorting &amp; iteration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Used to store multiple values in a single variable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Each value is called an 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>element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, and has an 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>index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INDEXES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Indexes start at 0, not 1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INDEXES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Indexes start at 0, not 1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20246B-4792-4AE7-AB1B-322774660FE9}"/>
              </a:ext>
            </a:extLst>
          </p:cNvPr>
          <p:cNvCxnSpPr/>
          <p:nvPr/>
        </p:nvCxnSpPr>
        <p:spPr>
          <a:xfrm>
            <a:off x="3949910" y="2098623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E2A38-B39F-40E0-9AA5-9AD1D013111E}"/>
              </a:ext>
            </a:extLst>
          </p:cNvPr>
          <p:cNvCxnSpPr/>
          <p:nvPr/>
        </p:nvCxnSpPr>
        <p:spPr>
          <a:xfrm>
            <a:off x="5608821" y="2106118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34AB42-66A5-4C3B-A5C4-07B7D60D2F01}"/>
              </a:ext>
            </a:extLst>
          </p:cNvPr>
          <p:cNvCxnSpPr/>
          <p:nvPr/>
        </p:nvCxnSpPr>
        <p:spPr>
          <a:xfrm>
            <a:off x="7192781" y="2106118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B07CE-58E1-4FF8-B2B5-412DB1822E19}"/>
              </a:ext>
            </a:extLst>
          </p:cNvPr>
          <p:cNvSpPr txBox="1"/>
          <p:nvPr/>
        </p:nvSpPr>
        <p:spPr>
          <a:xfrm>
            <a:off x="3822494" y="2660754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5E3B7-3322-4770-9024-4DF1205CCD80}"/>
              </a:ext>
            </a:extLst>
          </p:cNvPr>
          <p:cNvSpPr txBox="1"/>
          <p:nvPr/>
        </p:nvSpPr>
        <p:spPr>
          <a:xfrm>
            <a:off x="5462667" y="2641741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2CE5F-54B4-4428-A14D-01F4D1DC98A9}"/>
              </a:ext>
            </a:extLst>
          </p:cNvPr>
          <p:cNvSpPr txBox="1"/>
          <p:nvPr/>
        </p:nvSpPr>
        <p:spPr>
          <a:xfrm>
            <a:off x="7046627" y="2641741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77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INDEXES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Indexes start at 0, not 1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To get the 1</a:t>
            </a:r>
            <a:r>
              <a:rPr lang="en-US" sz="1800" b="0" i="0" baseline="3000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st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element in the list: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6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</a:b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firstCity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cities[0];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firstCity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“Johannesburg”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E3B6C8-ED44-4C19-9B11-9B7BE1FF5E28}"/>
              </a:ext>
            </a:extLst>
          </p:cNvPr>
          <p:cNvCxnSpPr/>
          <p:nvPr/>
        </p:nvCxnSpPr>
        <p:spPr>
          <a:xfrm>
            <a:off x="3949910" y="2098623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17A63-F7F9-4B76-AF6A-646A70F63602}"/>
              </a:ext>
            </a:extLst>
          </p:cNvPr>
          <p:cNvCxnSpPr/>
          <p:nvPr/>
        </p:nvCxnSpPr>
        <p:spPr>
          <a:xfrm>
            <a:off x="5608821" y="2106118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E41161-5D72-49FC-861D-DB3447C376E2}"/>
              </a:ext>
            </a:extLst>
          </p:cNvPr>
          <p:cNvCxnSpPr/>
          <p:nvPr/>
        </p:nvCxnSpPr>
        <p:spPr>
          <a:xfrm>
            <a:off x="7192781" y="2106118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C62A65-0923-4264-A12C-193D64873752}"/>
              </a:ext>
            </a:extLst>
          </p:cNvPr>
          <p:cNvSpPr txBox="1"/>
          <p:nvPr/>
        </p:nvSpPr>
        <p:spPr>
          <a:xfrm>
            <a:off x="3822494" y="2660754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7502B-19C8-41DC-8704-D5A3E70E6E0D}"/>
              </a:ext>
            </a:extLst>
          </p:cNvPr>
          <p:cNvSpPr txBox="1"/>
          <p:nvPr/>
        </p:nvSpPr>
        <p:spPr>
          <a:xfrm>
            <a:off x="5462667" y="2641741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166CE-1D93-4EAD-AA0F-0BA8D53B246A}"/>
              </a:ext>
            </a:extLst>
          </p:cNvPr>
          <p:cNvSpPr txBox="1"/>
          <p:nvPr/>
        </p:nvSpPr>
        <p:spPr>
          <a:xfrm>
            <a:off x="7046627" y="2641741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67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INDEXES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Indexes start at 0, not 1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To get the 2</a:t>
            </a:r>
            <a:r>
              <a:rPr lang="en-US" sz="1800" b="0" i="0" baseline="3000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nd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element in the list: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6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</a:b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secondCity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cities[1];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firstCity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“Pretoria”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E3B6C8-ED44-4C19-9B11-9B7BE1FF5E28}"/>
              </a:ext>
            </a:extLst>
          </p:cNvPr>
          <p:cNvCxnSpPr/>
          <p:nvPr/>
        </p:nvCxnSpPr>
        <p:spPr>
          <a:xfrm>
            <a:off x="3949910" y="2098623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17A63-F7F9-4B76-AF6A-646A70F63602}"/>
              </a:ext>
            </a:extLst>
          </p:cNvPr>
          <p:cNvCxnSpPr/>
          <p:nvPr/>
        </p:nvCxnSpPr>
        <p:spPr>
          <a:xfrm>
            <a:off x="5608821" y="2106118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E41161-5D72-49FC-861D-DB3447C376E2}"/>
              </a:ext>
            </a:extLst>
          </p:cNvPr>
          <p:cNvCxnSpPr/>
          <p:nvPr/>
        </p:nvCxnSpPr>
        <p:spPr>
          <a:xfrm>
            <a:off x="7192781" y="2106118"/>
            <a:ext cx="0" cy="480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C62A65-0923-4264-A12C-193D64873752}"/>
              </a:ext>
            </a:extLst>
          </p:cNvPr>
          <p:cNvSpPr txBox="1"/>
          <p:nvPr/>
        </p:nvSpPr>
        <p:spPr>
          <a:xfrm>
            <a:off x="3822494" y="2660754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7502B-19C8-41DC-8704-D5A3E70E6E0D}"/>
              </a:ext>
            </a:extLst>
          </p:cNvPr>
          <p:cNvSpPr txBox="1"/>
          <p:nvPr/>
        </p:nvSpPr>
        <p:spPr>
          <a:xfrm>
            <a:off x="5462667" y="2641741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166CE-1D93-4EAD-AA0F-0BA8D53B246A}"/>
              </a:ext>
            </a:extLst>
          </p:cNvPr>
          <p:cNvSpPr txBox="1"/>
          <p:nvPr/>
        </p:nvSpPr>
        <p:spPr>
          <a:xfrm>
            <a:off x="7046627" y="2641741"/>
            <a:ext cx="29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60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toString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br>
              <a:rPr lang="en-US" sz="20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20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Returns all elements of an array as a single string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allCities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cities.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allCities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Johannesburg,Pretoria,Cape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Town”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8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smtClean="0">
                <a:latin typeface="Cousine" panose="020B0604020202020204" charset="0"/>
                <a:cs typeface="Cousine" panose="020B0604020202020204" charset="0"/>
              </a:rPr>
              <a:t>length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20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20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Returns </a:t>
            </a:r>
            <a:r>
              <a:rPr lang="en-US" sz="18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the size of the array (number of elements)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cities.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9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pop()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Removes the last element.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cities.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cities = [“Johannesburg”, “Pretoria”]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3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RECAP: </a:t>
            </a:r>
            <a:r>
              <a:rPr lang="en-US" b="1" dirty="0"/>
              <a:t>OUTPUTS, VARIABLES &amp; OPERATORS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2723" y="1002567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ZA" sz="2000" dirty="0" err="1">
                <a:solidFill>
                  <a:schemeClr val="tx1"/>
                </a:solidFill>
              </a:rPr>
              <a:t>utput</a:t>
            </a:r>
            <a:r>
              <a:rPr lang="en-ZA" sz="2000" dirty="0">
                <a:solidFill>
                  <a:schemeClr val="tx1"/>
                </a:solidFill>
              </a:rPr>
              <a:t>: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Clr>
                <a:schemeClr val="tx1"/>
              </a:buClr>
            </a:pPr>
            <a:endParaRPr lang="en-ZA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ZA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ZA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</a:t>
            </a:r>
            <a:r>
              <a:rPr lang="en-ZA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endParaRPr lang="en-ZA" sz="2000" dirty="0">
              <a:solidFill>
                <a:schemeClr val="tx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8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push()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Adds a new element to the end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cities.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“Durban”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cities = [“Johannesburg”, “Pretoria”, “Cape Town”, “Durban”]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Changing elements using indexes</a:t>
            </a: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changing Pretoria to Durban: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cities[1]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“Durban”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//cities =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[“Johannesburg”, “Durban”, “Cape Town”];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tx1"/>
              </a:buClr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69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Changing elements using indexes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You could also build up an array using the indexes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lang="en-US" sz="18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cities[0]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cities[1]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cities[2]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//cities =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[“Johannesburg”, “Pretoria”, “Cape Town”];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1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concat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Merges two existing arrays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gautengCities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capeCities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“Cape Town”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allCities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gautengCities.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capeCities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allCities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[“Johannesburg”, “Pretoria”, “Cape Town”];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7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METHODS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concat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Merges two existing arrays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gautengCities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capeCities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“Cape Town”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allCities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capeCities.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gautengCities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allCities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[“Cape Town”, “Johannesburg”, “Pretoria”];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5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SORTING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sort()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Sorts an array alphabetically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cities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“Pretoria”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“Cape Town”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cities = [“Cape Town”, “Johannesburg”, “Pretoria”];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8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SORTING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sort()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Sorts an array alphabetically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numbers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[4, 20, 2];</a:t>
            </a:r>
          </a:p>
          <a:p>
            <a:pPr marL="914400" lvl="2" indent="0">
              <a:buClr>
                <a:schemeClr val="tx1"/>
              </a:buClr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years = [2, 20, 4];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3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SORTING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sort()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To sort numerically: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numbers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[4, 20, 2];</a:t>
            </a:r>
          </a:p>
          <a:p>
            <a:pPr marL="914400" lvl="2" indent="0">
              <a:buClr>
                <a:schemeClr val="tx1"/>
              </a:buClr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b) {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8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SORTING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reverse()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Reverses the elements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let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sort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();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 cities = [“Cape Town”, “Johannesburg”, “Pretoria”];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600" dirty="0">
              <a:solidFill>
                <a:srgbClr val="000000">
                  <a:lumMod val="50000"/>
                  <a:lumOff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reverse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cities = [“Pretoria”, “Johannesburg”, “Cape Town”];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usine" panose="020B0604020202020204" charset="0"/>
              <a:cs typeface="Cousine" panose="020B0604020202020204" charset="0"/>
              <a:sym typeface="Cousine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Iterates through each element in an array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let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forEach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index, array)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//do stuff here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}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4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RECAP: </a:t>
            </a:r>
            <a:r>
              <a:rPr lang="en-US" b="1" dirty="0"/>
              <a:t>OUTPUTS, VARIABLES &amp; OPERATORS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2723" y="1002567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Declaring variables:</a:t>
            </a:r>
          </a:p>
          <a:p>
            <a:pPr lvl="1">
              <a:buClr>
                <a:schemeClr val="tx1"/>
              </a:buClr>
            </a:pPr>
            <a:endParaRPr lang="en-ZA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2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person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“Zakiya"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Clr>
                <a:schemeClr val="tx1"/>
              </a:buClr>
            </a:pPr>
            <a:endParaRPr lang="en-ZA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tx1"/>
              </a:buClr>
            </a:pPr>
            <a:endParaRPr lang="en-ZA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2" indent="0">
              <a:buClr>
                <a:schemeClr val="tx1"/>
              </a:buClr>
              <a:buNone/>
            </a:pPr>
            <a:r>
              <a:rPr lang="en-ZA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vat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0.15;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7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Iterates through each element in an array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let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forEach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index, array)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//do stuff here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For each element in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, we will call the function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4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Lets look at </a:t>
            </a: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myFunction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array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 {}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4569EB-7795-49CC-BEE8-01E7813654BA}"/>
              </a:ext>
            </a:extLst>
          </p:cNvPr>
          <p:cNvCxnSpPr>
            <a:cxnSpLocks/>
          </p:cNvCxnSpPr>
          <p:nvPr/>
        </p:nvCxnSpPr>
        <p:spPr>
          <a:xfrm>
            <a:off x="5291528" y="2571750"/>
            <a:ext cx="532151" cy="6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A454AF-2A5B-4E19-8505-221674570897}"/>
              </a:ext>
            </a:extLst>
          </p:cNvPr>
          <p:cNvSpPr txBox="1"/>
          <p:nvPr/>
        </p:nvSpPr>
        <p:spPr>
          <a:xfrm>
            <a:off x="5083778" y="3274738"/>
            <a:ext cx="2890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 is a string with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cities.toString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(The entire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cities 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array as a string)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Lets look at </a:t>
            </a: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myFunction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 array) {}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9E3B7D-C8D3-4A95-B10B-8DED4E18A429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0" cy="59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A454AF-2A5B-4E19-8505-221674570897}"/>
              </a:ext>
            </a:extLst>
          </p:cNvPr>
          <p:cNvSpPr txBox="1"/>
          <p:nvPr/>
        </p:nvSpPr>
        <p:spPr>
          <a:xfrm>
            <a:off x="3058494" y="3194764"/>
            <a:ext cx="3274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 is the index of the element in the current iteration.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sine" panose="020B0604020202020204" charset="0"/>
                <a:cs typeface="Cousine" panose="020B0604020202020204" charset="0"/>
              </a:rPr>
              <a:t>eg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: in the first iteration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 will be </a:t>
            </a:r>
            <a:r>
              <a:rPr lang="en-US" b="1" dirty="0">
                <a:latin typeface="Cousine" panose="020B0604020202020204" charset="0"/>
                <a:cs typeface="Cousine" panose="020B0604020202020204" charset="0"/>
              </a:rPr>
              <a:t>0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, in the second iteration it will be </a:t>
            </a:r>
            <a:r>
              <a:rPr lang="en-US" b="1" dirty="0">
                <a:latin typeface="Cousine" panose="020B0604020202020204" charset="0"/>
                <a:cs typeface="Cousine" panose="020B0604020202020204" charset="0"/>
              </a:rPr>
              <a:t>1</a:t>
            </a:r>
            <a:endParaRPr lang="en-Z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402392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Lets look at </a:t>
            </a: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myFunction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value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 index, array) {}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8F73AF-AD08-4DA4-A1BC-B9116E9005D0}"/>
              </a:ext>
            </a:extLst>
          </p:cNvPr>
          <p:cNvCxnSpPr>
            <a:cxnSpLocks/>
          </p:cNvCxnSpPr>
          <p:nvPr/>
        </p:nvCxnSpPr>
        <p:spPr>
          <a:xfrm flipH="1">
            <a:off x="3043003" y="2571750"/>
            <a:ext cx="712033" cy="6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A454AF-2A5B-4E19-8505-221674570897}"/>
              </a:ext>
            </a:extLst>
          </p:cNvPr>
          <p:cNvSpPr txBox="1"/>
          <p:nvPr/>
        </p:nvSpPr>
        <p:spPr>
          <a:xfrm>
            <a:off x="1432693" y="3327694"/>
            <a:ext cx="3341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 is the value of the element in the current iteration.</a:t>
            </a:r>
            <a:br>
              <a:rPr lang="en-US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dirty="0" err="1">
                <a:latin typeface="Cousine" panose="020B0604020202020204" charset="0"/>
                <a:cs typeface="Cousine" panose="020B0604020202020204" charset="0"/>
              </a:rPr>
              <a:t>eg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: in the first iteration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cities[0]</a:t>
            </a: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 which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“Johannesburg”</a:t>
            </a: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82471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Lets look at </a:t>
            </a: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myFunction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myFunction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value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 index, array) {}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Clr>
                <a:srgbClr val="000000"/>
              </a:buClr>
              <a:defRPr/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We can use the variables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and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to change the array and  trigger outputs.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7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82471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If we wanted to create a pop up for each city: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cities.forEach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index, array)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	alert(value);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}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6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82471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printCity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gets called 3 times. The </a:t>
            </a:r>
            <a:r>
              <a:rPr lang="en-US" sz="1800" b="1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first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time: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cities.forEach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US" sz="14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index, array)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alert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(value);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 output: “Johannesburg”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}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B2EB2-BF7B-491E-A65B-1687CBB02CC0}"/>
              </a:ext>
            </a:extLst>
          </p:cNvPr>
          <p:cNvSpPr txBox="1"/>
          <p:nvPr/>
        </p:nvSpPr>
        <p:spPr>
          <a:xfrm>
            <a:off x="804319" y="4062438"/>
            <a:ext cx="319943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2A12FE-85AE-4D19-9E4D-C5B90CF1A696}"/>
              </a:ext>
            </a:extLst>
          </p:cNvPr>
          <p:cNvCxnSpPr/>
          <p:nvPr/>
        </p:nvCxnSpPr>
        <p:spPr>
          <a:xfrm flipV="1">
            <a:off x="3680085" y="3650106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552AF-19DE-46C2-8F02-9CC3A027BB8D}"/>
              </a:ext>
            </a:extLst>
          </p:cNvPr>
          <p:cNvCxnSpPr/>
          <p:nvPr/>
        </p:nvCxnSpPr>
        <p:spPr>
          <a:xfrm flipV="1">
            <a:off x="4521628" y="3652656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EC49F7-019A-4A93-B00D-46C61C732779}"/>
              </a:ext>
            </a:extLst>
          </p:cNvPr>
          <p:cNvCxnSpPr/>
          <p:nvPr/>
        </p:nvCxnSpPr>
        <p:spPr>
          <a:xfrm flipV="1">
            <a:off x="5191189" y="3652655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6920B7-BC57-4AD9-A215-C802303FEFF0}"/>
              </a:ext>
            </a:extLst>
          </p:cNvPr>
          <p:cNvSpPr txBox="1"/>
          <p:nvPr/>
        </p:nvSpPr>
        <p:spPr>
          <a:xfrm>
            <a:off x="3045147" y="3380021"/>
            <a:ext cx="1179024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“Johannesburg”</a:t>
            </a:r>
            <a:endParaRPr lang="en-ZA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B5E0B-17BF-4937-BE99-AF30878DA8B6}"/>
              </a:ext>
            </a:extLst>
          </p:cNvPr>
          <p:cNvSpPr txBox="1"/>
          <p:nvPr/>
        </p:nvSpPr>
        <p:spPr>
          <a:xfrm>
            <a:off x="4370403" y="3379748"/>
            <a:ext cx="284044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  <a:endParaRPr lang="en-ZA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D6DBE-06BD-4090-8A3D-BD5D7B56314F}"/>
              </a:ext>
            </a:extLst>
          </p:cNvPr>
          <p:cNvSpPr txBox="1"/>
          <p:nvPr/>
        </p:nvSpPr>
        <p:spPr>
          <a:xfrm>
            <a:off x="4782007" y="3260482"/>
            <a:ext cx="117902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“</a:t>
            </a:r>
            <a:r>
              <a:rPr lang="en-US" sz="9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Johannesburg,Pretoria,Cape</a:t>
            </a:r>
            <a:r>
              <a:rPr lang="en-US" sz="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Town”</a:t>
            </a:r>
            <a:endParaRPr lang="en-ZA" sz="9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82471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printCity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gets called 3 times. The </a:t>
            </a:r>
            <a:r>
              <a:rPr lang="en-US" sz="1800" b="1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second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time: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cities.forEach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index, array)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alert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(value);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 output: “Pretoria”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}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B2EB2-BF7B-491E-A65B-1687CBB02CC0}"/>
              </a:ext>
            </a:extLst>
          </p:cNvPr>
          <p:cNvSpPr txBox="1"/>
          <p:nvPr/>
        </p:nvSpPr>
        <p:spPr>
          <a:xfrm>
            <a:off x="804319" y="4062438"/>
            <a:ext cx="319943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2A12FE-85AE-4D19-9E4D-C5B90CF1A696}"/>
              </a:ext>
            </a:extLst>
          </p:cNvPr>
          <p:cNvCxnSpPr/>
          <p:nvPr/>
        </p:nvCxnSpPr>
        <p:spPr>
          <a:xfrm flipV="1">
            <a:off x="3680085" y="3650106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552AF-19DE-46C2-8F02-9CC3A027BB8D}"/>
              </a:ext>
            </a:extLst>
          </p:cNvPr>
          <p:cNvCxnSpPr/>
          <p:nvPr/>
        </p:nvCxnSpPr>
        <p:spPr>
          <a:xfrm flipV="1">
            <a:off x="4521628" y="3652656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EC49F7-019A-4A93-B00D-46C61C732779}"/>
              </a:ext>
            </a:extLst>
          </p:cNvPr>
          <p:cNvCxnSpPr/>
          <p:nvPr/>
        </p:nvCxnSpPr>
        <p:spPr>
          <a:xfrm flipV="1">
            <a:off x="5191189" y="3652655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6920B7-BC57-4AD9-A215-C802303FEFF0}"/>
              </a:ext>
            </a:extLst>
          </p:cNvPr>
          <p:cNvSpPr txBox="1"/>
          <p:nvPr/>
        </p:nvSpPr>
        <p:spPr>
          <a:xfrm>
            <a:off x="3300953" y="3379747"/>
            <a:ext cx="771985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“Pretoria”</a:t>
            </a:r>
            <a:endParaRPr lang="en-ZA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B5E0B-17BF-4937-BE99-AF30878DA8B6}"/>
              </a:ext>
            </a:extLst>
          </p:cNvPr>
          <p:cNvSpPr txBox="1"/>
          <p:nvPr/>
        </p:nvSpPr>
        <p:spPr>
          <a:xfrm>
            <a:off x="4370403" y="3379748"/>
            <a:ext cx="284044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endParaRPr lang="en-ZA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D6DBE-06BD-4090-8A3D-BD5D7B56314F}"/>
              </a:ext>
            </a:extLst>
          </p:cNvPr>
          <p:cNvSpPr txBox="1"/>
          <p:nvPr/>
        </p:nvSpPr>
        <p:spPr>
          <a:xfrm>
            <a:off x="4837663" y="3379747"/>
            <a:ext cx="707051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endParaRPr lang="en-Z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17C9C-ED38-48C7-AC4B-A5D1037DDC69}"/>
              </a:ext>
            </a:extLst>
          </p:cNvPr>
          <p:cNvSpPr txBox="1"/>
          <p:nvPr/>
        </p:nvSpPr>
        <p:spPr>
          <a:xfrm>
            <a:off x="4782007" y="3260482"/>
            <a:ext cx="117902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“</a:t>
            </a:r>
            <a:r>
              <a:rPr lang="en-US" sz="9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Johannesburg,Pretoria,Cape</a:t>
            </a:r>
            <a:r>
              <a:rPr lang="en-US" sz="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Town”</a:t>
            </a:r>
            <a:endParaRPr lang="en-ZA" sz="9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ARRAYS:</a:t>
            </a:r>
            <a:r>
              <a:rPr lang="en-US" b="1" dirty="0"/>
              <a:t> ITERATION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82471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forEach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  <a:r>
              <a:rPr lang="en-US" sz="1800" b="1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b="1" dirty="0">
                <a:latin typeface="Cousine" panose="020B0604020202020204" charset="0"/>
                <a:cs typeface="Cousine" panose="020B0604020202020204" charset="0"/>
              </a:rPr>
            </a:br>
            <a:endParaRPr lang="en-US" sz="1800" b="1" dirty="0"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printCity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gets called 3 times. The </a:t>
            </a:r>
            <a:r>
              <a:rPr lang="en-US" sz="1800" b="1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third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time: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cities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“Johannesburg”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“Pretoria”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,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“Cape Town”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cities.forEach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function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printCity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(value, index, array)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alert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(value);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 output: “Cape Town”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}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B2EB2-BF7B-491E-A65B-1687CBB02CC0}"/>
              </a:ext>
            </a:extLst>
          </p:cNvPr>
          <p:cNvSpPr txBox="1"/>
          <p:nvPr/>
        </p:nvSpPr>
        <p:spPr>
          <a:xfrm>
            <a:off x="804319" y="4062438"/>
            <a:ext cx="319943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2A12FE-85AE-4D19-9E4D-C5B90CF1A696}"/>
              </a:ext>
            </a:extLst>
          </p:cNvPr>
          <p:cNvCxnSpPr/>
          <p:nvPr/>
        </p:nvCxnSpPr>
        <p:spPr>
          <a:xfrm flipV="1">
            <a:off x="3680085" y="3650106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552AF-19DE-46C2-8F02-9CC3A027BB8D}"/>
              </a:ext>
            </a:extLst>
          </p:cNvPr>
          <p:cNvCxnSpPr/>
          <p:nvPr/>
        </p:nvCxnSpPr>
        <p:spPr>
          <a:xfrm flipV="1">
            <a:off x="4521628" y="3652656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EC49F7-019A-4A93-B00D-46C61C732779}"/>
              </a:ext>
            </a:extLst>
          </p:cNvPr>
          <p:cNvCxnSpPr/>
          <p:nvPr/>
        </p:nvCxnSpPr>
        <p:spPr>
          <a:xfrm flipV="1">
            <a:off x="5191189" y="3652655"/>
            <a:ext cx="0" cy="26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6920B7-BC57-4AD9-A215-C802303FEFF0}"/>
              </a:ext>
            </a:extLst>
          </p:cNvPr>
          <p:cNvSpPr txBox="1"/>
          <p:nvPr/>
        </p:nvSpPr>
        <p:spPr>
          <a:xfrm>
            <a:off x="3147938" y="3379747"/>
            <a:ext cx="1039245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“Cape Town”</a:t>
            </a:r>
            <a:endParaRPr lang="en-ZA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B5E0B-17BF-4937-BE99-AF30878DA8B6}"/>
              </a:ext>
            </a:extLst>
          </p:cNvPr>
          <p:cNvSpPr txBox="1"/>
          <p:nvPr/>
        </p:nvSpPr>
        <p:spPr>
          <a:xfrm>
            <a:off x="4370403" y="3379748"/>
            <a:ext cx="284044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endParaRPr lang="en-ZA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D6DBE-06BD-4090-8A3D-BD5D7B56314F}"/>
              </a:ext>
            </a:extLst>
          </p:cNvPr>
          <p:cNvSpPr txBox="1"/>
          <p:nvPr/>
        </p:nvSpPr>
        <p:spPr>
          <a:xfrm>
            <a:off x="4837663" y="3379747"/>
            <a:ext cx="707051" cy="2539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endParaRPr lang="en-Z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555F2-9CB5-4B7A-B1ED-26FE834927C7}"/>
              </a:ext>
            </a:extLst>
          </p:cNvPr>
          <p:cNvSpPr txBox="1"/>
          <p:nvPr/>
        </p:nvSpPr>
        <p:spPr>
          <a:xfrm>
            <a:off x="4782007" y="3260482"/>
            <a:ext cx="117902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“</a:t>
            </a:r>
            <a:r>
              <a:rPr lang="en-US" sz="9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Johannesburg,Pretoria,Cape</a:t>
            </a:r>
            <a:r>
              <a:rPr lang="en-US" sz="9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Town”</a:t>
            </a:r>
            <a:endParaRPr lang="en-ZA" sz="9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Demo 1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4" name="Google Shape;117;p17">
            <a:extLst>
              <a:ext uri="{FF2B5EF4-FFF2-40B4-BE49-F238E27FC236}">
                <a16:creationId xmlns:a16="http://schemas.microsoft.com/office/drawing/2014/main" id="{0981F088-FDAA-45C7-91B0-BCC45B4AB4B0}"/>
              </a:ext>
            </a:extLst>
          </p:cNvPr>
          <p:cNvSpPr txBox="1">
            <a:spLocks/>
          </p:cNvSpPr>
          <p:nvPr/>
        </p:nvSpPr>
        <p:spPr>
          <a:xfrm>
            <a:off x="685800" y="3663300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ctr">
              <a:buFont typeface="Cousine"/>
              <a:buNone/>
            </a:pPr>
            <a:r>
              <a:rPr lang="en-US" sz="1800" dirty="0">
                <a:solidFill>
                  <a:schemeClr val="tx1"/>
                </a:solidFill>
              </a:rPr>
              <a:t>Arrays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5F37A2-1CE1-439B-9789-A653A7F90438}"/>
              </a:ext>
            </a:extLst>
          </p:cNvPr>
          <p:cNvGrpSpPr/>
          <p:nvPr/>
        </p:nvGrpSpPr>
        <p:grpSpPr>
          <a:xfrm>
            <a:off x="4269442" y="1472453"/>
            <a:ext cx="611840" cy="463923"/>
            <a:chOff x="4269442" y="1472453"/>
            <a:chExt cx="611840" cy="4639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814DA0-2458-48BA-85A9-8B90923C1808}"/>
                </a:ext>
              </a:extLst>
            </p:cNvPr>
            <p:cNvSpPr/>
            <p:nvPr/>
          </p:nvSpPr>
          <p:spPr>
            <a:xfrm>
              <a:off x="4269442" y="1472453"/>
              <a:ext cx="611840" cy="463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Google Shape;372;p36">
              <a:extLst>
                <a:ext uri="{FF2B5EF4-FFF2-40B4-BE49-F238E27FC236}">
                  <a16:creationId xmlns:a16="http://schemas.microsoft.com/office/drawing/2014/main" id="{8D870C9E-6225-4055-9E37-7FD1C4743FA1}"/>
                </a:ext>
              </a:extLst>
            </p:cNvPr>
            <p:cNvSpPr/>
            <p:nvPr/>
          </p:nvSpPr>
          <p:spPr>
            <a:xfrm>
              <a:off x="4383741" y="1480202"/>
              <a:ext cx="376518" cy="380255"/>
            </a:xfrm>
            <a:custGeom>
              <a:avLst/>
              <a:gdLst/>
              <a:ahLst/>
              <a:cxnLst/>
              <a:rect l="l" t="t" r="r" b="b"/>
              <a:pathLst>
                <a:path w="17228" h="17399" extrusionOk="0">
                  <a:moveTo>
                    <a:pt x="14162" y="439"/>
                  </a:moveTo>
                  <a:lnTo>
                    <a:pt x="14478" y="512"/>
                  </a:lnTo>
                  <a:lnTo>
                    <a:pt x="14794" y="609"/>
                  </a:lnTo>
                  <a:lnTo>
                    <a:pt x="15111" y="755"/>
                  </a:lnTo>
                  <a:lnTo>
                    <a:pt x="15403" y="925"/>
                  </a:lnTo>
                  <a:lnTo>
                    <a:pt x="15670" y="1120"/>
                  </a:lnTo>
                  <a:lnTo>
                    <a:pt x="15914" y="1315"/>
                  </a:lnTo>
                  <a:lnTo>
                    <a:pt x="16108" y="1534"/>
                  </a:lnTo>
                  <a:lnTo>
                    <a:pt x="15987" y="1558"/>
                  </a:lnTo>
                  <a:lnTo>
                    <a:pt x="15889" y="1607"/>
                  </a:lnTo>
                  <a:lnTo>
                    <a:pt x="15816" y="1655"/>
                  </a:lnTo>
                  <a:lnTo>
                    <a:pt x="15792" y="1680"/>
                  </a:lnTo>
                  <a:lnTo>
                    <a:pt x="15768" y="1728"/>
                  </a:lnTo>
                  <a:lnTo>
                    <a:pt x="15768" y="1777"/>
                  </a:lnTo>
                  <a:lnTo>
                    <a:pt x="15792" y="1826"/>
                  </a:lnTo>
                  <a:lnTo>
                    <a:pt x="15865" y="1850"/>
                  </a:lnTo>
                  <a:lnTo>
                    <a:pt x="15938" y="1874"/>
                  </a:lnTo>
                  <a:lnTo>
                    <a:pt x="16230" y="1874"/>
                  </a:lnTo>
                  <a:lnTo>
                    <a:pt x="16352" y="1850"/>
                  </a:lnTo>
                  <a:lnTo>
                    <a:pt x="16546" y="2166"/>
                  </a:lnTo>
                  <a:lnTo>
                    <a:pt x="16254" y="2142"/>
                  </a:lnTo>
                  <a:lnTo>
                    <a:pt x="16011" y="2142"/>
                  </a:lnTo>
                  <a:lnTo>
                    <a:pt x="15987" y="2166"/>
                  </a:lnTo>
                  <a:lnTo>
                    <a:pt x="15987" y="2191"/>
                  </a:lnTo>
                  <a:lnTo>
                    <a:pt x="16133" y="2312"/>
                  </a:lnTo>
                  <a:lnTo>
                    <a:pt x="16303" y="2410"/>
                  </a:lnTo>
                  <a:lnTo>
                    <a:pt x="16473" y="2458"/>
                  </a:lnTo>
                  <a:lnTo>
                    <a:pt x="16668" y="2507"/>
                  </a:lnTo>
                  <a:lnTo>
                    <a:pt x="16717" y="2750"/>
                  </a:lnTo>
                  <a:lnTo>
                    <a:pt x="16741" y="2994"/>
                  </a:lnTo>
                  <a:lnTo>
                    <a:pt x="16522" y="2872"/>
                  </a:lnTo>
                  <a:lnTo>
                    <a:pt x="16352" y="2799"/>
                  </a:lnTo>
                  <a:lnTo>
                    <a:pt x="16181" y="2702"/>
                  </a:lnTo>
                  <a:lnTo>
                    <a:pt x="16011" y="2653"/>
                  </a:lnTo>
                  <a:lnTo>
                    <a:pt x="15792" y="2653"/>
                  </a:lnTo>
                  <a:lnTo>
                    <a:pt x="15768" y="2677"/>
                  </a:lnTo>
                  <a:lnTo>
                    <a:pt x="15768" y="2702"/>
                  </a:lnTo>
                  <a:lnTo>
                    <a:pt x="15768" y="2726"/>
                  </a:lnTo>
                  <a:lnTo>
                    <a:pt x="15889" y="2872"/>
                  </a:lnTo>
                  <a:lnTo>
                    <a:pt x="16035" y="2994"/>
                  </a:lnTo>
                  <a:lnTo>
                    <a:pt x="16327" y="3213"/>
                  </a:lnTo>
                  <a:lnTo>
                    <a:pt x="16522" y="3334"/>
                  </a:lnTo>
                  <a:lnTo>
                    <a:pt x="16619" y="3407"/>
                  </a:lnTo>
                  <a:lnTo>
                    <a:pt x="16717" y="3456"/>
                  </a:lnTo>
                  <a:lnTo>
                    <a:pt x="16692" y="3651"/>
                  </a:lnTo>
                  <a:lnTo>
                    <a:pt x="16619" y="3845"/>
                  </a:lnTo>
                  <a:lnTo>
                    <a:pt x="16400" y="3602"/>
                  </a:lnTo>
                  <a:lnTo>
                    <a:pt x="16133" y="3407"/>
                  </a:lnTo>
                  <a:lnTo>
                    <a:pt x="15987" y="3310"/>
                  </a:lnTo>
                  <a:lnTo>
                    <a:pt x="15841" y="3237"/>
                  </a:lnTo>
                  <a:lnTo>
                    <a:pt x="15695" y="3188"/>
                  </a:lnTo>
                  <a:lnTo>
                    <a:pt x="15524" y="3164"/>
                  </a:lnTo>
                  <a:lnTo>
                    <a:pt x="15476" y="3188"/>
                  </a:lnTo>
                  <a:lnTo>
                    <a:pt x="15476" y="3213"/>
                  </a:lnTo>
                  <a:lnTo>
                    <a:pt x="15476" y="3237"/>
                  </a:lnTo>
                  <a:lnTo>
                    <a:pt x="15500" y="3261"/>
                  </a:lnTo>
                  <a:lnTo>
                    <a:pt x="15597" y="3359"/>
                  </a:lnTo>
                  <a:lnTo>
                    <a:pt x="15695" y="3432"/>
                  </a:lnTo>
                  <a:lnTo>
                    <a:pt x="15987" y="3699"/>
                  </a:lnTo>
                  <a:lnTo>
                    <a:pt x="16230" y="3918"/>
                  </a:lnTo>
                  <a:lnTo>
                    <a:pt x="16449" y="4162"/>
                  </a:lnTo>
                  <a:lnTo>
                    <a:pt x="16473" y="4186"/>
                  </a:lnTo>
                  <a:lnTo>
                    <a:pt x="16254" y="4526"/>
                  </a:lnTo>
                  <a:lnTo>
                    <a:pt x="16206" y="4453"/>
                  </a:lnTo>
                  <a:lnTo>
                    <a:pt x="16133" y="4380"/>
                  </a:lnTo>
                  <a:lnTo>
                    <a:pt x="15962" y="4259"/>
                  </a:lnTo>
                  <a:lnTo>
                    <a:pt x="15646" y="4040"/>
                  </a:lnTo>
                  <a:lnTo>
                    <a:pt x="15403" y="3821"/>
                  </a:lnTo>
                  <a:lnTo>
                    <a:pt x="15159" y="3626"/>
                  </a:lnTo>
                  <a:lnTo>
                    <a:pt x="15111" y="3626"/>
                  </a:lnTo>
                  <a:lnTo>
                    <a:pt x="15062" y="3651"/>
                  </a:lnTo>
                  <a:lnTo>
                    <a:pt x="15013" y="3724"/>
                  </a:lnTo>
                  <a:lnTo>
                    <a:pt x="15013" y="3821"/>
                  </a:lnTo>
                  <a:lnTo>
                    <a:pt x="15013" y="3894"/>
                  </a:lnTo>
                  <a:lnTo>
                    <a:pt x="15038" y="3991"/>
                  </a:lnTo>
                  <a:lnTo>
                    <a:pt x="15135" y="4137"/>
                  </a:lnTo>
                  <a:lnTo>
                    <a:pt x="15257" y="4283"/>
                  </a:lnTo>
                  <a:lnTo>
                    <a:pt x="15427" y="4453"/>
                  </a:lnTo>
                  <a:lnTo>
                    <a:pt x="15622" y="4599"/>
                  </a:lnTo>
                  <a:lnTo>
                    <a:pt x="15816" y="4745"/>
                  </a:lnTo>
                  <a:lnTo>
                    <a:pt x="15914" y="4818"/>
                  </a:lnTo>
                  <a:lnTo>
                    <a:pt x="16011" y="4843"/>
                  </a:lnTo>
                  <a:lnTo>
                    <a:pt x="15792" y="5135"/>
                  </a:lnTo>
                  <a:lnTo>
                    <a:pt x="14867" y="4162"/>
                  </a:lnTo>
                  <a:lnTo>
                    <a:pt x="13967" y="3213"/>
                  </a:lnTo>
                  <a:lnTo>
                    <a:pt x="13505" y="2750"/>
                  </a:lnTo>
                  <a:lnTo>
                    <a:pt x="13018" y="2288"/>
                  </a:lnTo>
                  <a:lnTo>
                    <a:pt x="12531" y="1850"/>
                  </a:lnTo>
                  <a:lnTo>
                    <a:pt x="12021" y="1461"/>
                  </a:lnTo>
                  <a:lnTo>
                    <a:pt x="12021" y="1388"/>
                  </a:lnTo>
                  <a:lnTo>
                    <a:pt x="12118" y="1315"/>
                  </a:lnTo>
                  <a:lnTo>
                    <a:pt x="12215" y="1242"/>
                  </a:lnTo>
                  <a:lnTo>
                    <a:pt x="12385" y="1047"/>
                  </a:lnTo>
                  <a:lnTo>
                    <a:pt x="12629" y="852"/>
                  </a:lnTo>
                  <a:lnTo>
                    <a:pt x="12921" y="682"/>
                  </a:lnTo>
                  <a:lnTo>
                    <a:pt x="13213" y="560"/>
                  </a:lnTo>
                  <a:lnTo>
                    <a:pt x="13505" y="463"/>
                  </a:lnTo>
                  <a:lnTo>
                    <a:pt x="13675" y="439"/>
                  </a:lnTo>
                  <a:close/>
                  <a:moveTo>
                    <a:pt x="11753" y="1704"/>
                  </a:moveTo>
                  <a:lnTo>
                    <a:pt x="11826" y="1850"/>
                  </a:lnTo>
                  <a:lnTo>
                    <a:pt x="11948" y="1972"/>
                  </a:lnTo>
                  <a:lnTo>
                    <a:pt x="12093" y="2069"/>
                  </a:lnTo>
                  <a:lnTo>
                    <a:pt x="12385" y="2288"/>
                  </a:lnTo>
                  <a:lnTo>
                    <a:pt x="12677" y="2531"/>
                  </a:lnTo>
                  <a:lnTo>
                    <a:pt x="12945" y="2823"/>
                  </a:lnTo>
                  <a:lnTo>
                    <a:pt x="13480" y="3383"/>
                  </a:lnTo>
                  <a:lnTo>
                    <a:pt x="14478" y="4453"/>
                  </a:lnTo>
                  <a:lnTo>
                    <a:pt x="15500" y="5500"/>
                  </a:lnTo>
                  <a:lnTo>
                    <a:pt x="15111" y="5962"/>
                  </a:lnTo>
                  <a:lnTo>
                    <a:pt x="14600" y="5500"/>
                  </a:lnTo>
                  <a:lnTo>
                    <a:pt x="14113" y="5013"/>
                  </a:lnTo>
                  <a:lnTo>
                    <a:pt x="13213" y="4016"/>
                  </a:lnTo>
                  <a:lnTo>
                    <a:pt x="12750" y="3529"/>
                  </a:lnTo>
                  <a:lnTo>
                    <a:pt x="12264" y="3018"/>
                  </a:lnTo>
                  <a:lnTo>
                    <a:pt x="11777" y="2556"/>
                  </a:lnTo>
                  <a:lnTo>
                    <a:pt x="11266" y="2093"/>
                  </a:lnTo>
                  <a:lnTo>
                    <a:pt x="11753" y="1704"/>
                  </a:lnTo>
                  <a:close/>
                  <a:moveTo>
                    <a:pt x="13724" y="5232"/>
                  </a:moveTo>
                  <a:lnTo>
                    <a:pt x="14235" y="5767"/>
                  </a:lnTo>
                  <a:lnTo>
                    <a:pt x="14794" y="6278"/>
                  </a:lnTo>
                  <a:lnTo>
                    <a:pt x="14575" y="6497"/>
                  </a:lnTo>
                  <a:lnTo>
                    <a:pt x="14259" y="6278"/>
                  </a:lnTo>
                  <a:lnTo>
                    <a:pt x="13967" y="6035"/>
                  </a:lnTo>
                  <a:lnTo>
                    <a:pt x="13699" y="5792"/>
                  </a:lnTo>
                  <a:lnTo>
                    <a:pt x="13432" y="5573"/>
                  </a:lnTo>
                  <a:lnTo>
                    <a:pt x="13724" y="5232"/>
                  </a:lnTo>
                  <a:close/>
                  <a:moveTo>
                    <a:pt x="13261" y="5767"/>
                  </a:moveTo>
                  <a:lnTo>
                    <a:pt x="13359" y="5913"/>
                  </a:lnTo>
                  <a:lnTo>
                    <a:pt x="13456" y="6059"/>
                  </a:lnTo>
                  <a:lnTo>
                    <a:pt x="13724" y="6303"/>
                  </a:lnTo>
                  <a:lnTo>
                    <a:pt x="13991" y="6546"/>
                  </a:lnTo>
                  <a:lnTo>
                    <a:pt x="14137" y="6668"/>
                  </a:lnTo>
                  <a:lnTo>
                    <a:pt x="14308" y="6765"/>
                  </a:lnTo>
                  <a:lnTo>
                    <a:pt x="14235" y="6814"/>
                  </a:lnTo>
                  <a:lnTo>
                    <a:pt x="14137" y="6692"/>
                  </a:lnTo>
                  <a:lnTo>
                    <a:pt x="13991" y="6595"/>
                  </a:lnTo>
                  <a:lnTo>
                    <a:pt x="13699" y="6400"/>
                  </a:lnTo>
                  <a:lnTo>
                    <a:pt x="13359" y="6230"/>
                  </a:lnTo>
                  <a:lnTo>
                    <a:pt x="13188" y="6132"/>
                  </a:lnTo>
                  <a:lnTo>
                    <a:pt x="13042" y="6011"/>
                  </a:lnTo>
                  <a:lnTo>
                    <a:pt x="13261" y="5767"/>
                  </a:lnTo>
                  <a:close/>
                  <a:moveTo>
                    <a:pt x="13018" y="6059"/>
                  </a:moveTo>
                  <a:lnTo>
                    <a:pt x="13188" y="6303"/>
                  </a:lnTo>
                  <a:lnTo>
                    <a:pt x="13286" y="6424"/>
                  </a:lnTo>
                  <a:lnTo>
                    <a:pt x="13407" y="6522"/>
                  </a:lnTo>
                  <a:lnTo>
                    <a:pt x="14040" y="7008"/>
                  </a:lnTo>
                  <a:lnTo>
                    <a:pt x="13699" y="7349"/>
                  </a:lnTo>
                  <a:lnTo>
                    <a:pt x="13675" y="7325"/>
                  </a:lnTo>
                  <a:lnTo>
                    <a:pt x="13505" y="7227"/>
                  </a:lnTo>
                  <a:lnTo>
                    <a:pt x="13334" y="7106"/>
                  </a:lnTo>
                  <a:lnTo>
                    <a:pt x="13018" y="6838"/>
                  </a:lnTo>
                  <a:lnTo>
                    <a:pt x="12799" y="6668"/>
                  </a:lnTo>
                  <a:lnTo>
                    <a:pt x="12702" y="6595"/>
                  </a:lnTo>
                  <a:lnTo>
                    <a:pt x="12580" y="6546"/>
                  </a:lnTo>
                  <a:lnTo>
                    <a:pt x="12799" y="6303"/>
                  </a:lnTo>
                  <a:lnTo>
                    <a:pt x="13018" y="6059"/>
                  </a:lnTo>
                  <a:close/>
                  <a:moveTo>
                    <a:pt x="12385" y="6716"/>
                  </a:moveTo>
                  <a:lnTo>
                    <a:pt x="12483" y="6838"/>
                  </a:lnTo>
                  <a:lnTo>
                    <a:pt x="12580" y="6935"/>
                  </a:lnTo>
                  <a:lnTo>
                    <a:pt x="12799" y="7130"/>
                  </a:lnTo>
                  <a:lnTo>
                    <a:pt x="13091" y="7398"/>
                  </a:lnTo>
                  <a:lnTo>
                    <a:pt x="13407" y="7617"/>
                  </a:lnTo>
                  <a:lnTo>
                    <a:pt x="13018" y="8006"/>
                  </a:lnTo>
                  <a:lnTo>
                    <a:pt x="12921" y="8079"/>
                  </a:lnTo>
                  <a:lnTo>
                    <a:pt x="12823" y="7909"/>
                  </a:lnTo>
                  <a:lnTo>
                    <a:pt x="12653" y="7763"/>
                  </a:lnTo>
                  <a:lnTo>
                    <a:pt x="12312" y="7495"/>
                  </a:lnTo>
                  <a:lnTo>
                    <a:pt x="12093" y="7325"/>
                  </a:lnTo>
                  <a:lnTo>
                    <a:pt x="11972" y="7252"/>
                  </a:lnTo>
                  <a:lnTo>
                    <a:pt x="11850" y="7179"/>
                  </a:lnTo>
                  <a:lnTo>
                    <a:pt x="12385" y="6716"/>
                  </a:lnTo>
                  <a:close/>
                  <a:moveTo>
                    <a:pt x="11631" y="7373"/>
                  </a:moveTo>
                  <a:lnTo>
                    <a:pt x="11729" y="7471"/>
                  </a:lnTo>
                  <a:lnTo>
                    <a:pt x="11850" y="7568"/>
                  </a:lnTo>
                  <a:lnTo>
                    <a:pt x="12093" y="7738"/>
                  </a:lnTo>
                  <a:lnTo>
                    <a:pt x="12434" y="8055"/>
                  </a:lnTo>
                  <a:lnTo>
                    <a:pt x="12556" y="8201"/>
                  </a:lnTo>
                  <a:lnTo>
                    <a:pt x="12702" y="8322"/>
                  </a:lnTo>
                  <a:lnTo>
                    <a:pt x="11948" y="9150"/>
                  </a:lnTo>
                  <a:lnTo>
                    <a:pt x="11680" y="8906"/>
                  </a:lnTo>
                  <a:lnTo>
                    <a:pt x="11364" y="8687"/>
                  </a:lnTo>
                  <a:lnTo>
                    <a:pt x="11072" y="8444"/>
                  </a:lnTo>
                  <a:lnTo>
                    <a:pt x="10780" y="8201"/>
                  </a:lnTo>
                  <a:lnTo>
                    <a:pt x="11096" y="7860"/>
                  </a:lnTo>
                  <a:lnTo>
                    <a:pt x="11193" y="7957"/>
                  </a:lnTo>
                  <a:lnTo>
                    <a:pt x="11291" y="8030"/>
                  </a:lnTo>
                  <a:lnTo>
                    <a:pt x="11461" y="8176"/>
                  </a:lnTo>
                  <a:lnTo>
                    <a:pt x="11777" y="8493"/>
                  </a:lnTo>
                  <a:lnTo>
                    <a:pt x="11972" y="8614"/>
                  </a:lnTo>
                  <a:lnTo>
                    <a:pt x="12166" y="8736"/>
                  </a:lnTo>
                  <a:lnTo>
                    <a:pt x="12288" y="8736"/>
                  </a:lnTo>
                  <a:lnTo>
                    <a:pt x="12337" y="8712"/>
                  </a:lnTo>
                  <a:lnTo>
                    <a:pt x="12361" y="8639"/>
                  </a:lnTo>
                  <a:lnTo>
                    <a:pt x="12361" y="8566"/>
                  </a:lnTo>
                  <a:lnTo>
                    <a:pt x="12337" y="8493"/>
                  </a:lnTo>
                  <a:lnTo>
                    <a:pt x="12118" y="8322"/>
                  </a:lnTo>
                  <a:lnTo>
                    <a:pt x="11899" y="8152"/>
                  </a:lnTo>
                  <a:lnTo>
                    <a:pt x="11461" y="7811"/>
                  </a:lnTo>
                  <a:lnTo>
                    <a:pt x="11291" y="7690"/>
                  </a:lnTo>
                  <a:lnTo>
                    <a:pt x="11631" y="7373"/>
                  </a:lnTo>
                  <a:close/>
                  <a:moveTo>
                    <a:pt x="10634" y="8371"/>
                  </a:moveTo>
                  <a:lnTo>
                    <a:pt x="10731" y="8541"/>
                  </a:lnTo>
                  <a:lnTo>
                    <a:pt x="10853" y="8687"/>
                  </a:lnTo>
                  <a:lnTo>
                    <a:pt x="10974" y="8809"/>
                  </a:lnTo>
                  <a:lnTo>
                    <a:pt x="11145" y="8931"/>
                  </a:lnTo>
                  <a:lnTo>
                    <a:pt x="11461" y="9150"/>
                  </a:lnTo>
                  <a:lnTo>
                    <a:pt x="11753" y="9369"/>
                  </a:lnTo>
                  <a:lnTo>
                    <a:pt x="11461" y="9685"/>
                  </a:lnTo>
                  <a:lnTo>
                    <a:pt x="11145" y="9442"/>
                  </a:lnTo>
                  <a:lnTo>
                    <a:pt x="10828" y="9198"/>
                  </a:lnTo>
                  <a:lnTo>
                    <a:pt x="10585" y="8955"/>
                  </a:lnTo>
                  <a:lnTo>
                    <a:pt x="10463" y="8833"/>
                  </a:lnTo>
                  <a:lnTo>
                    <a:pt x="10317" y="8736"/>
                  </a:lnTo>
                  <a:lnTo>
                    <a:pt x="10634" y="8371"/>
                  </a:lnTo>
                  <a:close/>
                  <a:moveTo>
                    <a:pt x="10196" y="8931"/>
                  </a:moveTo>
                  <a:lnTo>
                    <a:pt x="10269" y="9052"/>
                  </a:lnTo>
                  <a:lnTo>
                    <a:pt x="10366" y="9198"/>
                  </a:lnTo>
                  <a:lnTo>
                    <a:pt x="10609" y="9417"/>
                  </a:lnTo>
                  <a:lnTo>
                    <a:pt x="10901" y="9709"/>
                  </a:lnTo>
                  <a:lnTo>
                    <a:pt x="11072" y="9831"/>
                  </a:lnTo>
                  <a:lnTo>
                    <a:pt x="11242" y="9953"/>
                  </a:lnTo>
                  <a:lnTo>
                    <a:pt x="10415" y="10853"/>
                  </a:lnTo>
                  <a:lnTo>
                    <a:pt x="10317" y="10707"/>
                  </a:lnTo>
                  <a:lnTo>
                    <a:pt x="10196" y="10585"/>
                  </a:lnTo>
                  <a:lnTo>
                    <a:pt x="9904" y="10366"/>
                  </a:lnTo>
                  <a:lnTo>
                    <a:pt x="9636" y="10172"/>
                  </a:lnTo>
                  <a:lnTo>
                    <a:pt x="9466" y="10074"/>
                  </a:lnTo>
                  <a:lnTo>
                    <a:pt x="9320" y="10001"/>
                  </a:lnTo>
                  <a:lnTo>
                    <a:pt x="9563" y="9709"/>
                  </a:lnTo>
                  <a:lnTo>
                    <a:pt x="9782" y="9880"/>
                  </a:lnTo>
                  <a:lnTo>
                    <a:pt x="10001" y="10026"/>
                  </a:lnTo>
                  <a:lnTo>
                    <a:pt x="10244" y="10245"/>
                  </a:lnTo>
                  <a:lnTo>
                    <a:pt x="10390" y="10366"/>
                  </a:lnTo>
                  <a:lnTo>
                    <a:pt x="10536" y="10464"/>
                  </a:lnTo>
                  <a:lnTo>
                    <a:pt x="10609" y="10488"/>
                  </a:lnTo>
                  <a:lnTo>
                    <a:pt x="10658" y="10464"/>
                  </a:lnTo>
                  <a:lnTo>
                    <a:pt x="10731" y="10439"/>
                  </a:lnTo>
                  <a:lnTo>
                    <a:pt x="10780" y="10391"/>
                  </a:lnTo>
                  <a:lnTo>
                    <a:pt x="10804" y="10342"/>
                  </a:lnTo>
                  <a:lnTo>
                    <a:pt x="10828" y="10269"/>
                  </a:lnTo>
                  <a:lnTo>
                    <a:pt x="10804" y="10220"/>
                  </a:lnTo>
                  <a:lnTo>
                    <a:pt x="10755" y="10147"/>
                  </a:lnTo>
                  <a:lnTo>
                    <a:pt x="10220" y="9734"/>
                  </a:lnTo>
                  <a:lnTo>
                    <a:pt x="10001" y="9563"/>
                  </a:lnTo>
                  <a:lnTo>
                    <a:pt x="9904" y="9490"/>
                  </a:lnTo>
                  <a:lnTo>
                    <a:pt x="9782" y="9442"/>
                  </a:lnTo>
                  <a:lnTo>
                    <a:pt x="10196" y="8931"/>
                  </a:lnTo>
                  <a:close/>
                  <a:moveTo>
                    <a:pt x="9125" y="10245"/>
                  </a:moveTo>
                  <a:lnTo>
                    <a:pt x="9247" y="10342"/>
                  </a:lnTo>
                  <a:lnTo>
                    <a:pt x="9368" y="10415"/>
                  </a:lnTo>
                  <a:lnTo>
                    <a:pt x="9612" y="10585"/>
                  </a:lnTo>
                  <a:lnTo>
                    <a:pt x="9904" y="10829"/>
                  </a:lnTo>
                  <a:lnTo>
                    <a:pt x="10050" y="10950"/>
                  </a:lnTo>
                  <a:lnTo>
                    <a:pt x="10220" y="11048"/>
                  </a:lnTo>
                  <a:lnTo>
                    <a:pt x="9685" y="11583"/>
                  </a:lnTo>
                  <a:lnTo>
                    <a:pt x="9685" y="11534"/>
                  </a:lnTo>
                  <a:lnTo>
                    <a:pt x="9660" y="11437"/>
                  </a:lnTo>
                  <a:lnTo>
                    <a:pt x="9587" y="11364"/>
                  </a:lnTo>
                  <a:lnTo>
                    <a:pt x="9417" y="11218"/>
                  </a:lnTo>
                  <a:lnTo>
                    <a:pt x="9222" y="11023"/>
                  </a:lnTo>
                  <a:lnTo>
                    <a:pt x="9028" y="10853"/>
                  </a:lnTo>
                  <a:lnTo>
                    <a:pt x="8906" y="10756"/>
                  </a:lnTo>
                  <a:lnTo>
                    <a:pt x="8736" y="10683"/>
                  </a:lnTo>
                  <a:lnTo>
                    <a:pt x="8833" y="10585"/>
                  </a:lnTo>
                  <a:lnTo>
                    <a:pt x="9125" y="10245"/>
                  </a:lnTo>
                  <a:close/>
                  <a:moveTo>
                    <a:pt x="8468" y="10926"/>
                  </a:moveTo>
                  <a:lnTo>
                    <a:pt x="8687" y="11096"/>
                  </a:lnTo>
                  <a:lnTo>
                    <a:pt x="8930" y="11291"/>
                  </a:lnTo>
                  <a:lnTo>
                    <a:pt x="9052" y="11437"/>
                  </a:lnTo>
                  <a:lnTo>
                    <a:pt x="9198" y="11583"/>
                  </a:lnTo>
                  <a:lnTo>
                    <a:pt x="9271" y="11656"/>
                  </a:lnTo>
                  <a:lnTo>
                    <a:pt x="9344" y="11705"/>
                  </a:lnTo>
                  <a:lnTo>
                    <a:pt x="9441" y="11753"/>
                  </a:lnTo>
                  <a:lnTo>
                    <a:pt x="9539" y="11753"/>
                  </a:lnTo>
                  <a:lnTo>
                    <a:pt x="8468" y="12824"/>
                  </a:lnTo>
                  <a:lnTo>
                    <a:pt x="8152" y="12532"/>
                  </a:lnTo>
                  <a:lnTo>
                    <a:pt x="7811" y="12240"/>
                  </a:lnTo>
                  <a:lnTo>
                    <a:pt x="7470" y="11899"/>
                  </a:lnTo>
                  <a:lnTo>
                    <a:pt x="7349" y="11826"/>
                  </a:lnTo>
                  <a:lnTo>
                    <a:pt x="7738" y="11534"/>
                  </a:lnTo>
                  <a:lnTo>
                    <a:pt x="7860" y="11705"/>
                  </a:lnTo>
                  <a:lnTo>
                    <a:pt x="8006" y="11875"/>
                  </a:lnTo>
                  <a:lnTo>
                    <a:pt x="8371" y="12264"/>
                  </a:lnTo>
                  <a:lnTo>
                    <a:pt x="8517" y="12434"/>
                  </a:lnTo>
                  <a:lnTo>
                    <a:pt x="8590" y="12483"/>
                  </a:lnTo>
                  <a:lnTo>
                    <a:pt x="8687" y="12507"/>
                  </a:lnTo>
                  <a:lnTo>
                    <a:pt x="8736" y="12507"/>
                  </a:lnTo>
                  <a:lnTo>
                    <a:pt x="8809" y="12483"/>
                  </a:lnTo>
                  <a:lnTo>
                    <a:pt x="8833" y="12434"/>
                  </a:lnTo>
                  <a:lnTo>
                    <a:pt x="8857" y="12386"/>
                  </a:lnTo>
                  <a:lnTo>
                    <a:pt x="8857" y="12289"/>
                  </a:lnTo>
                  <a:lnTo>
                    <a:pt x="8809" y="12191"/>
                  </a:lnTo>
                  <a:lnTo>
                    <a:pt x="8760" y="12094"/>
                  </a:lnTo>
                  <a:lnTo>
                    <a:pt x="8663" y="11997"/>
                  </a:lnTo>
                  <a:lnTo>
                    <a:pt x="8492" y="11826"/>
                  </a:lnTo>
                  <a:lnTo>
                    <a:pt x="8322" y="11680"/>
                  </a:lnTo>
                  <a:lnTo>
                    <a:pt x="8152" y="11510"/>
                  </a:lnTo>
                  <a:lnTo>
                    <a:pt x="7957" y="11364"/>
                  </a:lnTo>
                  <a:lnTo>
                    <a:pt x="8468" y="10926"/>
                  </a:lnTo>
                  <a:close/>
                  <a:moveTo>
                    <a:pt x="11047" y="2312"/>
                  </a:moveTo>
                  <a:lnTo>
                    <a:pt x="11120" y="2434"/>
                  </a:lnTo>
                  <a:lnTo>
                    <a:pt x="11218" y="2531"/>
                  </a:lnTo>
                  <a:lnTo>
                    <a:pt x="11437" y="2750"/>
                  </a:lnTo>
                  <a:lnTo>
                    <a:pt x="11850" y="3213"/>
                  </a:lnTo>
                  <a:lnTo>
                    <a:pt x="11826" y="3213"/>
                  </a:lnTo>
                  <a:lnTo>
                    <a:pt x="11193" y="3748"/>
                  </a:lnTo>
                  <a:lnTo>
                    <a:pt x="10609" y="4283"/>
                  </a:lnTo>
                  <a:lnTo>
                    <a:pt x="10025" y="4867"/>
                  </a:lnTo>
                  <a:lnTo>
                    <a:pt x="9490" y="5500"/>
                  </a:lnTo>
                  <a:lnTo>
                    <a:pt x="9174" y="5865"/>
                  </a:lnTo>
                  <a:lnTo>
                    <a:pt x="8857" y="6254"/>
                  </a:lnTo>
                  <a:lnTo>
                    <a:pt x="8517" y="6595"/>
                  </a:lnTo>
                  <a:lnTo>
                    <a:pt x="8176" y="6935"/>
                  </a:lnTo>
                  <a:lnTo>
                    <a:pt x="7373" y="7617"/>
                  </a:lnTo>
                  <a:lnTo>
                    <a:pt x="6984" y="7933"/>
                  </a:lnTo>
                  <a:lnTo>
                    <a:pt x="6594" y="8274"/>
                  </a:lnTo>
                  <a:lnTo>
                    <a:pt x="6229" y="8639"/>
                  </a:lnTo>
                  <a:lnTo>
                    <a:pt x="5864" y="9004"/>
                  </a:lnTo>
                  <a:lnTo>
                    <a:pt x="5183" y="9782"/>
                  </a:lnTo>
                  <a:lnTo>
                    <a:pt x="4502" y="10537"/>
                  </a:lnTo>
                  <a:lnTo>
                    <a:pt x="4137" y="10902"/>
                  </a:lnTo>
                  <a:lnTo>
                    <a:pt x="3772" y="11242"/>
                  </a:lnTo>
                  <a:lnTo>
                    <a:pt x="3115" y="11802"/>
                  </a:lnTo>
                  <a:lnTo>
                    <a:pt x="2799" y="12118"/>
                  </a:lnTo>
                  <a:lnTo>
                    <a:pt x="2507" y="12434"/>
                  </a:lnTo>
                  <a:lnTo>
                    <a:pt x="2263" y="12702"/>
                  </a:lnTo>
                  <a:lnTo>
                    <a:pt x="2166" y="12848"/>
                  </a:lnTo>
                  <a:lnTo>
                    <a:pt x="2069" y="13018"/>
                  </a:lnTo>
                  <a:lnTo>
                    <a:pt x="1850" y="12824"/>
                  </a:lnTo>
                  <a:lnTo>
                    <a:pt x="1460" y="12459"/>
                  </a:lnTo>
                  <a:lnTo>
                    <a:pt x="1266" y="12264"/>
                  </a:lnTo>
                  <a:lnTo>
                    <a:pt x="1047" y="12118"/>
                  </a:lnTo>
                  <a:lnTo>
                    <a:pt x="1047" y="12070"/>
                  </a:lnTo>
                  <a:lnTo>
                    <a:pt x="1193" y="11997"/>
                  </a:lnTo>
                  <a:lnTo>
                    <a:pt x="1339" y="11924"/>
                  </a:lnTo>
                  <a:lnTo>
                    <a:pt x="1460" y="11826"/>
                  </a:lnTo>
                  <a:lnTo>
                    <a:pt x="1582" y="11705"/>
                  </a:lnTo>
                  <a:lnTo>
                    <a:pt x="2020" y="11218"/>
                  </a:lnTo>
                  <a:lnTo>
                    <a:pt x="2385" y="10853"/>
                  </a:lnTo>
                  <a:lnTo>
                    <a:pt x="2774" y="10537"/>
                  </a:lnTo>
                  <a:lnTo>
                    <a:pt x="3577" y="9880"/>
                  </a:lnTo>
                  <a:lnTo>
                    <a:pt x="3942" y="9539"/>
                  </a:lnTo>
                  <a:lnTo>
                    <a:pt x="4307" y="9198"/>
                  </a:lnTo>
                  <a:lnTo>
                    <a:pt x="5037" y="8468"/>
                  </a:lnTo>
                  <a:lnTo>
                    <a:pt x="5718" y="7738"/>
                  </a:lnTo>
                  <a:lnTo>
                    <a:pt x="6400" y="7008"/>
                  </a:lnTo>
                  <a:lnTo>
                    <a:pt x="7081" y="6303"/>
                  </a:lnTo>
                  <a:lnTo>
                    <a:pt x="7787" y="5621"/>
                  </a:lnTo>
                  <a:lnTo>
                    <a:pt x="8468" y="4940"/>
                  </a:lnTo>
                  <a:lnTo>
                    <a:pt x="9149" y="4259"/>
                  </a:lnTo>
                  <a:lnTo>
                    <a:pt x="10074" y="3261"/>
                  </a:lnTo>
                  <a:lnTo>
                    <a:pt x="10561" y="2775"/>
                  </a:lnTo>
                  <a:lnTo>
                    <a:pt x="11047" y="2312"/>
                  </a:lnTo>
                  <a:close/>
                  <a:moveTo>
                    <a:pt x="7154" y="11997"/>
                  </a:moveTo>
                  <a:lnTo>
                    <a:pt x="7203" y="12094"/>
                  </a:lnTo>
                  <a:lnTo>
                    <a:pt x="7251" y="12167"/>
                  </a:lnTo>
                  <a:lnTo>
                    <a:pt x="7422" y="12386"/>
                  </a:lnTo>
                  <a:lnTo>
                    <a:pt x="7592" y="12580"/>
                  </a:lnTo>
                  <a:lnTo>
                    <a:pt x="7884" y="12872"/>
                  </a:lnTo>
                  <a:lnTo>
                    <a:pt x="8030" y="12994"/>
                  </a:lnTo>
                  <a:lnTo>
                    <a:pt x="8200" y="13091"/>
                  </a:lnTo>
                  <a:lnTo>
                    <a:pt x="7835" y="13481"/>
                  </a:lnTo>
                  <a:lnTo>
                    <a:pt x="7811" y="13432"/>
                  </a:lnTo>
                  <a:lnTo>
                    <a:pt x="7787" y="13408"/>
                  </a:lnTo>
                  <a:lnTo>
                    <a:pt x="7616" y="13262"/>
                  </a:lnTo>
                  <a:lnTo>
                    <a:pt x="7446" y="13140"/>
                  </a:lnTo>
                  <a:lnTo>
                    <a:pt x="7251" y="13018"/>
                  </a:lnTo>
                  <a:lnTo>
                    <a:pt x="7057" y="12872"/>
                  </a:lnTo>
                  <a:lnTo>
                    <a:pt x="6716" y="12580"/>
                  </a:lnTo>
                  <a:lnTo>
                    <a:pt x="6643" y="12532"/>
                  </a:lnTo>
                  <a:lnTo>
                    <a:pt x="6594" y="12507"/>
                  </a:lnTo>
                  <a:lnTo>
                    <a:pt x="6862" y="12240"/>
                  </a:lnTo>
                  <a:lnTo>
                    <a:pt x="7154" y="11997"/>
                  </a:lnTo>
                  <a:close/>
                  <a:moveTo>
                    <a:pt x="6424" y="12702"/>
                  </a:moveTo>
                  <a:lnTo>
                    <a:pt x="6448" y="12775"/>
                  </a:lnTo>
                  <a:lnTo>
                    <a:pt x="6473" y="12848"/>
                  </a:lnTo>
                  <a:lnTo>
                    <a:pt x="6667" y="13043"/>
                  </a:lnTo>
                  <a:lnTo>
                    <a:pt x="6862" y="13213"/>
                  </a:lnTo>
                  <a:lnTo>
                    <a:pt x="7032" y="13359"/>
                  </a:lnTo>
                  <a:lnTo>
                    <a:pt x="7227" y="13481"/>
                  </a:lnTo>
                  <a:lnTo>
                    <a:pt x="7446" y="13602"/>
                  </a:lnTo>
                  <a:lnTo>
                    <a:pt x="7568" y="13627"/>
                  </a:lnTo>
                  <a:lnTo>
                    <a:pt x="7689" y="13627"/>
                  </a:lnTo>
                  <a:lnTo>
                    <a:pt x="7470" y="13846"/>
                  </a:lnTo>
                  <a:lnTo>
                    <a:pt x="7300" y="14040"/>
                  </a:lnTo>
                  <a:lnTo>
                    <a:pt x="7276" y="14016"/>
                  </a:lnTo>
                  <a:lnTo>
                    <a:pt x="6911" y="13797"/>
                  </a:lnTo>
                  <a:lnTo>
                    <a:pt x="6570" y="13554"/>
                  </a:lnTo>
                  <a:lnTo>
                    <a:pt x="6302" y="13335"/>
                  </a:lnTo>
                  <a:lnTo>
                    <a:pt x="6035" y="13164"/>
                  </a:lnTo>
                  <a:lnTo>
                    <a:pt x="6108" y="13043"/>
                  </a:lnTo>
                  <a:lnTo>
                    <a:pt x="6424" y="12702"/>
                  </a:lnTo>
                  <a:close/>
                  <a:moveTo>
                    <a:pt x="5889" y="13335"/>
                  </a:moveTo>
                  <a:lnTo>
                    <a:pt x="5962" y="13456"/>
                  </a:lnTo>
                  <a:lnTo>
                    <a:pt x="6059" y="13578"/>
                  </a:lnTo>
                  <a:lnTo>
                    <a:pt x="6278" y="13797"/>
                  </a:lnTo>
                  <a:lnTo>
                    <a:pt x="6643" y="14089"/>
                  </a:lnTo>
                  <a:lnTo>
                    <a:pt x="6813" y="14211"/>
                  </a:lnTo>
                  <a:lnTo>
                    <a:pt x="7032" y="14308"/>
                  </a:lnTo>
                  <a:lnTo>
                    <a:pt x="6692" y="14673"/>
                  </a:lnTo>
                  <a:lnTo>
                    <a:pt x="6619" y="14624"/>
                  </a:lnTo>
                  <a:lnTo>
                    <a:pt x="6497" y="14600"/>
                  </a:lnTo>
                  <a:lnTo>
                    <a:pt x="6375" y="14527"/>
                  </a:lnTo>
                  <a:lnTo>
                    <a:pt x="6254" y="14454"/>
                  </a:lnTo>
                  <a:lnTo>
                    <a:pt x="6132" y="14381"/>
                  </a:lnTo>
                  <a:lnTo>
                    <a:pt x="5913" y="14186"/>
                  </a:lnTo>
                  <a:lnTo>
                    <a:pt x="5718" y="14016"/>
                  </a:lnTo>
                  <a:lnTo>
                    <a:pt x="5597" y="13943"/>
                  </a:lnTo>
                  <a:lnTo>
                    <a:pt x="5451" y="13846"/>
                  </a:lnTo>
                  <a:lnTo>
                    <a:pt x="5889" y="13335"/>
                  </a:lnTo>
                  <a:close/>
                  <a:moveTo>
                    <a:pt x="12191" y="3553"/>
                  </a:moveTo>
                  <a:lnTo>
                    <a:pt x="12653" y="4040"/>
                  </a:lnTo>
                  <a:lnTo>
                    <a:pt x="13432" y="4916"/>
                  </a:lnTo>
                  <a:lnTo>
                    <a:pt x="13164" y="5208"/>
                  </a:lnTo>
                  <a:lnTo>
                    <a:pt x="12896" y="5500"/>
                  </a:lnTo>
                  <a:lnTo>
                    <a:pt x="12361" y="6108"/>
                  </a:lnTo>
                  <a:lnTo>
                    <a:pt x="12045" y="6424"/>
                  </a:lnTo>
                  <a:lnTo>
                    <a:pt x="11729" y="6716"/>
                  </a:lnTo>
                  <a:lnTo>
                    <a:pt x="11388" y="7008"/>
                  </a:lnTo>
                  <a:lnTo>
                    <a:pt x="11047" y="7300"/>
                  </a:lnTo>
                  <a:lnTo>
                    <a:pt x="10731" y="7617"/>
                  </a:lnTo>
                  <a:lnTo>
                    <a:pt x="10415" y="7957"/>
                  </a:lnTo>
                  <a:lnTo>
                    <a:pt x="9806" y="8687"/>
                  </a:lnTo>
                  <a:lnTo>
                    <a:pt x="9247" y="9417"/>
                  </a:lnTo>
                  <a:lnTo>
                    <a:pt x="8638" y="10147"/>
                  </a:lnTo>
                  <a:lnTo>
                    <a:pt x="8346" y="10464"/>
                  </a:lnTo>
                  <a:lnTo>
                    <a:pt x="8006" y="10756"/>
                  </a:lnTo>
                  <a:lnTo>
                    <a:pt x="7324" y="11340"/>
                  </a:lnTo>
                  <a:lnTo>
                    <a:pt x="6643" y="11899"/>
                  </a:lnTo>
                  <a:lnTo>
                    <a:pt x="6302" y="12191"/>
                  </a:lnTo>
                  <a:lnTo>
                    <a:pt x="6010" y="12532"/>
                  </a:lnTo>
                  <a:lnTo>
                    <a:pt x="5475" y="13164"/>
                  </a:lnTo>
                  <a:lnTo>
                    <a:pt x="4940" y="13773"/>
                  </a:lnTo>
                  <a:lnTo>
                    <a:pt x="4672" y="14016"/>
                  </a:lnTo>
                  <a:lnTo>
                    <a:pt x="4404" y="14235"/>
                  </a:lnTo>
                  <a:lnTo>
                    <a:pt x="4137" y="14454"/>
                  </a:lnTo>
                  <a:lnTo>
                    <a:pt x="4015" y="14600"/>
                  </a:lnTo>
                  <a:lnTo>
                    <a:pt x="3918" y="14722"/>
                  </a:lnTo>
                  <a:lnTo>
                    <a:pt x="3480" y="14284"/>
                  </a:lnTo>
                  <a:lnTo>
                    <a:pt x="3042" y="13846"/>
                  </a:lnTo>
                  <a:lnTo>
                    <a:pt x="2361" y="13262"/>
                  </a:lnTo>
                  <a:lnTo>
                    <a:pt x="2482" y="13164"/>
                  </a:lnTo>
                  <a:lnTo>
                    <a:pt x="2604" y="13043"/>
                  </a:lnTo>
                  <a:lnTo>
                    <a:pt x="2774" y="12799"/>
                  </a:lnTo>
                  <a:lnTo>
                    <a:pt x="3066" y="12507"/>
                  </a:lnTo>
                  <a:lnTo>
                    <a:pt x="3358" y="12216"/>
                  </a:lnTo>
                  <a:lnTo>
                    <a:pt x="3967" y="11680"/>
                  </a:lnTo>
                  <a:lnTo>
                    <a:pt x="4380" y="11315"/>
                  </a:lnTo>
                  <a:lnTo>
                    <a:pt x="4745" y="10950"/>
                  </a:lnTo>
                  <a:lnTo>
                    <a:pt x="5475" y="10172"/>
                  </a:lnTo>
                  <a:lnTo>
                    <a:pt x="6181" y="9393"/>
                  </a:lnTo>
                  <a:lnTo>
                    <a:pt x="6546" y="9004"/>
                  </a:lnTo>
                  <a:lnTo>
                    <a:pt x="6935" y="8614"/>
                  </a:lnTo>
                  <a:lnTo>
                    <a:pt x="7324" y="8274"/>
                  </a:lnTo>
                  <a:lnTo>
                    <a:pt x="7714" y="7933"/>
                  </a:lnTo>
                  <a:lnTo>
                    <a:pt x="8517" y="7276"/>
                  </a:lnTo>
                  <a:lnTo>
                    <a:pt x="8857" y="6935"/>
                  </a:lnTo>
                  <a:lnTo>
                    <a:pt x="9198" y="6595"/>
                  </a:lnTo>
                  <a:lnTo>
                    <a:pt x="9514" y="6205"/>
                  </a:lnTo>
                  <a:lnTo>
                    <a:pt x="9831" y="5840"/>
                  </a:lnTo>
                  <a:lnTo>
                    <a:pt x="10171" y="5427"/>
                  </a:lnTo>
                  <a:lnTo>
                    <a:pt x="10488" y="5062"/>
                  </a:lnTo>
                  <a:lnTo>
                    <a:pt x="10853" y="4697"/>
                  </a:lnTo>
                  <a:lnTo>
                    <a:pt x="11242" y="4356"/>
                  </a:lnTo>
                  <a:lnTo>
                    <a:pt x="11729" y="3967"/>
                  </a:lnTo>
                  <a:lnTo>
                    <a:pt x="11972" y="3772"/>
                  </a:lnTo>
                  <a:lnTo>
                    <a:pt x="12191" y="3553"/>
                  </a:lnTo>
                  <a:close/>
                  <a:moveTo>
                    <a:pt x="5232" y="14065"/>
                  </a:moveTo>
                  <a:lnTo>
                    <a:pt x="5353" y="14186"/>
                  </a:lnTo>
                  <a:lnTo>
                    <a:pt x="5451" y="14308"/>
                  </a:lnTo>
                  <a:lnTo>
                    <a:pt x="5645" y="14454"/>
                  </a:lnTo>
                  <a:lnTo>
                    <a:pt x="5816" y="14624"/>
                  </a:lnTo>
                  <a:lnTo>
                    <a:pt x="5986" y="14770"/>
                  </a:lnTo>
                  <a:lnTo>
                    <a:pt x="6181" y="14892"/>
                  </a:lnTo>
                  <a:lnTo>
                    <a:pt x="6375" y="14989"/>
                  </a:lnTo>
                  <a:lnTo>
                    <a:pt x="6108" y="15281"/>
                  </a:lnTo>
                  <a:lnTo>
                    <a:pt x="5937" y="15452"/>
                  </a:lnTo>
                  <a:lnTo>
                    <a:pt x="5937" y="15403"/>
                  </a:lnTo>
                  <a:lnTo>
                    <a:pt x="5889" y="15354"/>
                  </a:lnTo>
                  <a:lnTo>
                    <a:pt x="5597" y="15038"/>
                  </a:lnTo>
                  <a:lnTo>
                    <a:pt x="5280" y="14746"/>
                  </a:lnTo>
                  <a:lnTo>
                    <a:pt x="5086" y="14576"/>
                  </a:lnTo>
                  <a:lnTo>
                    <a:pt x="4964" y="14503"/>
                  </a:lnTo>
                  <a:lnTo>
                    <a:pt x="4867" y="14430"/>
                  </a:lnTo>
                  <a:lnTo>
                    <a:pt x="5037" y="14284"/>
                  </a:lnTo>
                  <a:lnTo>
                    <a:pt x="5232" y="14065"/>
                  </a:lnTo>
                  <a:close/>
                  <a:moveTo>
                    <a:pt x="852" y="15476"/>
                  </a:moveTo>
                  <a:lnTo>
                    <a:pt x="974" y="15598"/>
                  </a:lnTo>
                  <a:lnTo>
                    <a:pt x="1412" y="16036"/>
                  </a:lnTo>
                  <a:lnTo>
                    <a:pt x="1363" y="16011"/>
                  </a:lnTo>
                  <a:lnTo>
                    <a:pt x="1290" y="15987"/>
                  </a:lnTo>
                  <a:lnTo>
                    <a:pt x="852" y="15476"/>
                  </a:lnTo>
                  <a:close/>
                  <a:moveTo>
                    <a:pt x="4575" y="14673"/>
                  </a:moveTo>
                  <a:lnTo>
                    <a:pt x="4696" y="14795"/>
                  </a:lnTo>
                  <a:lnTo>
                    <a:pt x="4818" y="14892"/>
                  </a:lnTo>
                  <a:lnTo>
                    <a:pt x="5037" y="15087"/>
                  </a:lnTo>
                  <a:lnTo>
                    <a:pt x="5329" y="15354"/>
                  </a:lnTo>
                  <a:lnTo>
                    <a:pt x="5597" y="15622"/>
                  </a:lnTo>
                  <a:lnTo>
                    <a:pt x="5670" y="15671"/>
                  </a:lnTo>
                  <a:lnTo>
                    <a:pt x="5718" y="15671"/>
                  </a:lnTo>
                  <a:lnTo>
                    <a:pt x="5378" y="15987"/>
                  </a:lnTo>
                  <a:lnTo>
                    <a:pt x="5232" y="16109"/>
                  </a:lnTo>
                  <a:lnTo>
                    <a:pt x="5183" y="16060"/>
                  </a:lnTo>
                  <a:lnTo>
                    <a:pt x="5110" y="16036"/>
                  </a:lnTo>
                  <a:lnTo>
                    <a:pt x="4088" y="14916"/>
                  </a:lnTo>
                  <a:lnTo>
                    <a:pt x="4210" y="14868"/>
                  </a:lnTo>
                  <a:lnTo>
                    <a:pt x="4331" y="14819"/>
                  </a:lnTo>
                  <a:lnTo>
                    <a:pt x="4453" y="14746"/>
                  </a:lnTo>
                  <a:lnTo>
                    <a:pt x="4575" y="14673"/>
                  </a:lnTo>
                  <a:close/>
                  <a:moveTo>
                    <a:pt x="755" y="16230"/>
                  </a:moveTo>
                  <a:lnTo>
                    <a:pt x="1071" y="16498"/>
                  </a:lnTo>
                  <a:lnTo>
                    <a:pt x="1071" y="16522"/>
                  </a:lnTo>
                  <a:lnTo>
                    <a:pt x="998" y="16474"/>
                  </a:lnTo>
                  <a:lnTo>
                    <a:pt x="925" y="16449"/>
                  </a:lnTo>
                  <a:lnTo>
                    <a:pt x="852" y="16376"/>
                  </a:lnTo>
                  <a:lnTo>
                    <a:pt x="755" y="16230"/>
                  </a:lnTo>
                  <a:close/>
                  <a:moveTo>
                    <a:pt x="1047" y="12532"/>
                  </a:moveTo>
                  <a:lnTo>
                    <a:pt x="1168" y="12678"/>
                  </a:lnTo>
                  <a:lnTo>
                    <a:pt x="1314" y="12824"/>
                  </a:lnTo>
                  <a:lnTo>
                    <a:pt x="1582" y="13067"/>
                  </a:lnTo>
                  <a:lnTo>
                    <a:pt x="2166" y="13602"/>
                  </a:lnTo>
                  <a:lnTo>
                    <a:pt x="2750" y="14113"/>
                  </a:lnTo>
                  <a:lnTo>
                    <a:pt x="3018" y="14357"/>
                  </a:lnTo>
                  <a:lnTo>
                    <a:pt x="3261" y="14600"/>
                  </a:lnTo>
                  <a:lnTo>
                    <a:pt x="3723" y="15135"/>
                  </a:lnTo>
                  <a:lnTo>
                    <a:pt x="4185" y="15646"/>
                  </a:lnTo>
                  <a:lnTo>
                    <a:pt x="4672" y="16157"/>
                  </a:lnTo>
                  <a:lnTo>
                    <a:pt x="4404" y="16230"/>
                  </a:lnTo>
                  <a:lnTo>
                    <a:pt x="4112" y="16303"/>
                  </a:lnTo>
                  <a:lnTo>
                    <a:pt x="3553" y="16376"/>
                  </a:lnTo>
                  <a:lnTo>
                    <a:pt x="2969" y="16425"/>
                  </a:lnTo>
                  <a:lnTo>
                    <a:pt x="2409" y="16498"/>
                  </a:lnTo>
                  <a:lnTo>
                    <a:pt x="2288" y="16522"/>
                  </a:lnTo>
                  <a:lnTo>
                    <a:pt x="2263" y="16474"/>
                  </a:lnTo>
                  <a:lnTo>
                    <a:pt x="2142" y="16230"/>
                  </a:lnTo>
                  <a:lnTo>
                    <a:pt x="1996" y="16011"/>
                  </a:lnTo>
                  <a:lnTo>
                    <a:pt x="1801" y="15792"/>
                  </a:lnTo>
                  <a:lnTo>
                    <a:pt x="1606" y="15598"/>
                  </a:lnTo>
                  <a:lnTo>
                    <a:pt x="1168" y="15233"/>
                  </a:lnTo>
                  <a:lnTo>
                    <a:pt x="730" y="14892"/>
                  </a:lnTo>
                  <a:lnTo>
                    <a:pt x="779" y="14600"/>
                  </a:lnTo>
                  <a:lnTo>
                    <a:pt x="925" y="13262"/>
                  </a:lnTo>
                  <a:lnTo>
                    <a:pt x="1047" y="12532"/>
                  </a:lnTo>
                  <a:close/>
                  <a:moveTo>
                    <a:pt x="1436" y="16644"/>
                  </a:moveTo>
                  <a:lnTo>
                    <a:pt x="1533" y="16717"/>
                  </a:lnTo>
                  <a:lnTo>
                    <a:pt x="1387" y="16741"/>
                  </a:lnTo>
                  <a:lnTo>
                    <a:pt x="1436" y="16644"/>
                  </a:lnTo>
                  <a:close/>
                  <a:moveTo>
                    <a:pt x="536" y="16741"/>
                  </a:moveTo>
                  <a:lnTo>
                    <a:pt x="584" y="16766"/>
                  </a:lnTo>
                  <a:lnTo>
                    <a:pt x="609" y="16766"/>
                  </a:lnTo>
                  <a:lnTo>
                    <a:pt x="682" y="16814"/>
                  </a:lnTo>
                  <a:lnTo>
                    <a:pt x="779" y="16839"/>
                  </a:lnTo>
                  <a:lnTo>
                    <a:pt x="876" y="16839"/>
                  </a:lnTo>
                  <a:lnTo>
                    <a:pt x="974" y="16814"/>
                  </a:lnTo>
                  <a:lnTo>
                    <a:pt x="974" y="16839"/>
                  </a:lnTo>
                  <a:lnTo>
                    <a:pt x="755" y="16887"/>
                  </a:lnTo>
                  <a:lnTo>
                    <a:pt x="511" y="16936"/>
                  </a:lnTo>
                  <a:lnTo>
                    <a:pt x="536" y="16741"/>
                  </a:lnTo>
                  <a:close/>
                  <a:moveTo>
                    <a:pt x="13967" y="1"/>
                  </a:moveTo>
                  <a:lnTo>
                    <a:pt x="13602" y="25"/>
                  </a:lnTo>
                  <a:lnTo>
                    <a:pt x="13261" y="74"/>
                  </a:lnTo>
                  <a:lnTo>
                    <a:pt x="12945" y="195"/>
                  </a:lnTo>
                  <a:lnTo>
                    <a:pt x="12629" y="341"/>
                  </a:lnTo>
                  <a:lnTo>
                    <a:pt x="12337" y="560"/>
                  </a:lnTo>
                  <a:lnTo>
                    <a:pt x="12021" y="828"/>
                  </a:lnTo>
                  <a:lnTo>
                    <a:pt x="11875" y="974"/>
                  </a:lnTo>
                  <a:lnTo>
                    <a:pt x="11826" y="1071"/>
                  </a:lnTo>
                  <a:lnTo>
                    <a:pt x="11777" y="1169"/>
                  </a:lnTo>
                  <a:lnTo>
                    <a:pt x="11704" y="1193"/>
                  </a:lnTo>
                  <a:lnTo>
                    <a:pt x="11339" y="1485"/>
                  </a:lnTo>
                  <a:lnTo>
                    <a:pt x="10999" y="1777"/>
                  </a:lnTo>
                  <a:lnTo>
                    <a:pt x="10317" y="2385"/>
                  </a:lnTo>
                  <a:lnTo>
                    <a:pt x="9685" y="3042"/>
                  </a:lnTo>
                  <a:lnTo>
                    <a:pt x="9052" y="3699"/>
                  </a:lnTo>
                  <a:lnTo>
                    <a:pt x="8395" y="4405"/>
                  </a:lnTo>
                  <a:lnTo>
                    <a:pt x="7714" y="5086"/>
                  </a:lnTo>
                  <a:lnTo>
                    <a:pt x="7032" y="5743"/>
                  </a:lnTo>
                  <a:lnTo>
                    <a:pt x="6351" y="6449"/>
                  </a:lnTo>
                  <a:lnTo>
                    <a:pt x="4964" y="7933"/>
                  </a:lnTo>
                  <a:lnTo>
                    <a:pt x="4258" y="8663"/>
                  </a:lnTo>
                  <a:lnTo>
                    <a:pt x="3894" y="9004"/>
                  </a:lnTo>
                  <a:lnTo>
                    <a:pt x="3529" y="9344"/>
                  </a:lnTo>
                  <a:lnTo>
                    <a:pt x="2190" y="10537"/>
                  </a:lnTo>
                  <a:lnTo>
                    <a:pt x="1558" y="11145"/>
                  </a:lnTo>
                  <a:lnTo>
                    <a:pt x="925" y="11778"/>
                  </a:lnTo>
                  <a:lnTo>
                    <a:pt x="876" y="11753"/>
                  </a:lnTo>
                  <a:lnTo>
                    <a:pt x="803" y="11778"/>
                  </a:lnTo>
                  <a:lnTo>
                    <a:pt x="755" y="11802"/>
                  </a:lnTo>
                  <a:lnTo>
                    <a:pt x="706" y="11851"/>
                  </a:lnTo>
                  <a:lnTo>
                    <a:pt x="609" y="12118"/>
                  </a:lnTo>
                  <a:lnTo>
                    <a:pt x="511" y="12386"/>
                  </a:lnTo>
                  <a:lnTo>
                    <a:pt x="463" y="12702"/>
                  </a:lnTo>
                  <a:lnTo>
                    <a:pt x="414" y="12994"/>
                  </a:lnTo>
                  <a:lnTo>
                    <a:pt x="365" y="13627"/>
                  </a:lnTo>
                  <a:lnTo>
                    <a:pt x="292" y="14211"/>
                  </a:lnTo>
                  <a:lnTo>
                    <a:pt x="98" y="15646"/>
                  </a:lnTo>
                  <a:lnTo>
                    <a:pt x="25" y="16376"/>
                  </a:lnTo>
                  <a:lnTo>
                    <a:pt x="0" y="16717"/>
                  </a:lnTo>
                  <a:lnTo>
                    <a:pt x="0" y="17082"/>
                  </a:lnTo>
                  <a:lnTo>
                    <a:pt x="0" y="17155"/>
                  </a:lnTo>
                  <a:lnTo>
                    <a:pt x="25" y="17204"/>
                  </a:lnTo>
                  <a:lnTo>
                    <a:pt x="122" y="17277"/>
                  </a:lnTo>
                  <a:lnTo>
                    <a:pt x="219" y="17325"/>
                  </a:lnTo>
                  <a:lnTo>
                    <a:pt x="341" y="17325"/>
                  </a:lnTo>
                  <a:lnTo>
                    <a:pt x="438" y="17350"/>
                  </a:lnTo>
                  <a:lnTo>
                    <a:pt x="560" y="17374"/>
                  </a:lnTo>
                  <a:lnTo>
                    <a:pt x="803" y="17398"/>
                  </a:lnTo>
                  <a:lnTo>
                    <a:pt x="1047" y="17350"/>
                  </a:lnTo>
                  <a:lnTo>
                    <a:pt x="1339" y="17301"/>
                  </a:lnTo>
                  <a:lnTo>
                    <a:pt x="1874" y="17131"/>
                  </a:lnTo>
                  <a:lnTo>
                    <a:pt x="2312" y="17009"/>
                  </a:lnTo>
                  <a:lnTo>
                    <a:pt x="2677" y="16936"/>
                  </a:lnTo>
                  <a:lnTo>
                    <a:pt x="3018" y="16887"/>
                  </a:lnTo>
                  <a:lnTo>
                    <a:pt x="3723" y="16839"/>
                  </a:lnTo>
                  <a:lnTo>
                    <a:pt x="4088" y="16790"/>
                  </a:lnTo>
                  <a:lnTo>
                    <a:pt x="4429" y="16741"/>
                  </a:lnTo>
                  <a:lnTo>
                    <a:pt x="4769" y="16644"/>
                  </a:lnTo>
                  <a:lnTo>
                    <a:pt x="5110" y="16522"/>
                  </a:lnTo>
                  <a:lnTo>
                    <a:pt x="5159" y="16498"/>
                  </a:lnTo>
                  <a:lnTo>
                    <a:pt x="5207" y="16449"/>
                  </a:lnTo>
                  <a:lnTo>
                    <a:pt x="5353" y="16401"/>
                  </a:lnTo>
                  <a:lnTo>
                    <a:pt x="5499" y="16328"/>
                  </a:lnTo>
                  <a:lnTo>
                    <a:pt x="5645" y="16255"/>
                  </a:lnTo>
                  <a:lnTo>
                    <a:pt x="5791" y="16133"/>
                  </a:lnTo>
                  <a:lnTo>
                    <a:pt x="6035" y="15890"/>
                  </a:lnTo>
                  <a:lnTo>
                    <a:pt x="6254" y="15671"/>
                  </a:lnTo>
                  <a:lnTo>
                    <a:pt x="6959" y="14965"/>
                  </a:lnTo>
                  <a:lnTo>
                    <a:pt x="7641" y="14284"/>
                  </a:lnTo>
                  <a:lnTo>
                    <a:pt x="9101" y="12824"/>
                  </a:lnTo>
                  <a:lnTo>
                    <a:pt x="10536" y="11364"/>
                  </a:lnTo>
                  <a:lnTo>
                    <a:pt x="11218" y="10658"/>
                  </a:lnTo>
                  <a:lnTo>
                    <a:pt x="11875" y="9904"/>
                  </a:lnTo>
                  <a:lnTo>
                    <a:pt x="12531" y="9174"/>
                  </a:lnTo>
                  <a:lnTo>
                    <a:pt x="13213" y="8444"/>
                  </a:lnTo>
                  <a:lnTo>
                    <a:pt x="13870" y="7811"/>
                  </a:lnTo>
                  <a:lnTo>
                    <a:pt x="14527" y="7179"/>
                  </a:lnTo>
                  <a:lnTo>
                    <a:pt x="15184" y="6522"/>
                  </a:lnTo>
                  <a:lnTo>
                    <a:pt x="15500" y="6205"/>
                  </a:lnTo>
                  <a:lnTo>
                    <a:pt x="15816" y="5840"/>
                  </a:lnTo>
                  <a:lnTo>
                    <a:pt x="15889" y="5792"/>
                  </a:lnTo>
                  <a:lnTo>
                    <a:pt x="15987" y="5767"/>
                  </a:lnTo>
                  <a:lnTo>
                    <a:pt x="16060" y="5694"/>
                  </a:lnTo>
                  <a:lnTo>
                    <a:pt x="16108" y="5621"/>
                  </a:lnTo>
                  <a:lnTo>
                    <a:pt x="16133" y="5524"/>
                  </a:lnTo>
                  <a:lnTo>
                    <a:pt x="16376" y="5208"/>
                  </a:lnTo>
                  <a:lnTo>
                    <a:pt x="16595" y="4891"/>
                  </a:lnTo>
                  <a:lnTo>
                    <a:pt x="16814" y="4551"/>
                  </a:lnTo>
                  <a:lnTo>
                    <a:pt x="16984" y="4210"/>
                  </a:lnTo>
                  <a:lnTo>
                    <a:pt x="17106" y="3845"/>
                  </a:lnTo>
                  <a:lnTo>
                    <a:pt x="17203" y="3480"/>
                  </a:lnTo>
                  <a:lnTo>
                    <a:pt x="17228" y="3140"/>
                  </a:lnTo>
                  <a:lnTo>
                    <a:pt x="17203" y="2799"/>
                  </a:lnTo>
                  <a:lnTo>
                    <a:pt x="17130" y="2458"/>
                  </a:lnTo>
                  <a:lnTo>
                    <a:pt x="17009" y="2142"/>
                  </a:lnTo>
                  <a:lnTo>
                    <a:pt x="16863" y="1826"/>
                  </a:lnTo>
                  <a:lnTo>
                    <a:pt x="16668" y="1534"/>
                  </a:lnTo>
                  <a:lnTo>
                    <a:pt x="16449" y="1266"/>
                  </a:lnTo>
                  <a:lnTo>
                    <a:pt x="16230" y="998"/>
                  </a:lnTo>
                  <a:lnTo>
                    <a:pt x="15962" y="779"/>
                  </a:lnTo>
                  <a:lnTo>
                    <a:pt x="15670" y="560"/>
                  </a:lnTo>
                  <a:lnTo>
                    <a:pt x="15354" y="390"/>
                  </a:lnTo>
                  <a:lnTo>
                    <a:pt x="15013" y="244"/>
                  </a:lnTo>
                  <a:lnTo>
                    <a:pt x="14673" y="122"/>
                  </a:lnTo>
                  <a:lnTo>
                    <a:pt x="14332" y="49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RECAP: </a:t>
            </a:r>
            <a:r>
              <a:rPr lang="en-US" b="1" dirty="0"/>
              <a:t>OUTPUTS, VARIABLES &amp; OPERATORS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2723" y="1002567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Operators: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-ZA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1A5C136-60E1-42A9-B094-CF3138C13D0A}"/>
              </a:ext>
            </a:extLst>
          </p:cNvPr>
          <p:cNvSpPr txBox="1">
            <a:spLocks/>
          </p:cNvSpPr>
          <p:nvPr/>
        </p:nvSpPr>
        <p:spPr>
          <a:xfrm>
            <a:off x="4334428" y="1574860"/>
            <a:ext cx="2099027" cy="155766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latin typeface="Cousine" panose="020B0604020202020204" charset="0"/>
                <a:cs typeface="Cousine" panose="020B0604020202020204" charset="0"/>
              </a:rPr>
              <a:t>Assignment: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12</a:t>
            </a:r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396E16CB-C9ED-46F9-927D-59C1528CFD3B}"/>
              </a:ext>
            </a:extLst>
          </p:cNvPr>
          <p:cNvSpPr txBox="1">
            <a:spLocks/>
          </p:cNvSpPr>
          <p:nvPr/>
        </p:nvSpPr>
        <p:spPr>
          <a:xfrm>
            <a:off x="1798819" y="3227860"/>
            <a:ext cx="5546361" cy="172809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latin typeface="Cousine" panose="020B0604020202020204" charset="0"/>
                <a:cs typeface="Cousine" panose="020B0604020202020204" charset="0"/>
              </a:rPr>
              <a:t>String: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Z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 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Z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Z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ZA" sz="16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“John Doe”</a:t>
            </a:r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93044A67-1520-46CF-A75A-9A78E993AB20}"/>
              </a:ext>
            </a:extLst>
          </p:cNvPr>
          <p:cNvSpPr txBox="1">
            <a:spLocks/>
          </p:cNvSpPr>
          <p:nvPr/>
        </p:nvSpPr>
        <p:spPr>
          <a:xfrm>
            <a:off x="1798819" y="1574860"/>
            <a:ext cx="2099027" cy="155766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latin typeface="Cousine" panose="020B0604020202020204" charset="0"/>
                <a:cs typeface="Cousine" panose="020B0604020202020204" charset="0"/>
              </a:rPr>
              <a:t>Arithmetic: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y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7</a:t>
            </a:r>
          </a:p>
        </p:txBody>
      </p:sp>
    </p:spTree>
    <p:extLst>
      <p:ext uri="{BB962C8B-B14F-4D97-AF65-F5344CB8AC3E}">
        <p14:creationId xmlns:p14="http://schemas.microsoft.com/office/powerpoint/2010/main" val="8878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OBJECTS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methods, sorting &amp; iteration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9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Objects are variables that contain many values 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“Zakiya”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: 23,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5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Objects are variables that contain many values 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“Zakiya”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: 23,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79A53-0AC3-460F-931B-A784B8D48210}"/>
              </a:ext>
            </a:extLst>
          </p:cNvPr>
          <p:cNvSpPr/>
          <p:nvPr/>
        </p:nvSpPr>
        <p:spPr>
          <a:xfrm>
            <a:off x="1828799" y="2787258"/>
            <a:ext cx="884420" cy="254833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A77B-971A-42E5-9588-917722B62B77}"/>
              </a:ext>
            </a:extLst>
          </p:cNvPr>
          <p:cNvSpPr txBox="1"/>
          <p:nvPr/>
        </p:nvSpPr>
        <p:spPr>
          <a:xfrm>
            <a:off x="1907497" y="2202353"/>
            <a:ext cx="72702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  <a:endParaRPr lang="en-Z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BE04E1-DCE2-41F6-991E-F7C840811E85}"/>
              </a:ext>
            </a:extLst>
          </p:cNvPr>
          <p:cNvCxnSpPr>
            <a:cxnSpLocks/>
          </p:cNvCxnSpPr>
          <p:nvPr/>
        </p:nvCxnSpPr>
        <p:spPr>
          <a:xfrm flipV="1">
            <a:off x="2271009" y="2480150"/>
            <a:ext cx="0" cy="277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Objects are variables that contain many values 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“Zakiya”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: 23,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79A53-0AC3-460F-931B-A784B8D48210}"/>
              </a:ext>
            </a:extLst>
          </p:cNvPr>
          <p:cNvSpPr/>
          <p:nvPr/>
        </p:nvSpPr>
        <p:spPr>
          <a:xfrm>
            <a:off x="2203553" y="3046995"/>
            <a:ext cx="727024" cy="244995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A77B-971A-42E5-9588-917722B62B77}"/>
              </a:ext>
            </a:extLst>
          </p:cNvPr>
          <p:cNvSpPr txBox="1"/>
          <p:nvPr/>
        </p:nvSpPr>
        <p:spPr>
          <a:xfrm>
            <a:off x="2100496" y="4098147"/>
            <a:ext cx="157958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Properties / Keys</a:t>
            </a:r>
            <a:endParaRPr lang="en-Z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BE04E1-DCE2-41F6-991E-F7C840811E85}"/>
              </a:ext>
            </a:extLst>
          </p:cNvPr>
          <p:cNvCxnSpPr>
            <a:cxnSpLocks/>
          </p:cNvCxnSpPr>
          <p:nvPr/>
        </p:nvCxnSpPr>
        <p:spPr>
          <a:xfrm>
            <a:off x="2818150" y="3844064"/>
            <a:ext cx="0" cy="2632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0204C9-16C7-4FF4-8E87-69FBED30E960}"/>
              </a:ext>
            </a:extLst>
          </p:cNvPr>
          <p:cNvSpPr/>
          <p:nvPr/>
        </p:nvSpPr>
        <p:spPr>
          <a:xfrm>
            <a:off x="2203553" y="3294144"/>
            <a:ext cx="614598" cy="239132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EDF9B-9A1F-4D8E-BF24-3F5B582135C0}"/>
              </a:ext>
            </a:extLst>
          </p:cNvPr>
          <p:cNvSpPr/>
          <p:nvPr/>
        </p:nvSpPr>
        <p:spPr>
          <a:xfrm>
            <a:off x="2203552" y="3535429"/>
            <a:ext cx="1409077" cy="239132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91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Objects are variables that contain many values 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Collection of data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“Zakiya”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: 23,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isEmployed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79A53-0AC3-460F-931B-A784B8D48210}"/>
              </a:ext>
            </a:extLst>
          </p:cNvPr>
          <p:cNvSpPr/>
          <p:nvPr/>
        </p:nvSpPr>
        <p:spPr>
          <a:xfrm>
            <a:off x="3146060" y="3017386"/>
            <a:ext cx="1051185" cy="244995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A77B-971A-42E5-9588-917722B62B77}"/>
              </a:ext>
            </a:extLst>
          </p:cNvPr>
          <p:cNvSpPr txBox="1"/>
          <p:nvPr/>
        </p:nvSpPr>
        <p:spPr>
          <a:xfrm>
            <a:off x="5370025" y="3153212"/>
            <a:ext cx="83630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Values</a:t>
            </a:r>
            <a:endParaRPr lang="en-Z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BE04E1-DCE2-41F6-991E-F7C840811E85}"/>
              </a:ext>
            </a:extLst>
          </p:cNvPr>
          <p:cNvCxnSpPr>
            <a:cxnSpLocks/>
          </p:cNvCxnSpPr>
          <p:nvPr/>
        </p:nvCxnSpPr>
        <p:spPr>
          <a:xfrm flipV="1">
            <a:off x="4429593" y="3303235"/>
            <a:ext cx="940428" cy="3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0204C9-16C7-4FF4-8E87-69FBED30E960}"/>
              </a:ext>
            </a:extLst>
          </p:cNvPr>
          <p:cNvSpPr/>
          <p:nvPr/>
        </p:nvSpPr>
        <p:spPr>
          <a:xfrm>
            <a:off x="2998031" y="3269913"/>
            <a:ext cx="614598" cy="239132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7EDF9B-9A1F-4D8E-BF24-3F5B582135C0}"/>
              </a:ext>
            </a:extLst>
          </p:cNvPr>
          <p:cNvSpPr/>
          <p:nvPr/>
        </p:nvSpPr>
        <p:spPr>
          <a:xfrm>
            <a:off x="3814590" y="3523186"/>
            <a:ext cx="667470" cy="239132"/>
          </a:xfrm>
          <a:prstGeom prst="rect">
            <a:avLst/>
          </a:prstGeom>
          <a:noFill/>
          <a:ln w="57150" cap="flat" cmpd="sng" algn="ctr">
            <a:solidFill>
              <a:srgbClr val="E3DE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43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29" y="1148517"/>
            <a:ext cx="8229599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To access an objects properties: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	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person.name;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“Zakiya”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Or: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23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0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DATES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95603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is a </a:t>
            </a:r>
            <a:r>
              <a:rPr lang="en-US" sz="1800" dirty="0" err="1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javascript</a:t>
            </a:r>
            <a: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 object that lets us work with dates</a:t>
            </a:r>
            <a:br>
              <a:rPr lang="en-US" sz="18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</a:b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2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070" y="866818"/>
            <a:ext cx="8516287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How to create a Date object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8" name="Google Shape;134;p18">
            <a:extLst>
              <a:ext uri="{FF2B5EF4-FFF2-40B4-BE49-F238E27FC236}">
                <a16:creationId xmlns:a16="http://schemas.microsoft.com/office/drawing/2014/main" id="{37DFD906-C4B6-4C3A-9F06-2690AD6DE563}"/>
              </a:ext>
            </a:extLst>
          </p:cNvPr>
          <p:cNvSpPr txBox="1">
            <a:spLocks/>
          </p:cNvSpPr>
          <p:nvPr/>
        </p:nvSpPr>
        <p:spPr>
          <a:xfrm>
            <a:off x="420777" y="1239803"/>
            <a:ext cx="4668384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is set to a current date and time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18:20:38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C8051-9A22-408B-8992-C7B97EB8A9A5}"/>
              </a:ext>
            </a:extLst>
          </p:cNvPr>
          <p:cNvSpPr txBox="1"/>
          <p:nvPr/>
        </p:nvSpPr>
        <p:spPr>
          <a:xfrm>
            <a:off x="165944" y="135671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9045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3856" y="5382745"/>
            <a:ext cx="8516287" cy="3882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How to create a Date object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ZA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ZA" sz="14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date is set to a current date and time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date = Wed Aug 25 2021 18:20:38 GMT+0200…</a:t>
            </a:r>
            <a:r>
              <a:rPr lang="en-ZA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1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date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new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 Date(2021, 0, 1, 2, 30, 0);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Jan 1 2021 02:30:00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GMT+0200…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date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new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 Date(2021, 0,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// date = Fri Jan 1 2021 00:00:00 GMT+0200…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endParaRPr lang="en-ZA" sz="1400" dirty="0">
              <a:solidFill>
                <a:srgbClr val="000000">
                  <a:lumMod val="50000"/>
                  <a:lumOff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	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let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date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=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new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 Date(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“</a:t>
            </a:r>
            <a:r>
              <a:rPr kumimoji="0" lang="en-ZA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Augus</a:t>
            </a:r>
            <a:r>
              <a:rPr lang="en-Z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25, 2021 11:45:00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”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ousine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sine"/>
              <a:buNone/>
              <a:tabLst/>
              <a:defRPr/>
            </a:pPr>
            <a:r>
              <a:rPr lang="en-Z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11:45:00 GMT+0200…</a:t>
            </a:r>
            <a:r>
              <a:rPr lang="en-ZA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ZA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ousine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8" name="Google Shape;134;p18">
            <a:extLst>
              <a:ext uri="{FF2B5EF4-FFF2-40B4-BE49-F238E27FC236}">
                <a16:creationId xmlns:a16="http://schemas.microsoft.com/office/drawing/2014/main" id="{37DFD906-C4B6-4C3A-9F06-2690AD6DE563}"/>
              </a:ext>
            </a:extLst>
          </p:cNvPr>
          <p:cNvSpPr txBox="1">
            <a:spLocks/>
          </p:cNvSpPr>
          <p:nvPr/>
        </p:nvSpPr>
        <p:spPr>
          <a:xfrm>
            <a:off x="420777" y="1239803"/>
            <a:ext cx="4668384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is set to a current date and time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18:20:38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0, 1, 2, 30, 0);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Jan 1 2021 02:30:00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ED3E908C-D54E-4E08-A545-8E5B901E13BC}"/>
              </a:ext>
            </a:extLst>
          </p:cNvPr>
          <p:cNvSpPr txBox="1">
            <a:spLocks/>
          </p:cNvSpPr>
          <p:nvPr/>
        </p:nvSpPr>
        <p:spPr>
          <a:xfrm>
            <a:off x="510070" y="866818"/>
            <a:ext cx="8516287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285750" indent="-285750">
              <a:buClr>
                <a:schemeClr val="tx1"/>
              </a:buClr>
            </a:pPr>
            <a:r>
              <a:rPr lang="en-US" sz="1600">
                <a:latin typeface="Cousine" panose="020B0604020202020204" charset="0"/>
                <a:cs typeface="Cousine" panose="020B0604020202020204" charset="0"/>
              </a:rPr>
              <a:t>How to create a Date object</a:t>
            </a:r>
          </a:p>
          <a:p>
            <a:pPr marL="457200" lvl="1" indent="0">
              <a:buClr>
                <a:schemeClr val="tx1"/>
              </a:buClr>
              <a:buFont typeface="Cousine"/>
              <a:buNone/>
            </a:pPr>
            <a:endParaRPr lang="en-US" sz="1800">
              <a:solidFill>
                <a:srgbClr val="0000CD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Font typeface="Cousine"/>
              <a:buNone/>
            </a:pPr>
            <a:r>
              <a:rPr lang="en-US" sz="180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6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53467-37D9-4391-96B1-8AA4C1E69CB4}"/>
              </a:ext>
            </a:extLst>
          </p:cNvPr>
          <p:cNvSpPr txBox="1"/>
          <p:nvPr/>
        </p:nvSpPr>
        <p:spPr>
          <a:xfrm>
            <a:off x="510070" y="3102653"/>
            <a:ext cx="7637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400" dirty="0">
                <a:latin typeface="Cousine" panose="020B0604020202020204" charset="0"/>
                <a:cs typeface="Cousine" panose="020B0604020202020204" charset="0"/>
              </a:rPr>
              <a:t>JavaScript counts months from 0 to 11. January is 0. December is 11.</a:t>
            </a: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/>
            </a:r>
            <a:br>
              <a:rPr lang="en-US" sz="1600" dirty="0">
                <a:latin typeface="Cousine" panose="020B0604020202020204" charset="0"/>
                <a:cs typeface="Cousine" panose="020B0604020202020204" charset="0"/>
              </a:rPr>
            </a:br>
            <a:endParaRPr lang="en-US" sz="14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1610C-5D78-44D7-8FEC-67C40F1F0B0F}"/>
              </a:ext>
            </a:extLst>
          </p:cNvPr>
          <p:cNvSpPr txBox="1"/>
          <p:nvPr/>
        </p:nvSpPr>
        <p:spPr>
          <a:xfrm>
            <a:off x="165944" y="135671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Z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F4F3D-1772-4C6E-B117-6603C579085B}"/>
              </a:ext>
            </a:extLst>
          </p:cNvPr>
          <p:cNvSpPr txBox="1"/>
          <p:nvPr/>
        </p:nvSpPr>
        <p:spPr>
          <a:xfrm>
            <a:off x="165944" y="2381024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7052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070" y="866818"/>
            <a:ext cx="8516287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How to create a Date object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8" name="Google Shape;134;p18">
            <a:extLst>
              <a:ext uri="{FF2B5EF4-FFF2-40B4-BE49-F238E27FC236}">
                <a16:creationId xmlns:a16="http://schemas.microsoft.com/office/drawing/2014/main" id="{37DFD906-C4B6-4C3A-9F06-2690AD6DE563}"/>
              </a:ext>
            </a:extLst>
          </p:cNvPr>
          <p:cNvSpPr txBox="1">
            <a:spLocks/>
          </p:cNvSpPr>
          <p:nvPr/>
        </p:nvSpPr>
        <p:spPr>
          <a:xfrm>
            <a:off x="420777" y="1239803"/>
            <a:ext cx="4668384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is set to a current date and time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18:20:38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0, 1, 2, 30, 0);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Jan 1 2021 02:30:00 GMT+0200… 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0, 1);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Jan 1 2021 00:00:00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47F98D28-2232-42E6-B730-A51A553E6ED8}"/>
              </a:ext>
            </a:extLst>
          </p:cNvPr>
          <p:cNvSpPr txBox="1">
            <a:spLocks/>
          </p:cNvSpPr>
          <p:nvPr/>
        </p:nvSpPr>
        <p:spPr>
          <a:xfrm>
            <a:off x="5246557" y="1239803"/>
            <a:ext cx="347932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CB06F-5BFD-4233-BEE1-1BA0FA474866}"/>
              </a:ext>
            </a:extLst>
          </p:cNvPr>
          <p:cNvSpPr txBox="1"/>
          <p:nvPr/>
        </p:nvSpPr>
        <p:spPr>
          <a:xfrm>
            <a:off x="165944" y="135671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Z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79532-6D5B-4EA2-BA9E-8F4344930CD0}"/>
              </a:ext>
            </a:extLst>
          </p:cNvPr>
          <p:cNvSpPr txBox="1"/>
          <p:nvPr/>
        </p:nvSpPr>
        <p:spPr>
          <a:xfrm>
            <a:off x="165944" y="2381024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Z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117A7-A871-43EE-8032-D6C4881B0F46}"/>
              </a:ext>
            </a:extLst>
          </p:cNvPr>
          <p:cNvSpPr txBox="1"/>
          <p:nvPr/>
        </p:nvSpPr>
        <p:spPr>
          <a:xfrm>
            <a:off x="165943" y="2904559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7980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TODAY: </a:t>
            </a:r>
            <a:r>
              <a:rPr lang="en-US" b="1" dirty="0"/>
              <a:t>JAVASCRIPT PART 2</a:t>
            </a:r>
            <a:endParaRPr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299411" y="1125000"/>
            <a:ext cx="7334614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Data Types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Booleans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Arrays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Array Methods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Sorting Arrays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JavaScript Array Iteration</a:t>
            </a: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Objects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Date Objects</a:t>
            </a:r>
            <a:endParaRPr lang="en-ZA" sz="1800" dirty="0"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Date Formats</a:t>
            </a:r>
            <a:endParaRPr lang="en-ZA" sz="1800" dirty="0">
              <a:solidFill>
                <a:schemeClr val="tx1"/>
              </a:solidFill>
              <a:latin typeface="Cousine" panose="020B0604020202020204" charset="0"/>
              <a:ea typeface="Times New Roman" panose="02020603050405020304" pitchFamily="18" charset="0"/>
              <a:cs typeface="Cousine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800" dirty="0">
                <a:effectLst/>
                <a:latin typeface="Cousine" panose="020B0604020202020204" charset="0"/>
                <a:ea typeface="Times New Roman" panose="02020603050405020304" pitchFamily="18" charset="0"/>
                <a:cs typeface="Cousine" panose="020B0604020202020204" charset="0"/>
              </a:rPr>
              <a:t>Type Conversion</a:t>
            </a:r>
            <a:endParaRPr lang="en-ZA" sz="1800" dirty="0">
              <a:effectLst/>
              <a:latin typeface="Cousine" panose="020B0604020202020204" charset="0"/>
              <a:ea typeface="Calibri" panose="020F0502020204030204" pitchFamily="34" charset="0"/>
              <a:cs typeface="Cousine" panose="020B0604020202020204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8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070" y="866818"/>
            <a:ext cx="8516287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How to create a Date object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8" name="Google Shape;134;p18">
            <a:extLst>
              <a:ext uri="{FF2B5EF4-FFF2-40B4-BE49-F238E27FC236}">
                <a16:creationId xmlns:a16="http://schemas.microsoft.com/office/drawing/2014/main" id="{37DFD906-C4B6-4C3A-9F06-2690AD6DE563}"/>
              </a:ext>
            </a:extLst>
          </p:cNvPr>
          <p:cNvSpPr txBox="1">
            <a:spLocks/>
          </p:cNvSpPr>
          <p:nvPr/>
        </p:nvSpPr>
        <p:spPr>
          <a:xfrm>
            <a:off x="420777" y="1239803"/>
            <a:ext cx="4668384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is set to a current date and time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18:20:38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0, 1, 2, 30, 0);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Jan 1 2021 02:30:00 GMT+0200… 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3, 1);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Apr 1 2021 00:00:00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“August 25, 2021 11:45:00”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11:45:00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47F98D28-2232-42E6-B730-A51A553E6ED8}"/>
              </a:ext>
            </a:extLst>
          </p:cNvPr>
          <p:cNvSpPr txBox="1">
            <a:spLocks/>
          </p:cNvSpPr>
          <p:nvPr/>
        </p:nvSpPr>
        <p:spPr>
          <a:xfrm>
            <a:off x="5246557" y="1239803"/>
            <a:ext cx="347932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FD75C-3129-4186-A2D5-B4E6D11F8351}"/>
              </a:ext>
            </a:extLst>
          </p:cNvPr>
          <p:cNvSpPr txBox="1"/>
          <p:nvPr/>
        </p:nvSpPr>
        <p:spPr>
          <a:xfrm>
            <a:off x="165944" y="135671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Z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294B7-33D2-47AD-8B09-A2A5F9580EA2}"/>
              </a:ext>
            </a:extLst>
          </p:cNvPr>
          <p:cNvSpPr txBox="1"/>
          <p:nvPr/>
        </p:nvSpPr>
        <p:spPr>
          <a:xfrm>
            <a:off x="165944" y="2381024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Z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BCCC4-D190-466E-BA0B-B4B8FCD87BD8}"/>
              </a:ext>
            </a:extLst>
          </p:cNvPr>
          <p:cNvSpPr txBox="1"/>
          <p:nvPr/>
        </p:nvSpPr>
        <p:spPr>
          <a:xfrm>
            <a:off x="165943" y="2904559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0707E-C92C-4E8C-B633-B7DC01B5CFFB}"/>
              </a:ext>
            </a:extLst>
          </p:cNvPr>
          <p:cNvSpPr txBox="1"/>
          <p:nvPr/>
        </p:nvSpPr>
        <p:spPr>
          <a:xfrm>
            <a:off x="165942" y="367326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7258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THE BASICS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070" y="866818"/>
            <a:ext cx="8516287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1600" dirty="0">
                <a:latin typeface="Cousine" panose="020B0604020202020204" charset="0"/>
                <a:cs typeface="Cousine" panose="020B0604020202020204" charset="0"/>
              </a:rPr>
              <a:t>How to create a Date object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8" name="Google Shape;134;p18">
            <a:extLst>
              <a:ext uri="{FF2B5EF4-FFF2-40B4-BE49-F238E27FC236}">
                <a16:creationId xmlns:a16="http://schemas.microsoft.com/office/drawing/2014/main" id="{37DFD906-C4B6-4C3A-9F06-2690AD6DE563}"/>
              </a:ext>
            </a:extLst>
          </p:cNvPr>
          <p:cNvSpPr txBox="1">
            <a:spLocks/>
          </p:cNvSpPr>
          <p:nvPr/>
        </p:nvSpPr>
        <p:spPr>
          <a:xfrm>
            <a:off x="420777" y="1239803"/>
            <a:ext cx="4668384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is set to a current date and time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18:20:38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0, 1, 2, 30, 0);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Jan 1 2021 02:30:00 GMT+0200… 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Date(2021, 0, 1);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Fri Apr 1 2021 00:00:00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Date(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“August 25, 2021 11:45:00”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Cousine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date = Wed Aug 25 2021 11:45:00 GMT+0200… </a:t>
            </a:r>
          </a:p>
          <a:p>
            <a:pPr marL="0" indent="0">
              <a:buFont typeface="Cousine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47F98D28-2232-42E6-B730-A51A553E6ED8}"/>
              </a:ext>
            </a:extLst>
          </p:cNvPr>
          <p:cNvSpPr txBox="1">
            <a:spLocks/>
          </p:cNvSpPr>
          <p:nvPr/>
        </p:nvSpPr>
        <p:spPr>
          <a:xfrm>
            <a:off x="5246557" y="1239803"/>
            <a:ext cx="347932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ISO Date Format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sine" panose="020B0604020202020204" charset="0"/>
              <a:cs typeface="Cousine" panose="020B060402020202020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date =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new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 Date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“2021-08-25”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YYYY-MM-DD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Short Date Format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sine" panose="020B0604020202020204" charset="0"/>
              <a:cs typeface="Cousine" panose="020B060402020202020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date =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new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 Date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“25/08/2021”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MM/DD/YYYY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Long Date Format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sine" panose="020B0604020202020204" charset="0"/>
              <a:cs typeface="Cousine" panose="020B060402020202020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let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date =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new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 Date(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“Aug 25 2021”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month and day can be swapped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be full month or abbreviated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sine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326C6-A12B-4CB2-B61E-765899A3C48F}"/>
              </a:ext>
            </a:extLst>
          </p:cNvPr>
          <p:cNvSpPr txBox="1"/>
          <p:nvPr/>
        </p:nvSpPr>
        <p:spPr>
          <a:xfrm>
            <a:off x="165944" y="135671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endParaRPr lang="en-Z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3D56D-64D4-4CAC-9AFC-650127197683}"/>
              </a:ext>
            </a:extLst>
          </p:cNvPr>
          <p:cNvSpPr txBox="1"/>
          <p:nvPr/>
        </p:nvSpPr>
        <p:spPr>
          <a:xfrm>
            <a:off x="165944" y="2381024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Z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47B35-9DF2-49E5-9273-6019CD7A45AF}"/>
              </a:ext>
            </a:extLst>
          </p:cNvPr>
          <p:cNvSpPr txBox="1"/>
          <p:nvPr/>
        </p:nvSpPr>
        <p:spPr>
          <a:xfrm>
            <a:off x="165943" y="2904559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Z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20637-31B3-4D73-AD0D-141A4A512FE8}"/>
              </a:ext>
            </a:extLst>
          </p:cNvPr>
          <p:cNvSpPr txBox="1"/>
          <p:nvPr/>
        </p:nvSpPr>
        <p:spPr>
          <a:xfrm>
            <a:off x="165942" y="3673263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Z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0F242-BA8C-4523-981D-AF6162336059}"/>
              </a:ext>
            </a:extLst>
          </p:cNvPr>
          <p:cNvSpPr txBox="1"/>
          <p:nvPr/>
        </p:nvSpPr>
        <p:spPr>
          <a:xfrm>
            <a:off x="4984565" y="1466794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BD027-08AD-4B77-BD05-4E2B612DC7B7}"/>
              </a:ext>
            </a:extLst>
          </p:cNvPr>
          <p:cNvSpPr txBox="1"/>
          <p:nvPr/>
        </p:nvSpPr>
        <p:spPr>
          <a:xfrm>
            <a:off x="4984564" y="2172408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6CC8E-A85D-4650-A840-EB65F52BB12F}"/>
              </a:ext>
            </a:extLst>
          </p:cNvPr>
          <p:cNvSpPr txBox="1"/>
          <p:nvPr/>
        </p:nvSpPr>
        <p:spPr>
          <a:xfrm>
            <a:off x="4984563" y="3118000"/>
            <a:ext cx="254833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706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METHODS &amp; FORMATS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050587"/>
            <a:ext cx="8516287" cy="3882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toString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ZA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ZA" sz="14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date = Wed Aug 25 2021 18:20:38 GMT+0200…</a:t>
            </a:r>
            <a:r>
              <a:rPr lang="en-ZA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1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//output: “</a:t>
            </a:r>
            <a:r>
              <a:rPr lang="en-ZA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 Aug 25 2021 18:20:38 GMT+0200 (South Africa Standard Time)”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DATES:</a:t>
            </a:r>
            <a:r>
              <a:rPr lang="en-US" b="1" dirty="0"/>
              <a:t> METHODS &amp; FORMATS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9CE59BD-F153-4451-89C9-F2FBF6D7B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050587"/>
            <a:ext cx="8516287" cy="3882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-US" sz="2000" b="1" dirty="0" err="1">
                <a:latin typeface="Cousine" panose="020B0604020202020204" charset="0"/>
                <a:cs typeface="Cousine" panose="020B0604020202020204" charset="0"/>
              </a:rPr>
              <a:t>toDateString</a:t>
            </a:r>
            <a:r>
              <a:rPr lang="en-US" sz="2000" b="1" dirty="0">
                <a:latin typeface="Cousine" panose="020B0604020202020204" charset="0"/>
                <a:cs typeface="Cousine" panose="020B0604020202020204" charset="0"/>
              </a:rPr>
              <a:t>()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800" dirty="0">
                <a:solidFill>
                  <a:srgbClr val="0000CD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ZA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ZA" sz="14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ZA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Date();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date = Wed Aug 25 2021 18:20:38 GMT+0200…</a:t>
            </a:r>
            <a:r>
              <a:rPr lang="en-ZA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1" indent="-285750">
              <a:buClr>
                <a:schemeClr val="tx1"/>
              </a:buClr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toDateString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914400" lvl="2" indent="0">
              <a:buClr>
                <a:schemeClr val="tx1"/>
              </a:buClr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//output: “</a:t>
            </a:r>
            <a:r>
              <a:rPr lang="en-Z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 Aug 25 2021)”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Cousine" panose="020B0604020202020204" charset="0"/>
                <a:cs typeface="Cousine" panose="020B0604020202020204" charset="0"/>
              </a:rPr>
              <a:t>	</a:t>
            </a:r>
            <a:br>
              <a:rPr lang="en-US" sz="1800" dirty="0">
                <a:latin typeface="Cousine" panose="020B0604020202020204" charset="0"/>
                <a:cs typeface="Cousine" panose="020B0604020202020204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Demo 2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4" name="Google Shape;117;p17">
            <a:extLst>
              <a:ext uri="{FF2B5EF4-FFF2-40B4-BE49-F238E27FC236}">
                <a16:creationId xmlns:a16="http://schemas.microsoft.com/office/drawing/2014/main" id="{0981F088-FDAA-45C7-91B0-BCC45B4AB4B0}"/>
              </a:ext>
            </a:extLst>
          </p:cNvPr>
          <p:cNvSpPr txBox="1">
            <a:spLocks/>
          </p:cNvSpPr>
          <p:nvPr/>
        </p:nvSpPr>
        <p:spPr>
          <a:xfrm>
            <a:off x="685800" y="3663300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ctr">
              <a:buFont typeface="Cousine"/>
              <a:buNone/>
            </a:pPr>
            <a:r>
              <a:rPr lang="en-US" sz="1800" dirty="0">
                <a:solidFill>
                  <a:schemeClr val="tx1"/>
                </a:solidFill>
              </a:rPr>
              <a:t>Using Objects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5F37A2-1CE1-439B-9789-A653A7F90438}"/>
              </a:ext>
            </a:extLst>
          </p:cNvPr>
          <p:cNvGrpSpPr/>
          <p:nvPr/>
        </p:nvGrpSpPr>
        <p:grpSpPr>
          <a:xfrm>
            <a:off x="4269442" y="1472453"/>
            <a:ext cx="611840" cy="463923"/>
            <a:chOff x="4269442" y="1472453"/>
            <a:chExt cx="611840" cy="4639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814DA0-2458-48BA-85A9-8B90923C1808}"/>
                </a:ext>
              </a:extLst>
            </p:cNvPr>
            <p:cNvSpPr/>
            <p:nvPr/>
          </p:nvSpPr>
          <p:spPr>
            <a:xfrm>
              <a:off x="4269442" y="1472453"/>
              <a:ext cx="611840" cy="463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Google Shape;372;p36">
              <a:extLst>
                <a:ext uri="{FF2B5EF4-FFF2-40B4-BE49-F238E27FC236}">
                  <a16:creationId xmlns:a16="http://schemas.microsoft.com/office/drawing/2014/main" id="{8D870C9E-6225-4055-9E37-7FD1C4743FA1}"/>
                </a:ext>
              </a:extLst>
            </p:cNvPr>
            <p:cNvSpPr/>
            <p:nvPr/>
          </p:nvSpPr>
          <p:spPr>
            <a:xfrm>
              <a:off x="4383741" y="1480202"/>
              <a:ext cx="376518" cy="380255"/>
            </a:xfrm>
            <a:custGeom>
              <a:avLst/>
              <a:gdLst/>
              <a:ahLst/>
              <a:cxnLst/>
              <a:rect l="l" t="t" r="r" b="b"/>
              <a:pathLst>
                <a:path w="17228" h="17399" extrusionOk="0">
                  <a:moveTo>
                    <a:pt x="14162" y="439"/>
                  </a:moveTo>
                  <a:lnTo>
                    <a:pt x="14478" y="512"/>
                  </a:lnTo>
                  <a:lnTo>
                    <a:pt x="14794" y="609"/>
                  </a:lnTo>
                  <a:lnTo>
                    <a:pt x="15111" y="755"/>
                  </a:lnTo>
                  <a:lnTo>
                    <a:pt x="15403" y="925"/>
                  </a:lnTo>
                  <a:lnTo>
                    <a:pt x="15670" y="1120"/>
                  </a:lnTo>
                  <a:lnTo>
                    <a:pt x="15914" y="1315"/>
                  </a:lnTo>
                  <a:lnTo>
                    <a:pt x="16108" y="1534"/>
                  </a:lnTo>
                  <a:lnTo>
                    <a:pt x="15987" y="1558"/>
                  </a:lnTo>
                  <a:lnTo>
                    <a:pt x="15889" y="1607"/>
                  </a:lnTo>
                  <a:lnTo>
                    <a:pt x="15816" y="1655"/>
                  </a:lnTo>
                  <a:lnTo>
                    <a:pt x="15792" y="1680"/>
                  </a:lnTo>
                  <a:lnTo>
                    <a:pt x="15768" y="1728"/>
                  </a:lnTo>
                  <a:lnTo>
                    <a:pt x="15768" y="1777"/>
                  </a:lnTo>
                  <a:lnTo>
                    <a:pt x="15792" y="1826"/>
                  </a:lnTo>
                  <a:lnTo>
                    <a:pt x="15865" y="1850"/>
                  </a:lnTo>
                  <a:lnTo>
                    <a:pt x="15938" y="1874"/>
                  </a:lnTo>
                  <a:lnTo>
                    <a:pt x="16230" y="1874"/>
                  </a:lnTo>
                  <a:lnTo>
                    <a:pt x="16352" y="1850"/>
                  </a:lnTo>
                  <a:lnTo>
                    <a:pt x="16546" y="2166"/>
                  </a:lnTo>
                  <a:lnTo>
                    <a:pt x="16254" y="2142"/>
                  </a:lnTo>
                  <a:lnTo>
                    <a:pt x="16011" y="2142"/>
                  </a:lnTo>
                  <a:lnTo>
                    <a:pt x="15987" y="2166"/>
                  </a:lnTo>
                  <a:lnTo>
                    <a:pt x="15987" y="2191"/>
                  </a:lnTo>
                  <a:lnTo>
                    <a:pt x="16133" y="2312"/>
                  </a:lnTo>
                  <a:lnTo>
                    <a:pt x="16303" y="2410"/>
                  </a:lnTo>
                  <a:lnTo>
                    <a:pt x="16473" y="2458"/>
                  </a:lnTo>
                  <a:lnTo>
                    <a:pt x="16668" y="2507"/>
                  </a:lnTo>
                  <a:lnTo>
                    <a:pt x="16717" y="2750"/>
                  </a:lnTo>
                  <a:lnTo>
                    <a:pt x="16741" y="2994"/>
                  </a:lnTo>
                  <a:lnTo>
                    <a:pt x="16522" y="2872"/>
                  </a:lnTo>
                  <a:lnTo>
                    <a:pt x="16352" y="2799"/>
                  </a:lnTo>
                  <a:lnTo>
                    <a:pt x="16181" y="2702"/>
                  </a:lnTo>
                  <a:lnTo>
                    <a:pt x="16011" y="2653"/>
                  </a:lnTo>
                  <a:lnTo>
                    <a:pt x="15792" y="2653"/>
                  </a:lnTo>
                  <a:lnTo>
                    <a:pt x="15768" y="2677"/>
                  </a:lnTo>
                  <a:lnTo>
                    <a:pt x="15768" y="2702"/>
                  </a:lnTo>
                  <a:lnTo>
                    <a:pt x="15768" y="2726"/>
                  </a:lnTo>
                  <a:lnTo>
                    <a:pt x="15889" y="2872"/>
                  </a:lnTo>
                  <a:lnTo>
                    <a:pt x="16035" y="2994"/>
                  </a:lnTo>
                  <a:lnTo>
                    <a:pt x="16327" y="3213"/>
                  </a:lnTo>
                  <a:lnTo>
                    <a:pt x="16522" y="3334"/>
                  </a:lnTo>
                  <a:lnTo>
                    <a:pt x="16619" y="3407"/>
                  </a:lnTo>
                  <a:lnTo>
                    <a:pt x="16717" y="3456"/>
                  </a:lnTo>
                  <a:lnTo>
                    <a:pt x="16692" y="3651"/>
                  </a:lnTo>
                  <a:lnTo>
                    <a:pt x="16619" y="3845"/>
                  </a:lnTo>
                  <a:lnTo>
                    <a:pt x="16400" y="3602"/>
                  </a:lnTo>
                  <a:lnTo>
                    <a:pt x="16133" y="3407"/>
                  </a:lnTo>
                  <a:lnTo>
                    <a:pt x="15987" y="3310"/>
                  </a:lnTo>
                  <a:lnTo>
                    <a:pt x="15841" y="3237"/>
                  </a:lnTo>
                  <a:lnTo>
                    <a:pt x="15695" y="3188"/>
                  </a:lnTo>
                  <a:lnTo>
                    <a:pt x="15524" y="3164"/>
                  </a:lnTo>
                  <a:lnTo>
                    <a:pt x="15476" y="3188"/>
                  </a:lnTo>
                  <a:lnTo>
                    <a:pt x="15476" y="3213"/>
                  </a:lnTo>
                  <a:lnTo>
                    <a:pt x="15476" y="3237"/>
                  </a:lnTo>
                  <a:lnTo>
                    <a:pt x="15500" y="3261"/>
                  </a:lnTo>
                  <a:lnTo>
                    <a:pt x="15597" y="3359"/>
                  </a:lnTo>
                  <a:lnTo>
                    <a:pt x="15695" y="3432"/>
                  </a:lnTo>
                  <a:lnTo>
                    <a:pt x="15987" y="3699"/>
                  </a:lnTo>
                  <a:lnTo>
                    <a:pt x="16230" y="3918"/>
                  </a:lnTo>
                  <a:lnTo>
                    <a:pt x="16449" y="4162"/>
                  </a:lnTo>
                  <a:lnTo>
                    <a:pt x="16473" y="4186"/>
                  </a:lnTo>
                  <a:lnTo>
                    <a:pt x="16254" y="4526"/>
                  </a:lnTo>
                  <a:lnTo>
                    <a:pt x="16206" y="4453"/>
                  </a:lnTo>
                  <a:lnTo>
                    <a:pt x="16133" y="4380"/>
                  </a:lnTo>
                  <a:lnTo>
                    <a:pt x="15962" y="4259"/>
                  </a:lnTo>
                  <a:lnTo>
                    <a:pt x="15646" y="4040"/>
                  </a:lnTo>
                  <a:lnTo>
                    <a:pt x="15403" y="3821"/>
                  </a:lnTo>
                  <a:lnTo>
                    <a:pt x="15159" y="3626"/>
                  </a:lnTo>
                  <a:lnTo>
                    <a:pt x="15111" y="3626"/>
                  </a:lnTo>
                  <a:lnTo>
                    <a:pt x="15062" y="3651"/>
                  </a:lnTo>
                  <a:lnTo>
                    <a:pt x="15013" y="3724"/>
                  </a:lnTo>
                  <a:lnTo>
                    <a:pt x="15013" y="3821"/>
                  </a:lnTo>
                  <a:lnTo>
                    <a:pt x="15013" y="3894"/>
                  </a:lnTo>
                  <a:lnTo>
                    <a:pt x="15038" y="3991"/>
                  </a:lnTo>
                  <a:lnTo>
                    <a:pt x="15135" y="4137"/>
                  </a:lnTo>
                  <a:lnTo>
                    <a:pt x="15257" y="4283"/>
                  </a:lnTo>
                  <a:lnTo>
                    <a:pt x="15427" y="4453"/>
                  </a:lnTo>
                  <a:lnTo>
                    <a:pt x="15622" y="4599"/>
                  </a:lnTo>
                  <a:lnTo>
                    <a:pt x="15816" y="4745"/>
                  </a:lnTo>
                  <a:lnTo>
                    <a:pt x="15914" y="4818"/>
                  </a:lnTo>
                  <a:lnTo>
                    <a:pt x="16011" y="4843"/>
                  </a:lnTo>
                  <a:lnTo>
                    <a:pt x="15792" y="5135"/>
                  </a:lnTo>
                  <a:lnTo>
                    <a:pt x="14867" y="4162"/>
                  </a:lnTo>
                  <a:lnTo>
                    <a:pt x="13967" y="3213"/>
                  </a:lnTo>
                  <a:lnTo>
                    <a:pt x="13505" y="2750"/>
                  </a:lnTo>
                  <a:lnTo>
                    <a:pt x="13018" y="2288"/>
                  </a:lnTo>
                  <a:lnTo>
                    <a:pt x="12531" y="1850"/>
                  </a:lnTo>
                  <a:lnTo>
                    <a:pt x="12021" y="1461"/>
                  </a:lnTo>
                  <a:lnTo>
                    <a:pt x="12021" y="1388"/>
                  </a:lnTo>
                  <a:lnTo>
                    <a:pt x="12118" y="1315"/>
                  </a:lnTo>
                  <a:lnTo>
                    <a:pt x="12215" y="1242"/>
                  </a:lnTo>
                  <a:lnTo>
                    <a:pt x="12385" y="1047"/>
                  </a:lnTo>
                  <a:lnTo>
                    <a:pt x="12629" y="852"/>
                  </a:lnTo>
                  <a:lnTo>
                    <a:pt x="12921" y="682"/>
                  </a:lnTo>
                  <a:lnTo>
                    <a:pt x="13213" y="560"/>
                  </a:lnTo>
                  <a:lnTo>
                    <a:pt x="13505" y="463"/>
                  </a:lnTo>
                  <a:lnTo>
                    <a:pt x="13675" y="439"/>
                  </a:lnTo>
                  <a:close/>
                  <a:moveTo>
                    <a:pt x="11753" y="1704"/>
                  </a:moveTo>
                  <a:lnTo>
                    <a:pt x="11826" y="1850"/>
                  </a:lnTo>
                  <a:lnTo>
                    <a:pt x="11948" y="1972"/>
                  </a:lnTo>
                  <a:lnTo>
                    <a:pt x="12093" y="2069"/>
                  </a:lnTo>
                  <a:lnTo>
                    <a:pt x="12385" y="2288"/>
                  </a:lnTo>
                  <a:lnTo>
                    <a:pt x="12677" y="2531"/>
                  </a:lnTo>
                  <a:lnTo>
                    <a:pt x="12945" y="2823"/>
                  </a:lnTo>
                  <a:lnTo>
                    <a:pt x="13480" y="3383"/>
                  </a:lnTo>
                  <a:lnTo>
                    <a:pt x="14478" y="4453"/>
                  </a:lnTo>
                  <a:lnTo>
                    <a:pt x="15500" y="5500"/>
                  </a:lnTo>
                  <a:lnTo>
                    <a:pt x="15111" y="5962"/>
                  </a:lnTo>
                  <a:lnTo>
                    <a:pt x="14600" y="5500"/>
                  </a:lnTo>
                  <a:lnTo>
                    <a:pt x="14113" y="5013"/>
                  </a:lnTo>
                  <a:lnTo>
                    <a:pt x="13213" y="4016"/>
                  </a:lnTo>
                  <a:lnTo>
                    <a:pt x="12750" y="3529"/>
                  </a:lnTo>
                  <a:lnTo>
                    <a:pt x="12264" y="3018"/>
                  </a:lnTo>
                  <a:lnTo>
                    <a:pt x="11777" y="2556"/>
                  </a:lnTo>
                  <a:lnTo>
                    <a:pt x="11266" y="2093"/>
                  </a:lnTo>
                  <a:lnTo>
                    <a:pt x="11753" y="1704"/>
                  </a:lnTo>
                  <a:close/>
                  <a:moveTo>
                    <a:pt x="13724" y="5232"/>
                  </a:moveTo>
                  <a:lnTo>
                    <a:pt x="14235" y="5767"/>
                  </a:lnTo>
                  <a:lnTo>
                    <a:pt x="14794" y="6278"/>
                  </a:lnTo>
                  <a:lnTo>
                    <a:pt x="14575" y="6497"/>
                  </a:lnTo>
                  <a:lnTo>
                    <a:pt x="14259" y="6278"/>
                  </a:lnTo>
                  <a:lnTo>
                    <a:pt x="13967" y="6035"/>
                  </a:lnTo>
                  <a:lnTo>
                    <a:pt x="13699" y="5792"/>
                  </a:lnTo>
                  <a:lnTo>
                    <a:pt x="13432" y="5573"/>
                  </a:lnTo>
                  <a:lnTo>
                    <a:pt x="13724" y="5232"/>
                  </a:lnTo>
                  <a:close/>
                  <a:moveTo>
                    <a:pt x="13261" y="5767"/>
                  </a:moveTo>
                  <a:lnTo>
                    <a:pt x="13359" y="5913"/>
                  </a:lnTo>
                  <a:lnTo>
                    <a:pt x="13456" y="6059"/>
                  </a:lnTo>
                  <a:lnTo>
                    <a:pt x="13724" y="6303"/>
                  </a:lnTo>
                  <a:lnTo>
                    <a:pt x="13991" y="6546"/>
                  </a:lnTo>
                  <a:lnTo>
                    <a:pt x="14137" y="6668"/>
                  </a:lnTo>
                  <a:lnTo>
                    <a:pt x="14308" y="6765"/>
                  </a:lnTo>
                  <a:lnTo>
                    <a:pt x="14235" y="6814"/>
                  </a:lnTo>
                  <a:lnTo>
                    <a:pt x="14137" y="6692"/>
                  </a:lnTo>
                  <a:lnTo>
                    <a:pt x="13991" y="6595"/>
                  </a:lnTo>
                  <a:lnTo>
                    <a:pt x="13699" y="6400"/>
                  </a:lnTo>
                  <a:lnTo>
                    <a:pt x="13359" y="6230"/>
                  </a:lnTo>
                  <a:lnTo>
                    <a:pt x="13188" y="6132"/>
                  </a:lnTo>
                  <a:lnTo>
                    <a:pt x="13042" y="6011"/>
                  </a:lnTo>
                  <a:lnTo>
                    <a:pt x="13261" y="5767"/>
                  </a:lnTo>
                  <a:close/>
                  <a:moveTo>
                    <a:pt x="13018" y="6059"/>
                  </a:moveTo>
                  <a:lnTo>
                    <a:pt x="13188" y="6303"/>
                  </a:lnTo>
                  <a:lnTo>
                    <a:pt x="13286" y="6424"/>
                  </a:lnTo>
                  <a:lnTo>
                    <a:pt x="13407" y="6522"/>
                  </a:lnTo>
                  <a:lnTo>
                    <a:pt x="14040" y="7008"/>
                  </a:lnTo>
                  <a:lnTo>
                    <a:pt x="13699" y="7349"/>
                  </a:lnTo>
                  <a:lnTo>
                    <a:pt x="13675" y="7325"/>
                  </a:lnTo>
                  <a:lnTo>
                    <a:pt x="13505" y="7227"/>
                  </a:lnTo>
                  <a:lnTo>
                    <a:pt x="13334" y="7106"/>
                  </a:lnTo>
                  <a:lnTo>
                    <a:pt x="13018" y="6838"/>
                  </a:lnTo>
                  <a:lnTo>
                    <a:pt x="12799" y="6668"/>
                  </a:lnTo>
                  <a:lnTo>
                    <a:pt x="12702" y="6595"/>
                  </a:lnTo>
                  <a:lnTo>
                    <a:pt x="12580" y="6546"/>
                  </a:lnTo>
                  <a:lnTo>
                    <a:pt x="12799" y="6303"/>
                  </a:lnTo>
                  <a:lnTo>
                    <a:pt x="13018" y="6059"/>
                  </a:lnTo>
                  <a:close/>
                  <a:moveTo>
                    <a:pt x="12385" y="6716"/>
                  </a:moveTo>
                  <a:lnTo>
                    <a:pt x="12483" y="6838"/>
                  </a:lnTo>
                  <a:lnTo>
                    <a:pt x="12580" y="6935"/>
                  </a:lnTo>
                  <a:lnTo>
                    <a:pt x="12799" y="7130"/>
                  </a:lnTo>
                  <a:lnTo>
                    <a:pt x="13091" y="7398"/>
                  </a:lnTo>
                  <a:lnTo>
                    <a:pt x="13407" y="7617"/>
                  </a:lnTo>
                  <a:lnTo>
                    <a:pt x="13018" y="8006"/>
                  </a:lnTo>
                  <a:lnTo>
                    <a:pt x="12921" y="8079"/>
                  </a:lnTo>
                  <a:lnTo>
                    <a:pt x="12823" y="7909"/>
                  </a:lnTo>
                  <a:lnTo>
                    <a:pt x="12653" y="7763"/>
                  </a:lnTo>
                  <a:lnTo>
                    <a:pt x="12312" y="7495"/>
                  </a:lnTo>
                  <a:lnTo>
                    <a:pt x="12093" y="7325"/>
                  </a:lnTo>
                  <a:lnTo>
                    <a:pt x="11972" y="7252"/>
                  </a:lnTo>
                  <a:lnTo>
                    <a:pt x="11850" y="7179"/>
                  </a:lnTo>
                  <a:lnTo>
                    <a:pt x="12385" y="6716"/>
                  </a:lnTo>
                  <a:close/>
                  <a:moveTo>
                    <a:pt x="11631" y="7373"/>
                  </a:moveTo>
                  <a:lnTo>
                    <a:pt x="11729" y="7471"/>
                  </a:lnTo>
                  <a:lnTo>
                    <a:pt x="11850" y="7568"/>
                  </a:lnTo>
                  <a:lnTo>
                    <a:pt x="12093" y="7738"/>
                  </a:lnTo>
                  <a:lnTo>
                    <a:pt x="12434" y="8055"/>
                  </a:lnTo>
                  <a:lnTo>
                    <a:pt x="12556" y="8201"/>
                  </a:lnTo>
                  <a:lnTo>
                    <a:pt x="12702" y="8322"/>
                  </a:lnTo>
                  <a:lnTo>
                    <a:pt x="11948" y="9150"/>
                  </a:lnTo>
                  <a:lnTo>
                    <a:pt x="11680" y="8906"/>
                  </a:lnTo>
                  <a:lnTo>
                    <a:pt x="11364" y="8687"/>
                  </a:lnTo>
                  <a:lnTo>
                    <a:pt x="11072" y="8444"/>
                  </a:lnTo>
                  <a:lnTo>
                    <a:pt x="10780" y="8201"/>
                  </a:lnTo>
                  <a:lnTo>
                    <a:pt x="11096" y="7860"/>
                  </a:lnTo>
                  <a:lnTo>
                    <a:pt x="11193" y="7957"/>
                  </a:lnTo>
                  <a:lnTo>
                    <a:pt x="11291" y="8030"/>
                  </a:lnTo>
                  <a:lnTo>
                    <a:pt x="11461" y="8176"/>
                  </a:lnTo>
                  <a:lnTo>
                    <a:pt x="11777" y="8493"/>
                  </a:lnTo>
                  <a:lnTo>
                    <a:pt x="11972" y="8614"/>
                  </a:lnTo>
                  <a:lnTo>
                    <a:pt x="12166" y="8736"/>
                  </a:lnTo>
                  <a:lnTo>
                    <a:pt x="12288" y="8736"/>
                  </a:lnTo>
                  <a:lnTo>
                    <a:pt x="12337" y="8712"/>
                  </a:lnTo>
                  <a:lnTo>
                    <a:pt x="12361" y="8639"/>
                  </a:lnTo>
                  <a:lnTo>
                    <a:pt x="12361" y="8566"/>
                  </a:lnTo>
                  <a:lnTo>
                    <a:pt x="12337" y="8493"/>
                  </a:lnTo>
                  <a:lnTo>
                    <a:pt x="12118" y="8322"/>
                  </a:lnTo>
                  <a:lnTo>
                    <a:pt x="11899" y="8152"/>
                  </a:lnTo>
                  <a:lnTo>
                    <a:pt x="11461" y="7811"/>
                  </a:lnTo>
                  <a:lnTo>
                    <a:pt x="11291" y="7690"/>
                  </a:lnTo>
                  <a:lnTo>
                    <a:pt x="11631" y="7373"/>
                  </a:lnTo>
                  <a:close/>
                  <a:moveTo>
                    <a:pt x="10634" y="8371"/>
                  </a:moveTo>
                  <a:lnTo>
                    <a:pt x="10731" y="8541"/>
                  </a:lnTo>
                  <a:lnTo>
                    <a:pt x="10853" y="8687"/>
                  </a:lnTo>
                  <a:lnTo>
                    <a:pt x="10974" y="8809"/>
                  </a:lnTo>
                  <a:lnTo>
                    <a:pt x="11145" y="8931"/>
                  </a:lnTo>
                  <a:lnTo>
                    <a:pt x="11461" y="9150"/>
                  </a:lnTo>
                  <a:lnTo>
                    <a:pt x="11753" y="9369"/>
                  </a:lnTo>
                  <a:lnTo>
                    <a:pt x="11461" y="9685"/>
                  </a:lnTo>
                  <a:lnTo>
                    <a:pt x="11145" y="9442"/>
                  </a:lnTo>
                  <a:lnTo>
                    <a:pt x="10828" y="9198"/>
                  </a:lnTo>
                  <a:lnTo>
                    <a:pt x="10585" y="8955"/>
                  </a:lnTo>
                  <a:lnTo>
                    <a:pt x="10463" y="8833"/>
                  </a:lnTo>
                  <a:lnTo>
                    <a:pt x="10317" y="8736"/>
                  </a:lnTo>
                  <a:lnTo>
                    <a:pt x="10634" y="8371"/>
                  </a:lnTo>
                  <a:close/>
                  <a:moveTo>
                    <a:pt x="10196" y="8931"/>
                  </a:moveTo>
                  <a:lnTo>
                    <a:pt x="10269" y="9052"/>
                  </a:lnTo>
                  <a:lnTo>
                    <a:pt x="10366" y="9198"/>
                  </a:lnTo>
                  <a:lnTo>
                    <a:pt x="10609" y="9417"/>
                  </a:lnTo>
                  <a:lnTo>
                    <a:pt x="10901" y="9709"/>
                  </a:lnTo>
                  <a:lnTo>
                    <a:pt x="11072" y="9831"/>
                  </a:lnTo>
                  <a:lnTo>
                    <a:pt x="11242" y="9953"/>
                  </a:lnTo>
                  <a:lnTo>
                    <a:pt x="10415" y="10853"/>
                  </a:lnTo>
                  <a:lnTo>
                    <a:pt x="10317" y="10707"/>
                  </a:lnTo>
                  <a:lnTo>
                    <a:pt x="10196" y="10585"/>
                  </a:lnTo>
                  <a:lnTo>
                    <a:pt x="9904" y="10366"/>
                  </a:lnTo>
                  <a:lnTo>
                    <a:pt x="9636" y="10172"/>
                  </a:lnTo>
                  <a:lnTo>
                    <a:pt x="9466" y="10074"/>
                  </a:lnTo>
                  <a:lnTo>
                    <a:pt x="9320" y="10001"/>
                  </a:lnTo>
                  <a:lnTo>
                    <a:pt x="9563" y="9709"/>
                  </a:lnTo>
                  <a:lnTo>
                    <a:pt x="9782" y="9880"/>
                  </a:lnTo>
                  <a:lnTo>
                    <a:pt x="10001" y="10026"/>
                  </a:lnTo>
                  <a:lnTo>
                    <a:pt x="10244" y="10245"/>
                  </a:lnTo>
                  <a:lnTo>
                    <a:pt x="10390" y="10366"/>
                  </a:lnTo>
                  <a:lnTo>
                    <a:pt x="10536" y="10464"/>
                  </a:lnTo>
                  <a:lnTo>
                    <a:pt x="10609" y="10488"/>
                  </a:lnTo>
                  <a:lnTo>
                    <a:pt x="10658" y="10464"/>
                  </a:lnTo>
                  <a:lnTo>
                    <a:pt x="10731" y="10439"/>
                  </a:lnTo>
                  <a:lnTo>
                    <a:pt x="10780" y="10391"/>
                  </a:lnTo>
                  <a:lnTo>
                    <a:pt x="10804" y="10342"/>
                  </a:lnTo>
                  <a:lnTo>
                    <a:pt x="10828" y="10269"/>
                  </a:lnTo>
                  <a:lnTo>
                    <a:pt x="10804" y="10220"/>
                  </a:lnTo>
                  <a:lnTo>
                    <a:pt x="10755" y="10147"/>
                  </a:lnTo>
                  <a:lnTo>
                    <a:pt x="10220" y="9734"/>
                  </a:lnTo>
                  <a:lnTo>
                    <a:pt x="10001" y="9563"/>
                  </a:lnTo>
                  <a:lnTo>
                    <a:pt x="9904" y="9490"/>
                  </a:lnTo>
                  <a:lnTo>
                    <a:pt x="9782" y="9442"/>
                  </a:lnTo>
                  <a:lnTo>
                    <a:pt x="10196" y="8931"/>
                  </a:lnTo>
                  <a:close/>
                  <a:moveTo>
                    <a:pt x="9125" y="10245"/>
                  </a:moveTo>
                  <a:lnTo>
                    <a:pt x="9247" y="10342"/>
                  </a:lnTo>
                  <a:lnTo>
                    <a:pt x="9368" y="10415"/>
                  </a:lnTo>
                  <a:lnTo>
                    <a:pt x="9612" y="10585"/>
                  </a:lnTo>
                  <a:lnTo>
                    <a:pt x="9904" y="10829"/>
                  </a:lnTo>
                  <a:lnTo>
                    <a:pt x="10050" y="10950"/>
                  </a:lnTo>
                  <a:lnTo>
                    <a:pt x="10220" y="11048"/>
                  </a:lnTo>
                  <a:lnTo>
                    <a:pt x="9685" y="11583"/>
                  </a:lnTo>
                  <a:lnTo>
                    <a:pt x="9685" y="11534"/>
                  </a:lnTo>
                  <a:lnTo>
                    <a:pt x="9660" y="11437"/>
                  </a:lnTo>
                  <a:lnTo>
                    <a:pt x="9587" y="11364"/>
                  </a:lnTo>
                  <a:lnTo>
                    <a:pt x="9417" y="11218"/>
                  </a:lnTo>
                  <a:lnTo>
                    <a:pt x="9222" y="11023"/>
                  </a:lnTo>
                  <a:lnTo>
                    <a:pt x="9028" y="10853"/>
                  </a:lnTo>
                  <a:lnTo>
                    <a:pt x="8906" y="10756"/>
                  </a:lnTo>
                  <a:lnTo>
                    <a:pt x="8736" y="10683"/>
                  </a:lnTo>
                  <a:lnTo>
                    <a:pt x="8833" y="10585"/>
                  </a:lnTo>
                  <a:lnTo>
                    <a:pt x="9125" y="10245"/>
                  </a:lnTo>
                  <a:close/>
                  <a:moveTo>
                    <a:pt x="8468" y="10926"/>
                  </a:moveTo>
                  <a:lnTo>
                    <a:pt x="8687" y="11096"/>
                  </a:lnTo>
                  <a:lnTo>
                    <a:pt x="8930" y="11291"/>
                  </a:lnTo>
                  <a:lnTo>
                    <a:pt x="9052" y="11437"/>
                  </a:lnTo>
                  <a:lnTo>
                    <a:pt x="9198" y="11583"/>
                  </a:lnTo>
                  <a:lnTo>
                    <a:pt x="9271" y="11656"/>
                  </a:lnTo>
                  <a:lnTo>
                    <a:pt x="9344" y="11705"/>
                  </a:lnTo>
                  <a:lnTo>
                    <a:pt x="9441" y="11753"/>
                  </a:lnTo>
                  <a:lnTo>
                    <a:pt x="9539" y="11753"/>
                  </a:lnTo>
                  <a:lnTo>
                    <a:pt x="8468" y="12824"/>
                  </a:lnTo>
                  <a:lnTo>
                    <a:pt x="8152" y="12532"/>
                  </a:lnTo>
                  <a:lnTo>
                    <a:pt x="7811" y="12240"/>
                  </a:lnTo>
                  <a:lnTo>
                    <a:pt x="7470" y="11899"/>
                  </a:lnTo>
                  <a:lnTo>
                    <a:pt x="7349" y="11826"/>
                  </a:lnTo>
                  <a:lnTo>
                    <a:pt x="7738" y="11534"/>
                  </a:lnTo>
                  <a:lnTo>
                    <a:pt x="7860" y="11705"/>
                  </a:lnTo>
                  <a:lnTo>
                    <a:pt x="8006" y="11875"/>
                  </a:lnTo>
                  <a:lnTo>
                    <a:pt x="8371" y="12264"/>
                  </a:lnTo>
                  <a:lnTo>
                    <a:pt x="8517" y="12434"/>
                  </a:lnTo>
                  <a:lnTo>
                    <a:pt x="8590" y="12483"/>
                  </a:lnTo>
                  <a:lnTo>
                    <a:pt x="8687" y="12507"/>
                  </a:lnTo>
                  <a:lnTo>
                    <a:pt x="8736" y="12507"/>
                  </a:lnTo>
                  <a:lnTo>
                    <a:pt x="8809" y="12483"/>
                  </a:lnTo>
                  <a:lnTo>
                    <a:pt x="8833" y="12434"/>
                  </a:lnTo>
                  <a:lnTo>
                    <a:pt x="8857" y="12386"/>
                  </a:lnTo>
                  <a:lnTo>
                    <a:pt x="8857" y="12289"/>
                  </a:lnTo>
                  <a:lnTo>
                    <a:pt x="8809" y="12191"/>
                  </a:lnTo>
                  <a:lnTo>
                    <a:pt x="8760" y="12094"/>
                  </a:lnTo>
                  <a:lnTo>
                    <a:pt x="8663" y="11997"/>
                  </a:lnTo>
                  <a:lnTo>
                    <a:pt x="8492" y="11826"/>
                  </a:lnTo>
                  <a:lnTo>
                    <a:pt x="8322" y="11680"/>
                  </a:lnTo>
                  <a:lnTo>
                    <a:pt x="8152" y="11510"/>
                  </a:lnTo>
                  <a:lnTo>
                    <a:pt x="7957" y="11364"/>
                  </a:lnTo>
                  <a:lnTo>
                    <a:pt x="8468" y="10926"/>
                  </a:lnTo>
                  <a:close/>
                  <a:moveTo>
                    <a:pt x="11047" y="2312"/>
                  </a:moveTo>
                  <a:lnTo>
                    <a:pt x="11120" y="2434"/>
                  </a:lnTo>
                  <a:lnTo>
                    <a:pt x="11218" y="2531"/>
                  </a:lnTo>
                  <a:lnTo>
                    <a:pt x="11437" y="2750"/>
                  </a:lnTo>
                  <a:lnTo>
                    <a:pt x="11850" y="3213"/>
                  </a:lnTo>
                  <a:lnTo>
                    <a:pt x="11826" y="3213"/>
                  </a:lnTo>
                  <a:lnTo>
                    <a:pt x="11193" y="3748"/>
                  </a:lnTo>
                  <a:lnTo>
                    <a:pt x="10609" y="4283"/>
                  </a:lnTo>
                  <a:lnTo>
                    <a:pt x="10025" y="4867"/>
                  </a:lnTo>
                  <a:lnTo>
                    <a:pt x="9490" y="5500"/>
                  </a:lnTo>
                  <a:lnTo>
                    <a:pt x="9174" y="5865"/>
                  </a:lnTo>
                  <a:lnTo>
                    <a:pt x="8857" y="6254"/>
                  </a:lnTo>
                  <a:lnTo>
                    <a:pt x="8517" y="6595"/>
                  </a:lnTo>
                  <a:lnTo>
                    <a:pt x="8176" y="6935"/>
                  </a:lnTo>
                  <a:lnTo>
                    <a:pt x="7373" y="7617"/>
                  </a:lnTo>
                  <a:lnTo>
                    <a:pt x="6984" y="7933"/>
                  </a:lnTo>
                  <a:lnTo>
                    <a:pt x="6594" y="8274"/>
                  </a:lnTo>
                  <a:lnTo>
                    <a:pt x="6229" y="8639"/>
                  </a:lnTo>
                  <a:lnTo>
                    <a:pt x="5864" y="9004"/>
                  </a:lnTo>
                  <a:lnTo>
                    <a:pt x="5183" y="9782"/>
                  </a:lnTo>
                  <a:lnTo>
                    <a:pt x="4502" y="10537"/>
                  </a:lnTo>
                  <a:lnTo>
                    <a:pt x="4137" y="10902"/>
                  </a:lnTo>
                  <a:lnTo>
                    <a:pt x="3772" y="11242"/>
                  </a:lnTo>
                  <a:lnTo>
                    <a:pt x="3115" y="11802"/>
                  </a:lnTo>
                  <a:lnTo>
                    <a:pt x="2799" y="12118"/>
                  </a:lnTo>
                  <a:lnTo>
                    <a:pt x="2507" y="12434"/>
                  </a:lnTo>
                  <a:lnTo>
                    <a:pt x="2263" y="12702"/>
                  </a:lnTo>
                  <a:lnTo>
                    <a:pt x="2166" y="12848"/>
                  </a:lnTo>
                  <a:lnTo>
                    <a:pt x="2069" y="13018"/>
                  </a:lnTo>
                  <a:lnTo>
                    <a:pt x="1850" y="12824"/>
                  </a:lnTo>
                  <a:lnTo>
                    <a:pt x="1460" y="12459"/>
                  </a:lnTo>
                  <a:lnTo>
                    <a:pt x="1266" y="12264"/>
                  </a:lnTo>
                  <a:lnTo>
                    <a:pt x="1047" y="12118"/>
                  </a:lnTo>
                  <a:lnTo>
                    <a:pt x="1047" y="12070"/>
                  </a:lnTo>
                  <a:lnTo>
                    <a:pt x="1193" y="11997"/>
                  </a:lnTo>
                  <a:lnTo>
                    <a:pt x="1339" y="11924"/>
                  </a:lnTo>
                  <a:lnTo>
                    <a:pt x="1460" y="11826"/>
                  </a:lnTo>
                  <a:lnTo>
                    <a:pt x="1582" y="11705"/>
                  </a:lnTo>
                  <a:lnTo>
                    <a:pt x="2020" y="11218"/>
                  </a:lnTo>
                  <a:lnTo>
                    <a:pt x="2385" y="10853"/>
                  </a:lnTo>
                  <a:lnTo>
                    <a:pt x="2774" y="10537"/>
                  </a:lnTo>
                  <a:lnTo>
                    <a:pt x="3577" y="9880"/>
                  </a:lnTo>
                  <a:lnTo>
                    <a:pt x="3942" y="9539"/>
                  </a:lnTo>
                  <a:lnTo>
                    <a:pt x="4307" y="9198"/>
                  </a:lnTo>
                  <a:lnTo>
                    <a:pt x="5037" y="8468"/>
                  </a:lnTo>
                  <a:lnTo>
                    <a:pt x="5718" y="7738"/>
                  </a:lnTo>
                  <a:lnTo>
                    <a:pt x="6400" y="7008"/>
                  </a:lnTo>
                  <a:lnTo>
                    <a:pt x="7081" y="6303"/>
                  </a:lnTo>
                  <a:lnTo>
                    <a:pt x="7787" y="5621"/>
                  </a:lnTo>
                  <a:lnTo>
                    <a:pt x="8468" y="4940"/>
                  </a:lnTo>
                  <a:lnTo>
                    <a:pt x="9149" y="4259"/>
                  </a:lnTo>
                  <a:lnTo>
                    <a:pt x="10074" y="3261"/>
                  </a:lnTo>
                  <a:lnTo>
                    <a:pt x="10561" y="2775"/>
                  </a:lnTo>
                  <a:lnTo>
                    <a:pt x="11047" y="2312"/>
                  </a:lnTo>
                  <a:close/>
                  <a:moveTo>
                    <a:pt x="7154" y="11997"/>
                  </a:moveTo>
                  <a:lnTo>
                    <a:pt x="7203" y="12094"/>
                  </a:lnTo>
                  <a:lnTo>
                    <a:pt x="7251" y="12167"/>
                  </a:lnTo>
                  <a:lnTo>
                    <a:pt x="7422" y="12386"/>
                  </a:lnTo>
                  <a:lnTo>
                    <a:pt x="7592" y="12580"/>
                  </a:lnTo>
                  <a:lnTo>
                    <a:pt x="7884" y="12872"/>
                  </a:lnTo>
                  <a:lnTo>
                    <a:pt x="8030" y="12994"/>
                  </a:lnTo>
                  <a:lnTo>
                    <a:pt x="8200" y="13091"/>
                  </a:lnTo>
                  <a:lnTo>
                    <a:pt x="7835" y="13481"/>
                  </a:lnTo>
                  <a:lnTo>
                    <a:pt x="7811" y="13432"/>
                  </a:lnTo>
                  <a:lnTo>
                    <a:pt x="7787" y="13408"/>
                  </a:lnTo>
                  <a:lnTo>
                    <a:pt x="7616" y="13262"/>
                  </a:lnTo>
                  <a:lnTo>
                    <a:pt x="7446" y="13140"/>
                  </a:lnTo>
                  <a:lnTo>
                    <a:pt x="7251" y="13018"/>
                  </a:lnTo>
                  <a:lnTo>
                    <a:pt x="7057" y="12872"/>
                  </a:lnTo>
                  <a:lnTo>
                    <a:pt x="6716" y="12580"/>
                  </a:lnTo>
                  <a:lnTo>
                    <a:pt x="6643" y="12532"/>
                  </a:lnTo>
                  <a:lnTo>
                    <a:pt x="6594" y="12507"/>
                  </a:lnTo>
                  <a:lnTo>
                    <a:pt x="6862" y="12240"/>
                  </a:lnTo>
                  <a:lnTo>
                    <a:pt x="7154" y="11997"/>
                  </a:lnTo>
                  <a:close/>
                  <a:moveTo>
                    <a:pt x="6424" y="12702"/>
                  </a:moveTo>
                  <a:lnTo>
                    <a:pt x="6448" y="12775"/>
                  </a:lnTo>
                  <a:lnTo>
                    <a:pt x="6473" y="12848"/>
                  </a:lnTo>
                  <a:lnTo>
                    <a:pt x="6667" y="13043"/>
                  </a:lnTo>
                  <a:lnTo>
                    <a:pt x="6862" y="13213"/>
                  </a:lnTo>
                  <a:lnTo>
                    <a:pt x="7032" y="13359"/>
                  </a:lnTo>
                  <a:lnTo>
                    <a:pt x="7227" y="13481"/>
                  </a:lnTo>
                  <a:lnTo>
                    <a:pt x="7446" y="13602"/>
                  </a:lnTo>
                  <a:lnTo>
                    <a:pt x="7568" y="13627"/>
                  </a:lnTo>
                  <a:lnTo>
                    <a:pt x="7689" y="13627"/>
                  </a:lnTo>
                  <a:lnTo>
                    <a:pt x="7470" y="13846"/>
                  </a:lnTo>
                  <a:lnTo>
                    <a:pt x="7300" y="14040"/>
                  </a:lnTo>
                  <a:lnTo>
                    <a:pt x="7276" y="14016"/>
                  </a:lnTo>
                  <a:lnTo>
                    <a:pt x="6911" y="13797"/>
                  </a:lnTo>
                  <a:lnTo>
                    <a:pt x="6570" y="13554"/>
                  </a:lnTo>
                  <a:lnTo>
                    <a:pt x="6302" y="13335"/>
                  </a:lnTo>
                  <a:lnTo>
                    <a:pt x="6035" y="13164"/>
                  </a:lnTo>
                  <a:lnTo>
                    <a:pt x="6108" y="13043"/>
                  </a:lnTo>
                  <a:lnTo>
                    <a:pt x="6424" y="12702"/>
                  </a:lnTo>
                  <a:close/>
                  <a:moveTo>
                    <a:pt x="5889" y="13335"/>
                  </a:moveTo>
                  <a:lnTo>
                    <a:pt x="5962" y="13456"/>
                  </a:lnTo>
                  <a:lnTo>
                    <a:pt x="6059" y="13578"/>
                  </a:lnTo>
                  <a:lnTo>
                    <a:pt x="6278" y="13797"/>
                  </a:lnTo>
                  <a:lnTo>
                    <a:pt x="6643" y="14089"/>
                  </a:lnTo>
                  <a:lnTo>
                    <a:pt x="6813" y="14211"/>
                  </a:lnTo>
                  <a:lnTo>
                    <a:pt x="7032" y="14308"/>
                  </a:lnTo>
                  <a:lnTo>
                    <a:pt x="6692" y="14673"/>
                  </a:lnTo>
                  <a:lnTo>
                    <a:pt x="6619" y="14624"/>
                  </a:lnTo>
                  <a:lnTo>
                    <a:pt x="6497" y="14600"/>
                  </a:lnTo>
                  <a:lnTo>
                    <a:pt x="6375" y="14527"/>
                  </a:lnTo>
                  <a:lnTo>
                    <a:pt x="6254" y="14454"/>
                  </a:lnTo>
                  <a:lnTo>
                    <a:pt x="6132" y="14381"/>
                  </a:lnTo>
                  <a:lnTo>
                    <a:pt x="5913" y="14186"/>
                  </a:lnTo>
                  <a:lnTo>
                    <a:pt x="5718" y="14016"/>
                  </a:lnTo>
                  <a:lnTo>
                    <a:pt x="5597" y="13943"/>
                  </a:lnTo>
                  <a:lnTo>
                    <a:pt x="5451" y="13846"/>
                  </a:lnTo>
                  <a:lnTo>
                    <a:pt x="5889" y="13335"/>
                  </a:lnTo>
                  <a:close/>
                  <a:moveTo>
                    <a:pt x="12191" y="3553"/>
                  </a:moveTo>
                  <a:lnTo>
                    <a:pt x="12653" y="4040"/>
                  </a:lnTo>
                  <a:lnTo>
                    <a:pt x="13432" y="4916"/>
                  </a:lnTo>
                  <a:lnTo>
                    <a:pt x="13164" y="5208"/>
                  </a:lnTo>
                  <a:lnTo>
                    <a:pt x="12896" y="5500"/>
                  </a:lnTo>
                  <a:lnTo>
                    <a:pt x="12361" y="6108"/>
                  </a:lnTo>
                  <a:lnTo>
                    <a:pt x="12045" y="6424"/>
                  </a:lnTo>
                  <a:lnTo>
                    <a:pt x="11729" y="6716"/>
                  </a:lnTo>
                  <a:lnTo>
                    <a:pt x="11388" y="7008"/>
                  </a:lnTo>
                  <a:lnTo>
                    <a:pt x="11047" y="7300"/>
                  </a:lnTo>
                  <a:lnTo>
                    <a:pt x="10731" y="7617"/>
                  </a:lnTo>
                  <a:lnTo>
                    <a:pt x="10415" y="7957"/>
                  </a:lnTo>
                  <a:lnTo>
                    <a:pt x="9806" y="8687"/>
                  </a:lnTo>
                  <a:lnTo>
                    <a:pt x="9247" y="9417"/>
                  </a:lnTo>
                  <a:lnTo>
                    <a:pt x="8638" y="10147"/>
                  </a:lnTo>
                  <a:lnTo>
                    <a:pt x="8346" y="10464"/>
                  </a:lnTo>
                  <a:lnTo>
                    <a:pt x="8006" y="10756"/>
                  </a:lnTo>
                  <a:lnTo>
                    <a:pt x="7324" y="11340"/>
                  </a:lnTo>
                  <a:lnTo>
                    <a:pt x="6643" y="11899"/>
                  </a:lnTo>
                  <a:lnTo>
                    <a:pt x="6302" y="12191"/>
                  </a:lnTo>
                  <a:lnTo>
                    <a:pt x="6010" y="12532"/>
                  </a:lnTo>
                  <a:lnTo>
                    <a:pt x="5475" y="13164"/>
                  </a:lnTo>
                  <a:lnTo>
                    <a:pt x="4940" y="13773"/>
                  </a:lnTo>
                  <a:lnTo>
                    <a:pt x="4672" y="14016"/>
                  </a:lnTo>
                  <a:lnTo>
                    <a:pt x="4404" y="14235"/>
                  </a:lnTo>
                  <a:lnTo>
                    <a:pt x="4137" y="14454"/>
                  </a:lnTo>
                  <a:lnTo>
                    <a:pt x="4015" y="14600"/>
                  </a:lnTo>
                  <a:lnTo>
                    <a:pt x="3918" y="14722"/>
                  </a:lnTo>
                  <a:lnTo>
                    <a:pt x="3480" y="14284"/>
                  </a:lnTo>
                  <a:lnTo>
                    <a:pt x="3042" y="13846"/>
                  </a:lnTo>
                  <a:lnTo>
                    <a:pt x="2361" y="13262"/>
                  </a:lnTo>
                  <a:lnTo>
                    <a:pt x="2482" y="13164"/>
                  </a:lnTo>
                  <a:lnTo>
                    <a:pt x="2604" y="13043"/>
                  </a:lnTo>
                  <a:lnTo>
                    <a:pt x="2774" y="12799"/>
                  </a:lnTo>
                  <a:lnTo>
                    <a:pt x="3066" y="12507"/>
                  </a:lnTo>
                  <a:lnTo>
                    <a:pt x="3358" y="12216"/>
                  </a:lnTo>
                  <a:lnTo>
                    <a:pt x="3967" y="11680"/>
                  </a:lnTo>
                  <a:lnTo>
                    <a:pt x="4380" y="11315"/>
                  </a:lnTo>
                  <a:lnTo>
                    <a:pt x="4745" y="10950"/>
                  </a:lnTo>
                  <a:lnTo>
                    <a:pt x="5475" y="10172"/>
                  </a:lnTo>
                  <a:lnTo>
                    <a:pt x="6181" y="9393"/>
                  </a:lnTo>
                  <a:lnTo>
                    <a:pt x="6546" y="9004"/>
                  </a:lnTo>
                  <a:lnTo>
                    <a:pt x="6935" y="8614"/>
                  </a:lnTo>
                  <a:lnTo>
                    <a:pt x="7324" y="8274"/>
                  </a:lnTo>
                  <a:lnTo>
                    <a:pt x="7714" y="7933"/>
                  </a:lnTo>
                  <a:lnTo>
                    <a:pt x="8517" y="7276"/>
                  </a:lnTo>
                  <a:lnTo>
                    <a:pt x="8857" y="6935"/>
                  </a:lnTo>
                  <a:lnTo>
                    <a:pt x="9198" y="6595"/>
                  </a:lnTo>
                  <a:lnTo>
                    <a:pt x="9514" y="6205"/>
                  </a:lnTo>
                  <a:lnTo>
                    <a:pt x="9831" y="5840"/>
                  </a:lnTo>
                  <a:lnTo>
                    <a:pt x="10171" y="5427"/>
                  </a:lnTo>
                  <a:lnTo>
                    <a:pt x="10488" y="5062"/>
                  </a:lnTo>
                  <a:lnTo>
                    <a:pt x="10853" y="4697"/>
                  </a:lnTo>
                  <a:lnTo>
                    <a:pt x="11242" y="4356"/>
                  </a:lnTo>
                  <a:lnTo>
                    <a:pt x="11729" y="3967"/>
                  </a:lnTo>
                  <a:lnTo>
                    <a:pt x="11972" y="3772"/>
                  </a:lnTo>
                  <a:lnTo>
                    <a:pt x="12191" y="3553"/>
                  </a:lnTo>
                  <a:close/>
                  <a:moveTo>
                    <a:pt x="5232" y="14065"/>
                  </a:moveTo>
                  <a:lnTo>
                    <a:pt x="5353" y="14186"/>
                  </a:lnTo>
                  <a:lnTo>
                    <a:pt x="5451" y="14308"/>
                  </a:lnTo>
                  <a:lnTo>
                    <a:pt x="5645" y="14454"/>
                  </a:lnTo>
                  <a:lnTo>
                    <a:pt x="5816" y="14624"/>
                  </a:lnTo>
                  <a:lnTo>
                    <a:pt x="5986" y="14770"/>
                  </a:lnTo>
                  <a:lnTo>
                    <a:pt x="6181" y="14892"/>
                  </a:lnTo>
                  <a:lnTo>
                    <a:pt x="6375" y="14989"/>
                  </a:lnTo>
                  <a:lnTo>
                    <a:pt x="6108" y="15281"/>
                  </a:lnTo>
                  <a:lnTo>
                    <a:pt x="5937" y="15452"/>
                  </a:lnTo>
                  <a:lnTo>
                    <a:pt x="5937" y="15403"/>
                  </a:lnTo>
                  <a:lnTo>
                    <a:pt x="5889" y="15354"/>
                  </a:lnTo>
                  <a:lnTo>
                    <a:pt x="5597" y="15038"/>
                  </a:lnTo>
                  <a:lnTo>
                    <a:pt x="5280" y="14746"/>
                  </a:lnTo>
                  <a:lnTo>
                    <a:pt x="5086" y="14576"/>
                  </a:lnTo>
                  <a:lnTo>
                    <a:pt x="4964" y="14503"/>
                  </a:lnTo>
                  <a:lnTo>
                    <a:pt x="4867" y="14430"/>
                  </a:lnTo>
                  <a:lnTo>
                    <a:pt x="5037" y="14284"/>
                  </a:lnTo>
                  <a:lnTo>
                    <a:pt x="5232" y="14065"/>
                  </a:lnTo>
                  <a:close/>
                  <a:moveTo>
                    <a:pt x="852" y="15476"/>
                  </a:moveTo>
                  <a:lnTo>
                    <a:pt x="974" y="15598"/>
                  </a:lnTo>
                  <a:lnTo>
                    <a:pt x="1412" y="16036"/>
                  </a:lnTo>
                  <a:lnTo>
                    <a:pt x="1363" y="16011"/>
                  </a:lnTo>
                  <a:lnTo>
                    <a:pt x="1290" y="15987"/>
                  </a:lnTo>
                  <a:lnTo>
                    <a:pt x="852" y="15476"/>
                  </a:lnTo>
                  <a:close/>
                  <a:moveTo>
                    <a:pt x="4575" y="14673"/>
                  </a:moveTo>
                  <a:lnTo>
                    <a:pt x="4696" y="14795"/>
                  </a:lnTo>
                  <a:lnTo>
                    <a:pt x="4818" y="14892"/>
                  </a:lnTo>
                  <a:lnTo>
                    <a:pt x="5037" y="15087"/>
                  </a:lnTo>
                  <a:lnTo>
                    <a:pt x="5329" y="15354"/>
                  </a:lnTo>
                  <a:lnTo>
                    <a:pt x="5597" y="15622"/>
                  </a:lnTo>
                  <a:lnTo>
                    <a:pt x="5670" y="15671"/>
                  </a:lnTo>
                  <a:lnTo>
                    <a:pt x="5718" y="15671"/>
                  </a:lnTo>
                  <a:lnTo>
                    <a:pt x="5378" y="15987"/>
                  </a:lnTo>
                  <a:lnTo>
                    <a:pt x="5232" y="16109"/>
                  </a:lnTo>
                  <a:lnTo>
                    <a:pt x="5183" y="16060"/>
                  </a:lnTo>
                  <a:lnTo>
                    <a:pt x="5110" y="16036"/>
                  </a:lnTo>
                  <a:lnTo>
                    <a:pt x="4088" y="14916"/>
                  </a:lnTo>
                  <a:lnTo>
                    <a:pt x="4210" y="14868"/>
                  </a:lnTo>
                  <a:lnTo>
                    <a:pt x="4331" y="14819"/>
                  </a:lnTo>
                  <a:lnTo>
                    <a:pt x="4453" y="14746"/>
                  </a:lnTo>
                  <a:lnTo>
                    <a:pt x="4575" y="14673"/>
                  </a:lnTo>
                  <a:close/>
                  <a:moveTo>
                    <a:pt x="755" y="16230"/>
                  </a:moveTo>
                  <a:lnTo>
                    <a:pt x="1071" y="16498"/>
                  </a:lnTo>
                  <a:lnTo>
                    <a:pt x="1071" y="16522"/>
                  </a:lnTo>
                  <a:lnTo>
                    <a:pt x="998" y="16474"/>
                  </a:lnTo>
                  <a:lnTo>
                    <a:pt x="925" y="16449"/>
                  </a:lnTo>
                  <a:lnTo>
                    <a:pt x="852" y="16376"/>
                  </a:lnTo>
                  <a:lnTo>
                    <a:pt x="755" y="16230"/>
                  </a:lnTo>
                  <a:close/>
                  <a:moveTo>
                    <a:pt x="1047" y="12532"/>
                  </a:moveTo>
                  <a:lnTo>
                    <a:pt x="1168" y="12678"/>
                  </a:lnTo>
                  <a:lnTo>
                    <a:pt x="1314" y="12824"/>
                  </a:lnTo>
                  <a:lnTo>
                    <a:pt x="1582" y="13067"/>
                  </a:lnTo>
                  <a:lnTo>
                    <a:pt x="2166" y="13602"/>
                  </a:lnTo>
                  <a:lnTo>
                    <a:pt x="2750" y="14113"/>
                  </a:lnTo>
                  <a:lnTo>
                    <a:pt x="3018" y="14357"/>
                  </a:lnTo>
                  <a:lnTo>
                    <a:pt x="3261" y="14600"/>
                  </a:lnTo>
                  <a:lnTo>
                    <a:pt x="3723" y="15135"/>
                  </a:lnTo>
                  <a:lnTo>
                    <a:pt x="4185" y="15646"/>
                  </a:lnTo>
                  <a:lnTo>
                    <a:pt x="4672" y="16157"/>
                  </a:lnTo>
                  <a:lnTo>
                    <a:pt x="4404" y="16230"/>
                  </a:lnTo>
                  <a:lnTo>
                    <a:pt x="4112" y="16303"/>
                  </a:lnTo>
                  <a:lnTo>
                    <a:pt x="3553" y="16376"/>
                  </a:lnTo>
                  <a:lnTo>
                    <a:pt x="2969" y="16425"/>
                  </a:lnTo>
                  <a:lnTo>
                    <a:pt x="2409" y="16498"/>
                  </a:lnTo>
                  <a:lnTo>
                    <a:pt x="2288" y="16522"/>
                  </a:lnTo>
                  <a:lnTo>
                    <a:pt x="2263" y="16474"/>
                  </a:lnTo>
                  <a:lnTo>
                    <a:pt x="2142" y="16230"/>
                  </a:lnTo>
                  <a:lnTo>
                    <a:pt x="1996" y="16011"/>
                  </a:lnTo>
                  <a:lnTo>
                    <a:pt x="1801" y="15792"/>
                  </a:lnTo>
                  <a:lnTo>
                    <a:pt x="1606" y="15598"/>
                  </a:lnTo>
                  <a:lnTo>
                    <a:pt x="1168" y="15233"/>
                  </a:lnTo>
                  <a:lnTo>
                    <a:pt x="730" y="14892"/>
                  </a:lnTo>
                  <a:lnTo>
                    <a:pt x="779" y="14600"/>
                  </a:lnTo>
                  <a:lnTo>
                    <a:pt x="925" y="13262"/>
                  </a:lnTo>
                  <a:lnTo>
                    <a:pt x="1047" y="12532"/>
                  </a:lnTo>
                  <a:close/>
                  <a:moveTo>
                    <a:pt x="1436" y="16644"/>
                  </a:moveTo>
                  <a:lnTo>
                    <a:pt x="1533" y="16717"/>
                  </a:lnTo>
                  <a:lnTo>
                    <a:pt x="1387" y="16741"/>
                  </a:lnTo>
                  <a:lnTo>
                    <a:pt x="1436" y="16644"/>
                  </a:lnTo>
                  <a:close/>
                  <a:moveTo>
                    <a:pt x="536" y="16741"/>
                  </a:moveTo>
                  <a:lnTo>
                    <a:pt x="584" y="16766"/>
                  </a:lnTo>
                  <a:lnTo>
                    <a:pt x="609" y="16766"/>
                  </a:lnTo>
                  <a:lnTo>
                    <a:pt x="682" y="16814"/>
                  </a:lnTo>
                  <a:lnTo>
                    <a:pt x="779" y="16839"/>
                  </a:lnTo>
                  <a:lnTo>
                    <a:pt x="876" y="16839"/>
                  </a:lnTo>
                  <a:lnTo>
                    <a:pt x="974" y="16814"/>
                  </a:lnTo>
                  <a:lnTo>
                    <a:pt x="974" y="16839"/>
                  </a:lnTo>
                  <a:lnTo>
                    <a:pt x="755" y="16887"/>
                  </a:lnTo>
                  <a:lnTo>
                    <a:pt x="511" y="16936"/>
                  </a:lnTo>
                  <a:lnTo>
                    <a:pt x="536" y="16741"/>
                  </a:lnTo>
                  <a:close/>
                  <a:moveTo>
                    <a:pt x="13967" y="1"/>
                  </a:moveTo>
                  <a:lnTo>
                    <a:pt x="13602" y="25"/>
                  </a:lnTo>
                  <a:lnTo>
                    <a:pt x="13261" y="74"/>
                  </a:lnTo>
                  <a:lnTo>
                    <a:pt x="12945" y="195"/>
                  </a:lnTo>
                  <a:lnTo>
                    <a:pt x="12629" y="341"/>
                  </a:lnTo>
                  <a:lnTo>
                    <a:pt x="12337" y="560"/>
                  </a:lnTo>
                  <a:lnTo>
                    <a:pt x="12021" y="828"/>
                  </a:lnTo>
                  <a:lnTo>
                    <a:pt x="11875" y="974"/>
                  </a:lnTo>
                  <a:lnTo>
                    <a:pt x="11826" y="1071"/>
                  </a:lnTo>
                  <a:lnTo>
                    <a:pt x="11777" y="1169"/>
                  </a:lnTo>
                  <a:lnTo>
                    <a:pt x="11704" y="1193"/>
                  </a:lnTo>
                  <a:lnTo>
                    <a:pt x="11339" y="1485"/>
                  </a:lnTo>
                  <a:lnTo>
                    <a:pt x="10999" y="1777"/>
                  </a:lnTo>
                  <a:lnTo>
                    <a:pt x="10317" y="2385"/>
                  </a:lnTo>
                  <a:lnTo>
                    <a:pt x="9685" y="3042"/>
                  </a:lnTo>
                  <a:lnTo>
                    <a:pt x="9052" y="3699"/>
                  </a:lnTo>
                  <a:lnTo>
                    <a:pt x="8395" y="4405"/>
                  </a:lnTo>
                  <a:lnTo>
                    <a:pt x="7714" y="5086"/>
                  </a:lnTo>
                  <a:lnTo>
                    <a:pt x="7032" y="5743"/>
                  </a:lnTo>
                  <a:lnTo>
                    <a:pt x="6351" y="6449"/>
                  </a:lnTo>
                  <a:lnTo>
                    <a:pt x="4964" y="7933"/>
                  </a:lnTo>
                  <a:lnTo>
                    <a:pt x="4258" y="8663"/>
                  </a:lnTo>
                  <a:lnTo>
                    <a:pt x="3894" y="9004"/>
                  </a:lnTo>
                  <a:lnTo>
                    <a:pt x="3529" y="9344"/>
                  </a:lnTo>
                  <a:lnTo>
                    <a:pt x="2190" y="10537"/>
                  </a:lnTo>
                  <a:lnTo>
                    <a:pt x="1558" y="11145"/>
                  </a:lnTo>
                  <a:lnTo>
                    <a:pt x="925" y="11778"/>
                  </a:lnTo>
                  <a:lnTo>
                    <a:pt x="876" y="11753"/>
                  </a:lnTo>
                  <a:lnTo>
                    <a:pt x="803" y="11778"/>
                  </a:lnTo>
                  <a:lnTo>
                    <a:pt x="755" y="11802"/>
                  </a:lnTo>
                  <a:lnTo>
                    <a:pt x="706" y="11851"/>
                  </a:lnTo>
                  <a:lnTo>
                    <a:pt x="609" y="12118"/>
                  </a:lnTo>
                  <a:lnTo>
                    <a:pt x="511" y="12386"/>
                  </a:lnTo>
                  <a:lnTo>
                    <a:pt x="463" y="12702"/>
                  </a:lnTo>
                  <a:lnTo>
                    <a:pt x="414" y="12994"/>
                  </a:lnTo>
                  <a:lnTo>
                    <a:pt x="365" y="13627"/>
                  </a:lnTo>
                  <a:lnTo>
                    <a:pt x="292" y="14211"/>
                  </a:lnTo>
                  <a:lnTo>
                    <a:pt x="98" y="15646"/>
                  </a:lnTo>
                  <a:lnTo>
                    <a:pt x="25" y="16376"/>
                  </a:lnTo>
                  <a:lnTo>
                    <a:pt x="0" y="16717"/>
                  </a:lnTo>
                  <a:lnTo>
                    <a:pt x="0" y="17082"/>
                  </a:lnTo>
                  <a:lnTo>
                    <a:pt x="0" y="17155"/>
                  </a:lnTo>
                  <a:lnTo>
                    <a:pt x="25" y="17204"/>
                  </a:lnTo>
                  <a:lnTo>
                    <a:pt x="122" y="17277"/>
                  </a:lnTo>
                  <a:lnTo>
                    <a:pt x="219" y="17325"/>
                  </a:lnTo>
                  <a:lnTo>
                    <a:pt x="341" y="17325"/>
                  </a:lnTo>
                  <a:lnTo>
                    <a:pt x="438" y="17350"/>
                  </a:lnTo>
                  <a:lnTo>
                    <a:pt x="560" y="17374"/>
                  </a:lnTo>
                  <a:lnTo>
                    <a:pt x="803" y="17398"/>
                  </a:lnTo>
                  <a:lnTo>
                    <a:pt x="1047" y="17350"/>
                  </a:lnTo>
                  <a:lnTo>
                    <a:pt x="1339" y="17301"/>
                  </a:lnTo>
                  <a:lnTo>
                    <a:pt x="1874" y="17131"/>
                  </a:lnTo>
                  <a:lnTo>
                    <a:pt x="2312" y="17009"/>
                  </a:lnTo>
                  <a:lnTo>
                    <a:pt x="2677" y="16936"/>
                  </a:lnTo>
                  <a:lnTo>
                    <a:pt x="3018" y="16887"/>
                  </a:lnTo>
                  <a:lnTo>
                    <a:pt x="3723" y="16839"/>
                  </a:lnTo>
                  <a:lnTo>
                    <a:pt x="4088" y="16790"/>
                  </a:lnTo>
                  <a:lnTo>
                    <a:pt x="4429" y="16741"/>
                  </a:lnTo>
                  <a:lnTo>
                    <a:pt x="4769" y="16644"/>
                  </a:lnTo>
                  <a:lnTo>
                    <a:pt x="5110" y="16522"/>
                  </a:lnTo>
                  <a:lnTo>
                    <a:pt x="5159" y="16498"/>
                  </a:lnTo>
                  <a:lnTo>
                    <a:pt x="5207" y="16449"/>
                  </a:lnTo>
                  <a:lnTo>
                    <a:pt x="5353" y="16401"/>
                  </a:lnTo>
                  <a:lnTo>
                    <a:pt x="5499" y="16328"/>
                  </a:lnTo>
                  <a:lnTo>
                    <a:pt x="5645" y="16255"/>
                  </a:lnTo>
                  <a:lnTo>
                    <a:pt x="5791" y="16133"/>
                  </a:lnTo>
                  <a:lnTo>
                    <a:pt x="6035" y="15890"/>
                  </a:lnTo>
                  <a:lnTo>
                    <a:pt x="6254" y="15671"/>
                  </a:lnTo>
                  <a:lnTo>
                    <a:pt x="6959" y="14965"/>
                  </a:lnTo>
                  <a:lnTo>
                    <a:pt x="7641" y="14284"/>
                  </a:lnTo>
                  <a:lnTo>
                    <a:pt x="9101" y="12824"/>
                  </a:lnTo>
                  <a:lnTo>
                    <a:pt x="10536" y="11364"/>
                  </a:lnTo>
                  <a:lnTo>
                    <a:pt x="11218" y="10658"/>
                  </a:lnTo>
                  <a:lnTo>
                    <a:pt x="11875" y="9904"/>
                  </a:lnTo>
                  <a:lnTo>
                    <a:pt x="12531" y="9174"/>
                  </a:lnTo>
                  <a:lnTo>
                    <a:pt x="13213" y="8444"/>
                  </a:lnTo>
                  <a:lnTo>
                    <a:pt x="13870" y="7811"/>
                  </a:lnTo>
                  <a:lnTo>
                    <a:pt x="14527" y="7179"/>
                  </a:lnTo>
                  <a:lnTo>
                    <a:pt x="15184" y="6522"/>
                  </a:lnTo>
                  <a:lnTo>
                    <a:pt x="15500" y="6205"/>
                  </a:lnTo>
                  <a:lnTo>
                    <a:pt x="15816" y="5840"/>
                  </a:lnTo>
                  <a:lnTo>
                    <a:pt x="15889" y="5792"/>
                  </a:lnTo>
                  <a:lnTo>
                    <a:pt x="15987" y="5767"/>
                  </a:lnTo>
                  <a:lnTo>
                    <a:pt x="16060" y="5694"/>
                  </a:lnTo>
                  <a:lnTo>
                    <a:pt x="16108" y="5621"/>
                  </a:lnTo>
                  <a:lnTo>
                    <a:pt x="16133" y="5524"/>
                  </a:lnTo>
                  <a:lnTo>
                    <a:pt x="16376" y="5208"/>
                  </a:lnTo>
                  <a:lnTo>
                    <a:pt x="16595" y="4891"/>
                  </a:lnTo>
                  <a:lnTo>
                    <a:pt x="16814" y="4551"/>
                  </a:lnTo>
                  <a:lnTo>
                    <a:pt x="16984" y="4210"/>
                  </a:lnTo>
                  <a:lnTo>
                    <a:pt x="17106" y="3845"/>
                  </a:lnTo>
                  <a:lnTo>
                    <a:pt x="17203" y="3480"/>
                  </a:lnTo>
                  <a:lnTo>
                    <a:pt x="17228" y="3140"/>
                  </a:lnTo>
                  <a:lnTo>
                    <a:pt x="17203" y="2799"/>
                  </a:lnTo>
                  <a:lnTo>
                    <a:pt x="17130" y="2458"/>
                  </a:lnTo>
                  <a:lnTo>
                    <a:pt x="17009" y="2142"/>
                  </a:lnTo>
                  <a:lnTo>
                    <a:pt x="16863" y="1826"/>
                  </a:lnTo>
                  <a:lnTo>
                    <a:pt x="16668" y="1534"/>
                  </a:lnTo>
                  <a:lnTo>
                    <a:pt x="16449" y="1266"/>
                  </a:lnTo>
                  <a:lnTo>
                    <a:pt x="16230" y="998"/>
                  </a:lnTo>
                  <a:lnTo>
                    <a:pt x="15962" y="779"/>
                  </a:lnTo>
                  <a:lnTo>
                    <a:pt x="15670" y="560"/>
                  </a:lnTo>
                  <a:lnTo>
                    <a:pt x="15354" y="390"/>
                  </a:lnTo>
                  <a:lnTo>
                    <a:pt x="15013" y="244"/>
                  </a:lnTo>
                  <a:lnTo>
                    <a:pt x="14673" y="122"/>
                  </a:lnTo>
                  <a:lnTo>
                    <a:pt x="14332" y="49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1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4" name="Google Shape;117;p17">
            <a:extLst>
              <a:ext uri="{FF2B5EF4-FFF2-40B4-BE49-F238E27FC236}">
                <a16:creationId xmlns:a16="http://schemas.microsoft.com/office/drawing/2014/main" id="{0981F088-FDAA-45C7-91B0-BCC45B4AB4B0}"/>
              </a:ext>
            </a:extLst>
          </p:cNvPr>
          <p:cNvSpPr txBox="1">
            <a:spLocks/>
          </p:cNvSpPr>
          <p:nvPr/>
        </p:nvSpPr>
        <p:spPr>
          <a:xfrm>
            <a:off x="685800" y="3480420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ctr">
              <a:buFont typeface="Cousine"/>
              <a:buNone/>
            </a:pPr>
            <a:r>
              <a:rPr lang="en-US" sz="1800" dirty="0">
                <a:solidFill>
                  <a:schemeClr val="tx1"/>
                </a:solidFill>
              </a:rPr>
              <a:t>Create a person object for yourself, use the object properties to populate your </a:t>
            </a:r>
            <a:r>
              <a:rPr lang="en-US" sz="1800" dirty="0" smtClean="0">
                <a:solidFill>
                  <a:schemeClr val="tx1"/>
                </a:solidFill>
              </a:rPr>
              <a:t>My Skills </a:t>
            </a:r>
            <a:r>
              <a:rPr lang="en-US" sz="1800" dirty="0">
                <a:solidFill>
                  <a:schemeClr val="tx1"/>
                </a:solidFill>
              </a:rPr>
              <a:t>page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5F37A2-1CE1-439B-9789-A653A7F90438}"/>
              </a:ext>
            </a:extLst>
          </p:cNvPr>
          <p:cNvGrpSpPr/>
          <p:nvPr/>
        </p:nvGrpSpPr>
        <p:grpSpPr>
          <a:xfrm>
            <a:off x="4269442" y="1472453"/>
            <a:ext cx="611840" cy="463923"/>
            <a:chOff x="4269442" y="1472453"/>
            <a:chExt cx="611840" cy="4639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814DA0-2458-48BA-85A9-8B90923C1808}"/>
                </a:ext>
              </a:extLst>
            </p:cNvPr>
            <p:cNvSpPr/>
            <p:nvPr/>
          </p:nvSpPr>
          <p:spPr>
            <a:xfrm>
              <a:off x="4269442" y="1472453"/>
              <a:ext cx="611840" cy="463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Google Shape;372;p36">
              <a:extLst>
                <a:ext uri="{FF2B5EF4-FFF2-40B4-BE49-F238E27FC236}">
                  <a16:creationId xmlns:a16="http://schemas.microsoft.com/office/drawing/2014/main" id="{8D870C9E-6225-4055-9E37-7FD1C4743FA1}"/>
                </a:ext>
              </a:extLst>
            </p:cNvPr>
            <p:cNvSpPr/>
            <p:nvPr/>
          </p:nvSpPr>
          <p:spPr>
            <a:xfrm>
              <a:off x="4383741" y="1480202"/>
              <a:ext cx="376518" cy="380255"/>
            </a:xfrm>
            <a:custGeom>
              <a:avLst/>
              <a:gdLst/>
              <a:ahLst/>
              <a:cxnLst/>
              <a:rect l="l" t="t" r="r" b="b"/>
              <a:pathLst>
                <a:path w="17228" h="17399" extrusionOk="0">
                  <a:moveTo>
                    <a:pt x="14162" y="439"/>
                  </a:moveTo>
                  <a:lnTo>
                    <a:pt x="14478" y="512"/>
                  </a:lnTo>
                  <a:lnTo>
                    <a:pt x="14794" y="609"/>
                  </a:lnTo>
                  <a:lnTo>
                    <a:pt x="15111" y="755"/>
                  </a:lnTo>
                  <a:lnTo>
                    <a:pt x="15403" y="925"/>
                  </a:lnTo>
                  <a:lnTo>
                    <a:pt x="15670" y="1120"/>
                  </a:lnTo>
                  <a:lnTo>
                    <a:pt x="15914" y="1315"/>
                  </a:lnTo>
                  <a:lnTo>
                    <a:pt x="16108" y="1534"/>
                  </a:lnTo>
                  <a:lnTo>
                    <a:pt x="15987" y="1558"/>
                  </a:lnTo>
                  <a:lnTo>
                    <a:pt x="15889" y="1607"/>
                  </a:lnTo>
                  <a:lnTo>
                    <a:pt x="15816" y="1655"/>
                  </a:lnTo>
                  <a:lnTo>
                    <a:pt x="15792" y="1680"/>
                  </a:lnTo>
                  <a:lnTo>
                    <a:pt x="15768" y="1728"/>
                  </a:lnTo>
                  <a:lnTo>
                    <a:pt x="15768" y="1777"/>
                  </a:lnTo>
                  <a:lnTo>
                    <a:pt x="15792" y="1826"/>
                  </a:lnTo>
                  <a:lnTo>
                    <a:pt x="15865" y="1850"/>
                  </a:lnTo>
                  <a:lnTo>
                    <a:pt x="15938" y="1874"/>
                  </a:lnTo>
                  <a:lnTo>
                    <a:pt x="16230" y="1874"/>
                  </a:lnTo>
                  <a:lnTo>
                    <a:pt x="16352" y="1850"/>
                  </a:lnTo>
                  <a:lnTo>
                    <a:pt x="16546" y="2166"/>
                  </a:lnTo>
                  <a:lnTo>
                    <a:pt x="16254" y="2142"/>
                  </a:lnTo>
                  <a:lnTo>
                    <a:pt x="16011" y="2142"/>
                  </a:lnTo>
                  <a:lnTo>
                    <a:pt x="15987" y="2166"/>
                  </a:lnTo>
                  <a:lnTo>
                    <a:pt x="15987" y="2191"/>
                  </a:lnTo>
                  <a:lnTo>
                    <a:pt x="16133" y="2312"/>
                  </a:lnTo>
                  <a:lnTo>
                    <a:pt x="16303" y="2410"/>
                  </a:lnTo>
                  <a:lnTo>
                    <a:pt x="16473" y="2458"/>
                  </a:lnTo>
                  <a:lnTo>
                    <a:pt x="16668" y="2507"/>
                  </a:lnTo>
                  <a:lnTo>
                    <a:pt x="16717" y="2750"/>
                  </a:lnTo>
                  <a:lnTo>
                    <a:pt x="16741" y="2994"/>
                  </a:lnTo>
                  <a:lnTo>
                    <a:pt x="16522" y="2872"/>
                  </a:lnTo>
                  <a:lnTo>
                    <a:pt x="16352" y="2799"/>
                  </a:lnTo>
                  <a:lnTo>
                    <a:pt x="16181" y="2702"/>
                  </a:lnTo>
                  <a:lnTo>
                    <a:pt x="16011" y="2653"/>
                  </a:lnTo>
                  <a:lnTo>
                    <a:pt x="15792" y="2653"/>
                  </a:lnTo>
                  <a:lnTo>
                    <a:pt x="15768" y="2677"/>
                  </a:lnTo>
                  <a:lnTo>
                    <a:pt x="15768" y="2702"/>
                  </a:lnTo>
                  <a:lnTo>
                    <a:pt x="15768" y="2726"/>
                  </a:lnTo>
                  <a:lnTo>
                    <a:pt x="15889" y="2872"/>
                  </a:lnTo>
                  <a:lnTo>
                    <a:pt x="16035" y="2994"/>
                  </a:lnTo>
                  <a:lnTo>
                    <a:pt x="16327" y="3213"/>
                  </a:lnTo>
                  <a:lnTo>
                    <a:pt x="16522" y="3334"/>
                  </a:lnTo>
                  <a:lnTo>
                    <a:pt x="16619" y="3407"/>
                  </a:lnTo>
                  <a:lnTo>
                    <a:pt x="16717" y="3456"/>
                  </a:lnTo>
                  <a:lnTo>
                    <a:pt x="16692" y="3651"/>
                  </a:lnTo>
                  <a:lnTo>
                    <a:pt x="16619" y="3845"/>
                  </a:lnTo>
                  <a:lnTo>
                    <a:pt x="16400" y="3602"/>
                  </a:lnTo>
                  <a:lnTo>
                    <a:pt x="16133" y="3407"/>
                  </a:lnTo>
                  <a:lnTo>
                    <a:pt x="15987" y="3310"/>
                  </a:lnTo>
                  <a:lnTo>
                    <a:pt x="15841" y="3237"/>
                  </a:lnTo>
                  <a:lnTo>
                    <a:pt x="15695" y="3188"/>
                  </a:lnTo>
                  <a:lnTo>
                    <a:pt x="15524" y="3164"/>
                  </a:lnTo>
                  <a:lnTo>
                    <a:pt x="15476" y="3188"/>
                  </a:lnTo>
                  <a:lnTo>
                    <a:pt x="15476" y="3213"/>
                  </a:lnTo>
                  <a:lnTo>
                    <a:pt x="15476" y="3237"/>
                  </a:lnTo>
                  <a:lnTo>
                    <a:pt x="15500" y="3261"/>
                  </a:lnTo>
                  <a:lnTo>
                    <a:pt x="15597" y="3359"/>
                  </a:lnTo>
                  <a:lnTo>
                    <a:pt x="15695" y="3432"/>
                  </a:lnTo>
                  <a:lnTo>
                    <a:pt x="15987" y="3699"/>
                  </a:lnTo>
                  <a:lnTo>
                    <a:pt x="16230" y="3918"/>
                  </a:lnTo>
                  <a:lnTo>
                    <a:pt x="16449" y="4162"/>
                  </a:lnTo>
                  <a:lnTo>
                    <a:pt x="16473" y="4186"/>
                  </a:lnTo>
                  <a:lnTo>
                    <a:pt x="16254" y="4526"/>
                  </a:lnTo>
                  <a:lnTo>
                    <a:pt x="16206" y="4453"/>
                  </a:lnTo>
                  <a:lnTo>
                    <a:pt x="16133" y="4380"/>
                  </a:lnTo>
                  <a:lnTo>
                    <a:pt x="15962" y="4259"/>
                  </a:lnTo>
                  <a:lnTo>
                    <a:pt x="15646" y="4040"/>
                  </a:lnTo>
                  <a:lnTo>
                    <a:pt x="15403" y="3821"/>
                  </a:lnTo>
                  <a:lnTo>
                    <a:pt x="15159" y="3626"/>
                  </a:lnTo>
                  <a:lnTo>
                    <a:pt x="15111" y="3626"/>
                  </a:lnTo>
                  <a:lnTo>
                    <a:pt x="15062" y="3651"/>
                  </a:lnTo>
                  <a:lnTo>
                    <a:pt x="15013" y="3724"/>
                  </a:lnTo>
                  <a:lnTo>
                    <a:pt x="15013" y="3821"/>
                  </a:lnTo>
                  <a:lnTo>
                    <a:pt x="15013" y="3894"/>
                  </a:lnTo>
                  <a:lnTo>
                    <a:pt x="15038" y="3991"/>
                  </a:lnTo>
                  <a:lnTo>
                    <a:pt x="15135" y="4137"/>
                  </a:lnTo>
                  <a:lnTo>
                    <a:pt x="15257" y="4283"/>
                  </a:lnTo>
                  <a:lnTo>
                    <a:pt x="15427" y="4453"/>
                  </a:lnTo>
                  <a:lnTo>
                    <a:pt x="15622" y="4599"/>
                  </a:lnTo>
                  <a:lnTo>
                    <a:pt x="15816" y="4745"/>
                  </a:lnTo>
                  <a:lnTo>
                    <a:pt x="15914" y="4818"/>
                  </a:lnTo>
                  <a:lnTo>
                    <a:pt x="16011" y="4843"/>
                  </a:lnTo>
                  <a:lnTo>
                    <a:pt x="15792" y="5135"/>
                  </a:lnTo>
                  <a:lnTo>
                    <a:pt x="14867" y="4162"/>
                  </a:lnTo>
                  <a:lnTo>
                    <a:pt x="13967" y="3213"/>
                  </a:lnTo>
                  <a:lnTo>
                    <a:pt x="13505" y="2750"/>
                  </a:lnTo>
                  <a:lnTo>
                    <a:pt x="13018" y="2288"/>
                  </a:lnTo>
                  <a:lnTo>
                    <a:pt x="12531" y="1850"/>
                  </a:lnTo>
                  <a:lnTo>
                    <a:pt x="12021" y="1461"/>
                  </a:lnTo>
                  <a:lnTo>
                    <a:pt x="12021" y="1388"/>
                  </a:lnTo>
                  <a:lnTo>
                    <a:pt x="12118" y="1315"/>
                  </a:lnTo>
                  <a:lnTo>
                    <a:pt x="12215" y="1242"/>
                  </a:lnTo>
                  <a:lnTo>
                    <a:pt x="12385" y="1047"/>
                  </a:lnTo>
                  <a:lnTo>
                    <a:pt x="12629" y="852"/>
                  </a:lnTo>
                  <a:lnTo>
                    <a:pt x="12921" y="682"/>
                  </a:lnTo>
                  <a:lnTo>
                    <a:pt x="13213" y="560"/>
                  </a:lnTo>
                  <a:lnTo>
                    <a:pt x="13505" y="463"/>
                  </a:lnTo>
                  <a:lnTo>
                    <a:pt x="13675" y="439"/>
                  </a:lnTo>
                  <a:close/>
                  <a:moveTo>
                    <a:pt x="11753" y="1704"/>
                  </a:moveTo>
                  <a:lnTo>
                    <a:pt x="11826" y="1850"/>
                  </a:lnTo>
                  <a:lnTo>
                    <a:pt x="11948" y="1972"/>
                  </a:lnTo>
                  <a:lnTo>
                    <a:pt x="12093" y="2069"/>
                  </a:lnTo>
                  <a:lnTo>
                    <a:pt x="12385" y="2288"/>
                  </a:lnTo>
                  <a:lnTo>
                    <a:pt x="12677" y="2531"/>
                  </a:lnTo>
                  <a:lnTo>
                    <a:pt x="12945" y="2823"/>
                  </a:lnTo>
                  <a:lnTo>
                    <a:pt x="13480" y="3383"/>
                  </a:lnTo>
                  <a:lnTo>
                    <a:pt x="14478" y="4453"/>
                  </a:lnTo>
                  <a:lnTo>
                    <a:pt x="15500" y="5500"/>
                  </a:lnTo>
                  <a:lnTo>
                    <a:pt x="15111" y="5962"/>
                  </a:lnTo>
                  <a:lnTo>
                    <a:pt x="14600" y="5500"/>
                  </a:lnTo>
                  <a:lnTo>
                    <a:pt x="14113" y="5013"/>
                  </a:lnTo>
                  <a:lnTo>
                    <a:pt x="13213" y="4016"/>
                  </a:lnTo>
                  <a:lnTo>
                    <a:pt x="12750" y="3529"/>
                  </a:lnTo>
                  <a:lnTo>
                    <a:pt x="12264" y="3018"/>
                  </a:lnTo>
                  <a:lnTo>
                    <a:pt x="11777" y="2556"/>
                  </a:lnTo>
                  <a:lnTo>
                    <a:pt x="11266" y="2093"/>
                  </a:lnTo>
                  <a:lnTo>
                    <a:pt x="11753" y="1704"/>
                  </a:lnTo>
                  <a:close/>
                  <a:moveTo>
                    <a:pt x="13724" y="5232"/>
                  </a:moveTo>
                  <a:lnTo>
                    <a:pt x="14235" y="5767"/>
                  </a:lnTo>
                  <a:lnTo>
                    <a:pt x="14794" y="6278"/>
                  </a:lnTo>
                  <a:lnTo>
                    <a:pt x="14575" y="6497"/>
                  </a:lnTo>
                  <a:lnTo>
                    <a:pt x="14259" y="6278"/>
                  </a:lnTo>
                  <a:lnTo>
                    <a:pt x="13967" y="6035"/>
                  </a:lnTo>
                  <a:lnTo>
                    <a:pt x="13699" y="5792"/>
                  </a:lnTo>
                  <a:lnTo>
                    <a:pt x="13432" y="5573"/>
                  </a:lnTo>
                  <a:lnTo>
                    <a:pt x="13724" y="5232"/>
                  </a:lnTo>
                  <a:close/>
                  <a:moveTo>
                    <a:pt x="13261" y="5767"/>
                  </a:moveTo>
                  <a:lnTo>
                    <a:pt x="13359" y="5913"/>
                  </a:lnTo>
                  <a:lnTo>
                    <a:pt x="13456" y="6059"/>
                  </a:lnTo>
                  <a:lnTo>
                    <a:pt x="13724" y="6303"/>
                  </a:lnTo>
                  <a:lnTo>
                    <a:pt x="13991" y="6546"/>
                  </a:lnTo>
                  <a:lnTo>
                    <a:pt x="14137" y="6668"/>
                  </a:lnTo>
                  <a:lnTo>
                    <a:pt x="14308" y="6765"/>
                  </a:lnTo>
                  <a:lnTo>
                    <a:pt x="14235" y="6814"/>
                  </a:lnTo>
                  <a:lnTo>
                    <a:pt x="14137" y="6692"/>
                  </a:lnTo>
                  <a:lnTo>
                    <a:pt x="13991" y="6595"/>
                  </a:lnTo>
                  <a:lnTo>
                    <a:pt x="13699" y="6400"/>
                  </a:lnTo>
                  <a:lnTo>
                    <a:pt x="13359" y="6230"/>
                  </a:lnTo>
                  <a:lnTo>
                    <a:pt x="13188" y="6132"/>
                  </a:lnTo>
                  <a:lnTo>
                    <a:pt x="13042" y="6011"/>
                  </a:lnTo>
                  <a:lnTo>
                    <a:pt x="13261" y="5767"/>
                  </a:lnTo>
                  <a:close/>
                  <a:moveTo>
                    <a:pt x="13018" y="6059"/>
                  </a:moveTo>
                  <a:lnTo>
                    <a:pt x="13188" y="6303"/>
                  </a:lnTo>
                  <a:lnTo>
                    <a:pt x="13286" y="6424"/>
                  </a:lnTo>
                  <a:lnTo>
                    <a:pt x="13407" y="6522"/>
                  </a:lnTo>
                  <a:lnTo>
                    <a:pt x="14040" y="7008"/>
                  </a:lnTo>
                  <a:lnTo>
                    <a:pt x="13699" y="7349"/>
                  </a:lnTo>
                  <a:lnTo>
                    <a:pt x="13675" y="7325"/>
                  </a:lnTo>
                  <a:lnTo>
                    <a:pt x="13505" y="7227"/>
                  </a:lnTo>
                  <a:lnTo>
                    <a:pt x="13334" y="7106"/>
                  </a:lnTo>
                  <a:lnTo>
                    <a:pt x="13018" y="6838"/>
                  </a:lnTo>
                  <a:lnTo>
                    <a:pt x="12799" y="6668"/>
                  </a:lnTo>
                  <a:lnTo>
                    <a:pt x="12702" y="6595"/>
                  </a:lnTo>
                  <a:lnTo>
                    <a:pt x="12580" y="6546"/>
                  </a:lnTo>
                  <a:lnTo>
                    <a:pt x="12799" y="6303"/>
                  </a:lnTo>
                  <a:lnTo>
                    <a:pt x="13018" y="6059"/>
                  </a:lnTo>
                  <a:close/>
                  <a:moveTo>
                    <a:pt x="12385" y="6716"/>
                  </a:moveTo>
                  <a:lnTo>
                    <a:pt x="12483" y="6838"/>
                  </a:lnTo>
                  <a:lnTo>
                    <a:pt x="12580" y="6935"/>
                  </a:lnTo>
                  <a:lnTo>
                    <a:pt x="12799" y="7130"/>
                  </a:lnTo>
                  <a:lnTo>
                    <a:pt x="13091" y="7398"/>
                  </a:lnTo>
                  <a:lnTo>
                    <a:pt x="13407" y="7617"/>
                  </a:lnTo>
                  <a:lnTo>
                    <a:pt x="13018" y="8006"/>
                  </a:lnTo>
                  <a:lnTo>
                    <a:pt x="12921" y="8079"/>
                  </a:lnTo>
                  <a:lnTo>
                    <a:pt x="12823" y="7909"/>
                  </a:lnTo>
                  <a:lnTo>
                    <a:pt x="12653" y="7763"/>
                  </a:lnTo>
                  <a:lnTo>
                    <a:pt x="12312" y="7495"/>
                  </a:lnTo>
                  <a:lnTo>
                    <a:pt x="12093" y="7325"/>
                  </a:lnTo>
                  <a:lnTo>
                    <a:pt x="11972" y="7252"/>
                  </a:lnTo>
                  <a:lnTo>
                    <a:pt x="11850" y="7179"/>
                  </a:lnTo>
                  <a:lnTo>
                    <a:pt x="12385" y="6716"/>
                  </a:lnTo>
                  <a:close/>
                  <a:moveTo>
                    <a:pt x="11631" y="7373"/>
                  </a:moveTo>
                  <a:lnTo>
                    <a:pt x="11729" y="7471"/>
                  </a:lnTo>
                  <a:lnTo>
                    <a:pt x="11850" y="7568"/>
                  </a:lnTo>
                  <a:lnTo>
                    <a:pt x="12093" y="7738"/>
                  </a:lnTo>
                  <a:lnTo>
                    <a:pt x="12434" y="8055"/>
                  </a:lnTo>
                  <a:lnTo>
                    <a:pt x="12556" y="8201"/>
                  </a:lnTo>
                  <a:lnTo>
                    <a:pt x="12702" y="8322"/>
                  </a:lnTo>
                  <a:lnTo>
                    <a:pt x="11948" y="9150"/>
                  </a:lnTo>
                  <a:lnTo>
                    <a:pt x="11680" y="8906"/>
                  </a:lnTo>
                  <a:lnTo>
                    <a:pt x="11364" y="8687"/>
                  </a:lnTo>
                  <a:lnTo>
                    <a:pt x="11072" y="8444"/>
                  </a:lnTo>
                  <a:lnTo>
                    <a:pt x="10780" y="8201"/>
                  </a:lnTo>
                  <a:lnTo>
                    <a:pt x="11096" y="7860"/>
                  </a:lnTo>
                  <a:lnTo>
                    <a:pt x="11193" y="7957"/>
                  </a:lnTo>
                  <a:lnTo>
                    <a:pt x="11291" y="8030"/>
                  </a:lnTo>
                  <a:lnTo>
                    <a:pt x="11461" y="8176"/>
                  </a:lnTo>
                  <a:lnTo>
                    <a:pt x="11777" y="8493"/>
                  </a:lnTo>
                  <a:lnTo>
                    <a:pt x="11972" y="8614"/>
                  </a:lnTo>
                  <a:lnTo>
                    <a:pt x="12166" y="8736"/>
                  </a:lnTo>
                  <a:lnTo>
                    <a:pt x="12288" y="8736"/>
                  </a:lnTo>
                  <a:lnTo>
                    <a:pt x="12337" y="8712"/>
                  </a:lnTo>
                  <a:lnTo>
                    <a:pt x="12361" y="8639"/>
                  </a:lnTo>
                  <a:lnTo>
                    <a:pt x="12361" y="8566"/>
                  </a:lnTo>
                  <a:lnTo>
                    <a:pt x="12337" y="8493"/>
                  </a:lnTo>
                  <a:lnTo>
                    <a:pt x="12118" y="8322"/>
                  </a:lnTo>
                  <a:lnTo>
                    <a:pt x="11899" y="8152"/>
                  </a:lnTo>
                  <a:lnTo>
                    <a:pt x="11461" y="7811"/>
                  </a:lnTo>
                  <a:lnTo>
                    <a:pt x="11291" y="7690"/>
                  </a:lnTo>
                  <a:lnTo>
                    <a:pt x="11631" y="7373"/>
                  </a:lnTo>
                  <a:close/>
                  <a:moveTo>
                    <a:pt x="10634" y="8371"/>
                  </a:moveTo>
                  <a:lnTo>
                    <a:pt x="10731" y="8541"/>
                  </a:lnTo>
                  <a:lnTo>
                    <a:pt x="10853" y="8687"/>
                  </a:lnTo>
                  <a:lnTo>
                    <a:pt x="10974" y="8809"/>
                  </a:lnTo>
                  <a:lnTo>
                    <a:pt x="11145" y="8931"/>
                  </a:lnTo>
                  <a:lnTo>
                    <a:pt x="11461" y="9150"/>
                  </a:lnTo>
                  <a:lnTo>
                    <a:pt x="11753" y="9369"/>
                  </a:lnTo>
                  <a:lnTo>
                    <a:pt x="11461" y="9685"/>
                  </a:lnTo>
                  <a:lnTo>
                    <a:pt x="11145" y="9442"/>
                  </a:lnTo>
                  <a:lnTo>
                    <a:pt x="10828" y="9198"/>
                  </a:lnTo>
                  <a:lnTo>
                    <a:pt x="10585" y="8955"/>
                  </a:lnTo>
                  <a:lnTo>
                    <a:pt x="10463" y="8833"/>
                  </a:lnTo>
                  <a:lnTo>
                    <a:pt x="10317" y="8736"/>
                  </a:lnTo>
                  <a:lnTo>
                    <a:pt x="10634" y="8371"/>
                  </a:lnTo>
                  <a:close/>
                  <a:moveTo>
                    <a:pt x="10196" y="8931"/>
                  </a:moveTo>
                  <a:lnTo>
                    <a:pt x="10269" y="9052"/>
                  </a:lnTo>
                  <a:lnTo>
                    <a:pt x="10366" y="9198"/>
                  </a:lnTo>
                  <a:lnTo>
                    <a:pt x="10609" y="9417"/>
                  </a:lnTo>
                  <a:lnTo>
                    <a:pt x="10901" y="9709"/>
                  </a:lnTo>
                  <a:lnTo>
                    <a:pt x="11072" y="9831"/>
                  </a:lnTo>
                  <a:lnTo>
                    <a:pt x="11242" y="9953"/>
                  </a:lnTo>
                  <a:lnTo>
                    <a:pt x="10415" y="10853"/>
                  </a:lnTo>
                  <a:lnTo>
                    <a:pt x="10317" y="10707"/>
                  </a:lnTo>
                  <a:lnTo>
                    <a:pt x="10196" y="10585"/>
                  </a:lnTo>
                  <a:lnTo>
                    <a:pt x="9904" y="10366"/>
                  </a:lnTo>
                  <a:lnTo>
                    <a:pt x="9636" y="10172"/>
                  </a:lnTo>
                  <a:lnTo>
                    <a:pt x="9466" y="10074"/>
                  </a:lnTo>
                  <a:lnTo>
                    <a:pt x="9320" y="10001"/>
                  </a:lnTo>
                  <a:lnTo>
                    <a:pt x="9563" y="9709"/>
                  </a:lnTo>
                  <a:lnTo>
                    <a:pt x="9782" y="9880"/>
                  </a:lnTo>
                  <a:lnTo>
                    <a:pt x="10001" y="10026"/>
                  </a:lnTo>
                  <a:lnTo>
                    <a:pt x="10244" y="10245"/>
                  </a:lnTo>
                  <a:lnTo>
                    <a:pt x="10390" y="10366"/>
                  </a:lnTo>
                  <a:lnTo>
                    <a:pt x="10536" y="10464"/>
                  </a:lnTo>
                  <a:lnTo>
                    <a:pt x="10609" y="10488"/>
                  </a:lnTo>
                  <a:lnTo>
                    <a:pt x="10658" y="10464"/>
                  </a:lnTo>
                  <a:lnTo>
                    <a:pt x="10731" y="10439"/>
                  </a:lnTo>
                  <a:lnTo>
                    <a:pt x="10780" y="10391"/>
                  </a:lnTo>
                  <a:lnTo>
                    <a:pt x="10804" y="10342"/>
                  </a:lnTo>
                  <a:lnTo>
                    <a:pt x="10828" y="10269"/>
                  </a:lnTo>
                  <a:lnTo>
                    <a:pt x="10804" y="10220"/>
                  </a:lnTo>
                  <a:lnTo>
                    <a:pt x="10755" y="10147"/>
                  </a:lnTo>
                  <a:lnTo>
                    <a:pt x="10220" y="9734"/>
                  </a:lnTo>
                  <a:lnTo>
                    <a:pt x="10001" y="9563"/>
                  </a:lnTo>
                  <a:lnTo>
                    <a:pt x="9904" y="9490"/>
                  </a:lnTo>
                  <a:lnTo>
                    <a:pt x="9782" y="9442"/>
                  </a:lnTo>
                  <a:lnTo>
                    <a:pt x="10196" y="8931"/>
                  </a:lnTo>
                  <a:close/>
                  <a:moveTo>
                    <a:pt x="9125" y="10245"/>
                  </a:moveTo>
                  <a:lnTo>
                    <a:pt x="9247" y="10342"/>
                  </a:lnTo>
                  <a:lnTo>
                    <a:pt x="9368" y="10415"/>
                  </a:lnTo>
                  <a:lnTo>
                    <a:pt x="9612" y="10585"/>
                  </a:lnTo>
                  <a:lnTo>
                    <a:pt x="9904" y="10829"/>
                  </a:lnTo>
                  <a:lnTo>
                    <a:pt x="10050" y="10950"/>
                  </a:lnTo>
                  <a:lnTo>
                    <a:pt x="10220" y="11048"/>
                  </a:lnTo>
                  <a:lnTo>
                    <a:pt x="9685" y="11583"/>
                  </a:lnTo>
                  <a:lnTo>
                    <a:pt x="9685" y="11534"/>
                  </a:lnTo>
                  <a:lnTo>
                    <a:pt x="9660" y="11437"/>
                  </a:lnTo>
                  <a:lnTo>
                    <a:pt x="9587" y="11364"/>
                  </a:lnTo>
                  <a:lnTo>
                    <a:pt x="9417" y="11218"/>
                  </a:lnTo>
                  <a:lnTo>
                    <a:pt x="9222" y="11023"/>
                  </a:lnTo>
                  <a:lnTo>
                    <a:pt x="9028" y="10853"/>
                  </a:lnTo>
                  <a:lnTo>
                    <a:pt x="8906" y="10756"/>
                  </a:lnTo>
                  <a:lnTo>
                    <a:pt x="8736" y="10683"/>
                  </a:lnTo>
                  <a:lnTo>
                    <a:pt x="8833" y="10585"/>
                  </a:lnTo>
                  <a:lnTo>
                    <a:pt x="9125" y="10245"/>
                  </a:lnTo>
                  <a:close/>
                  <a:moveTo>
                    <a:pt x="8468" y="10926"/>
                  </a:moveTo>
                  <a:lnTo>
                    <a:pt x="8687" y="11096"/>
                  </a:lnTo>
                  <a:lnTo>
                    <a:pt x="8930" y="11291"/>
                  </a:lnTo>
                  <a:lnTo>
                    <a:pt x="9052" y="11437"/>
                  </a:lnTo>
                  <a:lnTo>
                    <a:pt x="9198" y="11583"/>
                  </a:lnTo>
                  <a:lnTo>
                    <a:pt x="9271" y="11656"/>
                  </a:lnTo>
                  <a:lnTo>
                    <a:pt x="9344" y="11705"/>
                  </a:lnTo>
                  <a:lnTo>
                    <a:pt x="9441" y="11753"/>
                  </a:lnTo>
                  <a:lnTo>
                    <a:pt x="9539" y="11753"/>
                  </a:lnTo>
                  <a:lnTo>
                    <a:pt x="8468" y="12824"/>
                  </a:lnTo>
                  <a:lnTo>
                    <a:pt x="8152" y="12532"/>
                  </a:lnTo>
                  <a:lnTo>
                    <a:pt x="7811" y="12240"/>
                  </a:lnTo>
                  <a:lnTo>
                    <a:pt x="7470" y="11899"/>
                  </a:lnTo>
                  <a:lnTo>
                    <a:pt x="7349" y="11826"/>
                  </a:lnTo>
                  <a:lnTo>
                    <a:pt x="7738" y="11534"/>
                  </a:lnTo>
                  <a:lnTo>
                    <a:pt x="7860" y="11705"/>
                  </a:lnTo>
                  <a:lnTo>
                    <a:pt x="8006" y="11875"/>
                  </a:lnTo>
                  <a:lnTo>
                    <a:pt x="8371" y="12264"/>
                  </a:lnTo>
                  <a:lnTo>
                    <a:pt x="8517" y="12434"/>
                  </a:lnTo>
                  <a:lnTo>
                    <a:pt x="8590" y="12483"/>
                  </a:lnTo>
                  <a:lnTo>
                    <a:pt x="8687" y="12507"/>
                  </a:lnTo>
                  <a:lnTo>
                    <a:pt x="8736" y="12507"/>
                  </a:lnTo>
                  <a:lnTo>
                    <a:pt x="8809" y="12483"/>
                  </a:lnTo>
                  <a:lnTo>
                    <a:pt x="8833" y="12434"/>
                  </a:lnTo>
                  <a:lnTo>
                    <a:pt x="8857" y="12386"/>
                  </a:lnTo>
                  <a:lnTo>
                    <a:pt x="8857" y="12289"/>
                  </a:lnTo>
                  <a:lnTo>
                    <a:pt x="8809" y="12191"/>
                  </a:lnTo>
                  <a:lnTo>
                    <a:pt x="8760" y="12094"/>
                  </a:lnTo>
                  <a:lnTo>
                    <a:pt x="8663" y="11997"/>
                  </a:lnTo>
                  <a:lnTo>
                    <a:pt x="8492" y="11826"/>
                  </a:lnTo>
                  <a:lnTo>
                    <a:pt x="8322" y="11680"/>
                  </a:lnTo>
                  <a:lnTo>
                    <a:pt x="8152" y="11510"/>
                  </a:lnTo>
                  <a:lnTo>
                    <a:pt x="7957" y="11364"/>
                  </a:lnTo>
                  <a:lnTo>
                    <a:pt x="8468" y="10926"/>
                  </a:lnTo>
                  <a:close/>
                  <a:moveTo>
                    <a:pt x="11047" y="2312"/>
                  </a:moveTo>
                  <a:lnTo>
                    <a:pt x="11120" y="2434"/>
                  </a:lnTo>
                  <a:lnTo>
                    <a:pt x="11218" y="2531"/>
                  </a:lnTo>
                  <a:lnTo>
                    <a:pt x="11437" y="2750"/>
                  </a:lnTo>
                  <a:lnTo>
                    <a:pt x="11850" y="3213"/>
                  </a:lnTo>
                  <a:lnTo>
                    <a:pt x="11826" y="3213"/>
                  </a:lnTo>
                  <a:lnTo>
                    <a:pt x="11193" y="3748"/>
                  </a:lnTo>
                  <a:lnTo>
                    <a:pt x="10609" y="4283"/>
                  </a:lnTo>
                  <a:lnTo>
                    <a:pt x="10025" y="4867"/>
                  </a:lnTo>
                  <a:lnTo>
                    <a:pt x="9490" y="5500"/>
                  </a:lnTo>
                  <a:lnTo>
                    <a:pt x="9174" y="5865"/>
                  </a:lnTo>
                  <a:lnTo>
                    <a:pt x="8857" y="6254"/>
                  </a:lnTo>
                  <a:lnTo>
                    <a:pt x="8517" y="6595"/>
                  </a:lnTo>
                  <a:lnTo>
                    <a:pt x="8176" y="6935"/>
                  </a:lnTo>
                  <a:lnTo>
                    <a:pt x="7373" y="7617"/>
                  </a:lnTo>
                  <a:lnTo>
                    <a:pt x="6984" y="7933"/>
                  </a:lnTo>
                  <a:lnTo>
                    <a:pt x="6594" y="8274"/>
                  </a:lnTo>
                  <a:lnTo>
                    <a:pt x="6229" y="8639"/>
                  </a:lnTo>
                  <a:lnTo>
                    <a:pt x="5864" y="9004"/>
                  </a:lnTo>
                  <a:lnTo>
                    <a:pt x="5183" y="9782"/>
                  </a:lnTo>
                  <a:lnTo>
                    <a:pt x="4502" y="10537"/>
                  </a:lnTo>
                  <a:lnTo>
                    <a:pt x="4137" y="10902"/>
                  </a:lnTo>
                  <a:lnTo>
                    <a:pt x="3772" y="11242"/>
                  </a:lnTo>
                  <a:lnTo>
                    <a:pt x="3115" y="11802"/>
                  </a:lnTo>
                  <a:lnTo>
                    <a:pt x="2799" y="12118"/>
                  </a:lnTo>
                  <a:lnTo>
                    <a:pt x="2507" y="12434"/>
                  </a:lnTo>
                  <a:lnTo>
                    <a:pt x="2263" y="12702"/>
                  </a:lnTo>
                  <a:lnTo>
                    <a:pt x="2166" y="12848"/>
                  </a:lnTo>
                  <a:lnTo>
                    <a:pt x="2069" y="13018"/>
                  </a:lnTo>
                  <a:lnTo>
                    <a:pt x="1850" y="12824"/>
                  </a:lnTo>
                  <a:lnTo>
                    <a:pt x="1460" y="12459"/>
                  </a:lnTo>
                  <a:lnTo>
                    <a:pt x="1266" y="12264"/>
                  </a:lnTo>
                  <a:lnTo>
                    <a:pt x="1047" y="12118"/>
                  </a:lnTo>
                  <a:lnTo>
                    <a:pt x="1047" y="12070"/>
                  </a:lnTo>
                  <a:lnTo>
                    <a:pt x="1193" y="11997"/>
                  </a:lnTo>
                  <a:lnTo>
                    <a:pt x="1339" y="11924"/>
                  </a:lnTo>
                  <a:lnTo>
                    <a:pt x="1460" y="11826"/>
                  </a:lnTo>
                  <a:lnTo>
                    <a:pt x="1582" y="11705"/>
                  </a:lnTo>
                  <a:lnTo>
                    <a:pt x="2020" y="11218"/>
                  </a:lnTo>
                  <a:lnTo>
                    <a:pt x="2385" y="10853"/>
                  </a:lnTo>
                  <a:lnTo>
                    <a:pt x="2774" y="10537"/>
                  </a:lnTo>
                  <a:lnTo>
                    <a:pt x="3577" y="9880"/>
                  </a:lnTo>
                  <a:lnTo>
                    <a:pt x="3942" y="9539"/>
                  </a:lnTo>
                  <a:lnTo>
                    <a:pt x="4307" y="9198"/>
                  </a:lnTo>
                  <a:lnTo>
                    <a:pt x="5037" y="8468"/>
                  </a:lnTo>
                  <a:lnTo>
                    <a:pt x="5718" y="7738"/>
                  </a:lnTo>
                  <a:lnTo>
                    <a:pt x="6400" y="7008"/>
                  </a:lnTo>
                  <a:lnTo>
                    <a:pt x="7081" y="6303"/>
                  </a:lnTo>
                  <a:lnTo>
                    <a:pt x="7787" y="5621"/>
                  </a:lnTo>
                  <a:lnTo>
                    <a:pt x="8468" y="4940"/>
                  </a:lnTo>
                  <a:lnTo>
                    <a:pt x="9149" y="4259"/>
                  </a:lnTo>
                  <a:lnTo>
                    <a:pt x="10074" y="3261"/>
                  </a:lnTo>
                  <a:lnTo>
                    <a:pt x="10561" y="2775"/>
                  </a:lnTo>
                  <a:lnTo>
                    <a:pt x="11047" y="2312"/>
                  </a:lnTo>
                  <a:close/>
                  <a:moveTo>
                    <a:pt x="7154" y="11997"/>
                  </a:moveTo>
                  <a:lnTo>
                    <a:pt x="7203" y="12094"/>
                  </a:lnTo>
                  <a:lnTo>
                    <a:pt x="7251" y="12167"/>
                  </a:lnTo>
                  <a:lnTo>
                    <a:pt x="7422" y="12386"/>
                  </a:lnTo>
                  <a:lnTo>
                    <a:pt x="7592" y="12580"/>
                  </a:lnTo>
                  <a:lnTo>
                    <a:pt x="7884" y="12872"/>
                  </a:lnTo>
                  <a:lnTo>
                    <a:pt x="8030" y="12994"/>
                  </a:lnTo>
                  <a:lnTo>
                    <a:pt x="8200" y="13091"/>
                  </a:lnTo>
                  <a:lnTo>
                    <a:pt x="7835" y="13481"/>
                  </a:lnTo>
                  <a:lnTo>
                    <a:pt x="7811" y="13432"/>
                  </a:lnTo>
                  <a:lnTo>
                    <a:pt x="7787" y="13408"/>
                  </a:lnTo>
                  <a:lnTo>
                    <a:pt x="7616" y="13262"/>
                  </a:lnTo>
                  <a:lnTo>
                    <a:pt x="7446" y="13140"/>
                  </a:lnTo>
                  <a:lnTo>
                    <a:pt x="7251" y="13018"/>
                  </a:lnTo>
                  <a:lnTo>
                    <a:pt x="7057" y="12872"/>
                  </a:lnTo>
                  <a:lnTo>
                    <a:pt x="6716" y="12580"/>
                  </a:lnTo>
                  <a:lnTo>
                    <a:pt x="6643" y="12532"/>
                  </a:lnTo>
                  <a:lnTo>
                    <a:pt x="6594" y="12507"/>
                  </a:lnTo>
                  <a:lnTo>
                    <a:pt x="6862" y="12240"/>
                  </a:lnTo>
                  <a:lnTo>
                    <a:pt x="7154" y="11997"/>
                  </a:lnTo>
                  <a:close/>
                  <a:moveTo>
                    <a:pt x="6424" y="12702"/>
                  </a:moveTo>
                  <a:lnTo>
                    <a:pt x="6448" y="12775"/>
                  </a:lnTo>
                  <a:lnTo>
                    <a:pt x="6473" y="12848"/>
                  </a:lnTo>
                  <a:lnTo>
                    <a:pt x="6667" y="13043"/>
                  </a:lnTo>
                  <a:lnTo>
                    <a:pt x="6862" y="13213"/>
                  </a:lnTo>
                  <a:lnTo>
                    <a:pt x="7032" y="13359"/>
                  </a:lnTo>
                  <a:lnTo>
                    <a:pt x="7227" y="13481"/>
                  </a:lnTo>
                  <a:lnTo>
                    <a:pt x="7446" y="13602"/>
                  </a:lnTo>
                  <a:lnTo>
                    <a:pt x="7568" y="13627"/>
                  </a:lnTo>
                  <a:lnTo>
                    <a:pt x="7689" y="13627"/>
                  </a:lnTo>
                  <a:lnTo>
                    <a:pt x="7470" y="13846"/>
                  </a:lnTo>
                  <a:lnTo>
                    <a:pt x="7300" y="14040"/>
                  </a:lnTo>
                  <a:lnTo>
                    <a:pt x="7276" y="14016"/>
                  </a:lnTo>
                  <a:lnTo>
                    <a:pt x="6911" y="13797"/>
                  </a:lnTo>
                  <a:lnTo>
                    <a:pt x="6570" y="13554"/>
                  </a:lnTo>
                  <a:lnTo>
                    <a:pt x="6302" y="13335"/>
                  </a:lnTo>
                  <a:lnTo>
                    <a:pt x="6035" y="13164"/>
                  </a:lnTo>
                  <a:lnTo>
                    <a:pt x="6108" y="13043"/>
                  </a:lnTo>
                  <a:lnTo>
                    <a:pt x="6424" y="12702"/>
                  </a:lnTo>
                  <a:close/>
                  <a:moveTo>
                    <a:pt x="5889" y="13335"/>
                  </a:moveTo>
                  <a:lnTo>
                    <a:pt x="5962" y="13456"/>
                  </a:lnTo>
                  <a:lnTo>
                    <a:pt x="6059" y="13578"/>
                  </a:lnTo>
                  <a:lnTo>
                    <a:pt x="6278" y="13797"/>
                  </a:lnTo>
                  <a:lnTo>
                    <a:pt x="6643" y="14089"/>
                  </a:lnTo>
                  <a:lnTo>
                    <a:pt x="6813" y="14211"/>
                  </a:lnTo>
                  <a:lnTo>
                    <a:pt x="7032" y="14308"/>
                  </a:lnTo>
                  <a:lnTo>
                    <a:pt x="6692" y="14673"/>
                  </a:lnTo>
                  <a:lnTo>
                    <a:pt x="6619" y="14624"/>
                  </a:lnTo>
                  <a:lnTo>
                    <a:pt x="6497" y="14600"/>
                  </a:lnTo>
                  <a:lnTo>
                    <a:pt x="6375" y="14527"/>
                  </a:lnTo>
                  <a:lnTo>
                    <a:pt x="6254" y="14454"/>
                  </a:lnTo>
                  <a:lnTo>
                    <a:pt x="6132" y="14381"/>
                  </a:lnTo>
                  <a:lnTo>
                    <a:pt x="5913" y="14186"/>
                  </a:lnTo>
                  <a:lnTo>
                    <a:pt x="5718" y="14016"/>
                  </a:lnTo>
                  <a:lnTo>
                    <a:pt x="5597" y="13943"/>
                  </a:lnTo>
                  <a:lnTo>
                    <a:pt x="5451" y="13846"/>
                  </a:lnTo>
                  <a:lnTo>
                    <a:pt x="5889" y="13335"/>
                  </a:lnTo>
                  <a:close/>
                  <a:moveTo>
                    <a:pt x="12191" y="3553"/>
                  </a:moveTo>
                  <a:lnTo>
                    <a:pt x="12653" y="4040"/>
                  </a:lnTo>
                  <a:lnTo>
                    <a:pt x="13432" y="4916"/>
                  </a:lnTo>
                  <a:lnTo>
                    <a:pt x="13164" y="5208"/>
                  </a:lnTo>
                  <a:lnTo>
                    <a:pt x="12896" y="5500"/>
                  </a:lnTo>
                  <a:lnTo>
                    <a:pt x="12361" y="6108"/>
                  </a:lnTo>
                  <a:lnTo>
                    <a:pt x="12045" y="6424"/>
                  </a:lnTo>
                  <a:lnTo>
                    <a:pt x="11729" y="6716"/>
                  </a:lnTo>
                  <a:lnTo>
                    <a:pt x="11388" y="7008"/>
                  </a:lnTo>
                  <a:lnTo>
                    <a:pt x="11047" y="7300"/>
                  </a:lnTo>
                  <a:lnTo>
                    <a:pt x="10731" y="7617"/>
                  </a:lnTo>
                  <a:lnTo>
                    <a:pt x="10415" y="7957"/>
                  </a:lnTo>
                  <a:lnTo>
                    <a:pt x="9806" y="8687"/>
                  </a:lnTo>
                  <a:lnTo>
                    <a:pt x="9247" y="9417"/>
                  </a:lnTo>
                  <a:lnTo>
                    <a:pt x="8638" y="10147"/>
                  </a:lnTo>
                  <a:lnTo>
                    <a:pt x="8346" y="10464"/>
                  </a:lnTo>
                  <a:lnTo>
                    <a:pt x="8006" y="10756"/>
                  </a:lnTo>
                  <a:lnTo>
                    <a:pt x="7324" y="11340"/>
                  </a:lnTo>
                  <a:lnTo>
                    <a:pt x="6643" y="11899"/>
                  </a:lnTo>
                  <a:lnTo>
                    <a:pt x="6302" y="12191"/>
                  </a:lnTo>
                  <a:lnTo>
                    <a:pt x="6010" y="12532"/>
                  </a:lnTo>
                  <a:lnTo>
                    <a:pt x="5475" y="13164"/>
                  </a:lnTo>
                  <a:lnTo>
                    <a:pt x="4940" y="13773"/>
                  </a:lnTo>
                  <a:lnTo>
                    <a:pt x="4672" y="14016"/>
                  </a:lnTo>
                  <a:lnTo>
                    <a:pt x="4404" y="14235"/>
                  </a:lnTo>
                  <a:lnTo>
                    <a:pt x="4137" y="14454"/>
                  </a:lnTo>
                  <a:lnTo>
                    <a:pt x="4015" y="14600"/>
                  </a:lnTo>
                  <a:lnTo>
                    <a:pt x="3918" y="14722"/>
                  </a:lnTo>
                  <a:lnTo>
                    <a:pt x="3480" y="14284"/>
                  </a:lnTo>
                  <a:lnTo>
                    <a:pt x="3042" y="13846"/>
                  </a:lnTo>
                  <a:lnTo>
                    <a:pt x="2361" y="13262"/>
                  </a:lnTo>
                  <a:lnTo>
                    <a:pt x="2482" y="13164"/>
                  </a:lnTo>
                  <a:lnTo>
                    <a:pt x="2604" y="13043"/>
                  </a:lnTo>
                  <a:lnTo>
                    <a:pt x="2774" y="12799"/>
                  </a:lnTo>
                  <a:lnTo>
                    <a:pt x="3066" y="12507"/>
                  </a:lnTo>
                  <a:lnTo>
                    <a:pt x="3358" y="12216"/>
                  </a:lnTo>
                  <a:lnTo>
                    <a:pt x="3967" y="11680"/>
                  </a:lnTo>
                  <a:lnTo>
                    <a:pt x="4380" y="11315"/>
                  </a:lnTo>
                  <a:lnTo>
                    <a:pt x="4745" y="10950"/>
                  </a:lnTo>
                  <a:lnTo>
                    <a:pt x="5475" y="10172"/>
                  </a:lnTo>
                  <a:lnTo>
                    <a:pt x="6181" y="9393"/>
                  </a:lnTo>
                  <a:lnTo>
                    <a:pt x="6546" y="9004"/>
                  </a:lnTo>
                  <a:lnTo>
                    <a:pt x="6935" y="8614"/>
                  </a:lnTo>
                  <a:lnTo>
                    <a:pt x="7324" y="8274"/>
                  </a:lnTo>
                  <a:lnTo>
                    <a:pt x="7714" y="7933"/>
                  </a:lnTo>
                  <a:lnTo>
                    <a:pt x="8517" y="7276"/>
                  </a:lnTo>
                  <a:lnTo>
                    <a:pt x="8857" y="6935"/>
                  </a:lnTo>
                  <a:lnTo>
                    <a:pt x="9198" y="6595"/>
                  </a:lnTo>
                  <a:lnTo>
                    <a:pt x="9514" y="6205"/>
                  </a:lnTo>
                  <a:lnTo>
                    <a:pt x="9831" y="5840"/>
                  </a:lnTo>
                  <a:lnTo>
                    <a:pt x="10171" y="5427"/>
                  </a:lnTo>
                  <a:lnTo>
                    <a:pt x="10488" y="5062"/>
                  </a:lnTo>
                  <a:lnTo>
                    <a:pt x="10853" y="4697"/>
                  </a:lnTo>
                  <a:lnTo>
                    <a:pt x="11242" y="4356"/>
                  </a:lnTo>
                  <a:lnTo>
                    <a:pt x="11729" y="3967"/>
                  </a:lnTo>
                  <a:lnTo>
                    <a:pt x="11972" y="3772"/>
                  </a:lnTo>
                  <a:lnTo>
                    <a:pt x="12191" y="3553"/>
                  </a:lnTo>
                  <a:close/>
                  <a:moveTo>
                    <a:pt x="5232" y="14065"/>
                  </a:moveTo>
                  <a:lnTo>
                    <a:pt x="5353" y="14186"/>
                  </a:lnTo>
                  <a:lnTo>
                    <a:pt x="5451" y="14308"/>
                  </a:lnTo>
                  <a:lnTo>
                    <a:pt x="5645" y="14454"/>
                  </a:lnTo>
                  <a:lnTo>
                    <a:pt x="5816" y="14624"/>
                  </a:lnTo>
                  <a:lnTo>
                    <a:pt x="5986" y="14770"/>
                  </a:lnTo>
                  <a:lnTo>
                    <a:pt x="6181" y="14892"/>
                  </a:lnTo>
                  <a:lnTo>
                    <a:pt x="6375" y="14989"/>
                  </a:lnTo>
                  <a:lnTo>
                    <a:pt x="6108" y="15281"/>
                  </a:lnTo>
                  <a:lnTo>
                    <a:pt x="5937" y="15452"/>
                  </a:lnTo>
                  <a:lnTo>
                    <a:pt x="5937" y="15403"/>
                  </a:lnTo>
                  <a:lnTo>
                    <a:pt x="5889" y="15354"/>
                  </a:lnTo>
                  <a:lnTo>
                    <a:pt x="5597" y="15038"/>
                  </a:lnTo>
                  <a:lnTo>
                    <a:pt x="5280" y="14746"/>
                  </a:lnTo>
                  <a:lnTo>
                    <a:pt x="5086" y="14576"/>
                  </a:lnTo>
                  <a:lnTo>
                    <a:pt x="4964" y="14503"/>
                  </a:lnTo>
                  <a:lnTo>
                    <a:pt x="4867" y="14430"/>
                  </a:lnTo>
                  <a:lnTo>
                    <a:pt x="5037" y="14284"/>
                  </a:lnTo>
                  <a:lnTo>
                    <a:pt x="5232" y="14065"/>
                  </a:lnTo>
                  <a:close/>
                  <a:moveTo>
                    <a:pt x="852" y="15476"/>
                  </a:moveTo>
                  <a:lnTo>
                    <a:pt x="974" y="15598"/>
                  </a:lnTo>
                  <a:lnTo>
                    <a:pt x="1412" y="16036"/>
                  </a:lnTo>
                  <a:lnTo>
                    <a:pt x="1363" y="16011"/>
                  </a:lnTo>
                  <a:lnTo>
                    <a:pt x="1290" y="15987"/>
                  </a:lnTo>
                  <a:lnTo>
                    <a:pt x="852" y="15476"/>
                  </a:lnTo>
                  <a:close/>
                  <a:moveTo>
                    <a:pt x="4575" y="14673"/>
                  </a:moveTo>
                  <a:lnTo>
                    <a:pt x="4696" y="14795"/>
                  </a:lnTo>
                  <a:lnTo>
                    <a:pt x="4818" y="14892"/>
                  </a:lnTo>
                  <a:lnTo>
                    <a:pt x="5037" y="15087"/>
                  </a:lnTo>
                  <a:lnTo>
                    <a:pt x="5329" y="15354"/>
                  </a:lnTo>
                  <a:lnTo>
                    <a:pt x="5597" y="15622"/>
                  </a:lnTo>
                  <a:lnTo>
                    <a:pt x="5670" y="15671"/>
                  </a:lnTo>
                  <a:lnTo>
                    <a:pt x="5718" y="15671"/>
                  </a:lnTo>
                  <a:lnTo>
                    <a:pt x="5378" y="15987"/>
                  </a:lnTo>
                  <a:lnTo>
                    <a:pt x="5232" y="16109"/>
                  </a:lnTo>
                  <a:lnTo>
                    <a:pt x="5183" y="16060"/>
                  </a:lnTo>
                  <a:lnTo>
                    <a:pt x="5110" y="16036"/>
                  </a:lnTo>
                  <a:lnTo>
                    <a:pt x="4088" y="14916"/>
                  </a:lnTo>
                  <a:lnTo>
                    <a:pt x="4210" y="14868"/>
                  </a:lnTo>
                  <a:lnTo>
                    <a:pt x="4331" y="14819"/>
                  </a:lnTo>
                  <a:lnTo>
                    <a:pt x="4453" y="14746"/>
                  </a:lnTo>
                  <a:lnTo>
                    <a:pt x="4575" y="14673"/>
                  </a:lnTo>
                  <a:close/>
                  <a:moveTo>
                    <a:pt x="755" y="16230"/>
                  </a:moveTo>
                  <a:lnTo>
                    <a:pt x="1071" y="16498"/>
                  </a:lnTo>
                  <a:lnTo>
                    <a:pt x="1071" y="16522"/>
                  </a:lnTo>
                  <a:lnTo>
                    <a:pt x="998" y="16474"/>
                  </a:lnTo>
                  <a:lnTo>
                    <a:pt x="925" y="16449"/>
                  </a:lnTo>
                  <a:lnTo>
                    <a:pt x="852" y="16376"/>
                  </a:lnTo>
                  <a:lnTo>
                    <a:pt x="755" y="16230"/>
                  </a:lnTo>
                  <a:close/>
                  <a:moveTo>
                    <a:pt x="1047" y="12532"/>
                  </a:moveTo>
                  <a:lnTo>
                    <a:pt x="1168" y="12678"/>
                  </a:lnTo>
                  <a:lnTo>
                    <a:pt x="1314" y="12824"/>
                  </a:lnTo>
                  <a:lnTo>
                    <a:pt x="1582" y="13067"/>
                  </a:lnTo>
                  <a:lnTo>
                    <a:pt x="2166" y="13602"/>
                  </a:lnTo>
                  <a:lnTo>
                    <a:pt x="2750" y="14113"/>
                  </a:lnTo>
                  <a:lnTo>
                    <a:pt x="3018" y="14357"/>
                  </a:lnTo>
                  <a:lnTo>
                    <a:pt x="3261" y="14600"/>
                  </a:lnTo>
                  <a:lnTo>
                    <a:pt x="3723" y="15135"/>
                  </a:lnTo>
                  <a:lnTo>
                    <a:pt x="4185" y="15646"/>
                  </a:lnTo>
                  <a:lnTo>
                    <a:pt x="4672" y="16157"/>
                  </a:lnTo>
                  <a:lnTo>
                    <a:pt x="4404" y="16230"/>
                  </a:lnTo>
                  <a:lnTo>
                    <a:pt x="4112" y="16303"/>
                  </a:lnTo>
                  <a:lnTo>
                    <a:pt x="3553" y="16376"/>
                  </a:lnTo>
                  <a:lnTo>
                    <a:pt x="2969" y="16425"/>
                  </a:lnTo>
                  <a:lnTo>
                    <a:pt x="2409" y="16498"/>
                  </a:lnTo>
                  <a:lnTo>
                    <a:pt x="2288" y="16522"/>
                  </a:lnTo>
                  <a:lnTo>
                    <a:pt x="2263" y="16474"/>
                  </a:lnTo>
                  <a:lnTo>
                    <a:pt x="2142" y="16230"/>
                  </a:lnTo>
                  <a:lnTo>
                    <a:pt x="1996" y="16011"/>
                  </a:lnTo>
                  <a:lnTo>
                    <a:pt x="1801" y="15792"/>
                  </a:lnTo>
                  <a:lnTo>
                    <a:pt x="1606" y="15598"/>
                  </a:lnTo>
                  <a:lnTo>
                    <a:pt x="1168" y="15233"/>
                  </a:lnTo>
                  <a:lnTo>
                    <a:pt x="730" y="14892"/>
                  </a:lnTo>
                  <a:lnTo>
                    <a:pt x="779" y="14600"/>
                  </a:lnTo>
                  <a:lnTo>
                    <a:pt x="925" y="13262"/>
                  </a:lnTo>
                  <a:lnTo>
                    <a:pt x="1047" y="12532"/>
                  </a:lnTo>
                  <a:close/>
                  <a:moveTo>
                    <a:pt x="1436" y="16644"/>
                  </a:moveTo>
                  <a:lnTo>
                    <a:pt x="1533" y="16717"/>
                  </a:lnTo>
                  <a:lnTo>
                    <a:pt x="1387" y="16741"/>
                  </a:lnTo>
                  <a:lnTo>
                    <a:pt x="1436" y="16644"/>
                  </a:lnTo>
                  <a:close/>
                  <a:moveTo>
                    <a:pt x="536" y="16741"/>
                  </a:moveTo>
                  <a:lnTo>
                    <a:pt x="584" y="16766"/>
                  </a:lnTo>
                  <a:lnTo>
                    <a:pt x="609" y="16766"/>
                  </a:lnTo>
                  <a:lnTo>
                    <a:pt x="682" y="16814"/>
                  </a:lnTo>
                  <a:lnTo>
                    <a:pt x="779" y="16839"/>
                  </a:lnTo>
                  <a:lnTo>
                    <a:pt x="876" y="16839"/>
                  </a:lnTo>
                  <a:lnTo>
                    <a:pt x="974" y="16814"/>
                  </a:lnTo>
                  <a:lnTo>
                    <a:pt x="974" y="16839"/>
                  </a:lnTo>
                  <a:lnTo>
                    <a:pt x="755" y="16887"/>
                  </a:lnTo>
                  <a:lnTo>
                    <a:pt x="511" y="16936"/>
                  </a:lnTo>
                  <a:lnTo>
                    <a:pt x="536" y="16741"/>
                  </a:lnTo>
                  <a:close/>
                  <a:moveTo>
                    <a:pt x="13967" y="1"/>
                  </a:moveTo>
                  <a:lnTo>
                    <a:pt x="13602" y="25"/>
                  </a:lnTo>
                  <a:lnTo>
                    <a:pt x="13261" y="74"/>
                  </a:lnTo>
                  <a:lnTo>
                    <a:pt x="12945" y="195"/>
                  </a:lnTo>
                  <a:lnTo>
                    <a:pt x="12629" y="341"/>
                  </a:lnTo>
                  <a:lnTo>
                    <a:pt x="12337" y="560"/>
                  </a:lnTo>
                  <a:lnTo>
                    <a:pt x="12021" y="828"/>
                  </a:lnTo>
                  <a:lnTo>
                    <a:pt x="11875" y="974"/>
                  </a:lnTo>
                  <a:lnTo>
                    <a:pt x="11826" y="1071"/>
                  </a:lnTo>
                  <a:lnTo>
                    <a:pt x="11777" y="1169"/>
                  </a:lnTo>
                  <a:lnTo>
                    <a:pt x="11704" y="1193"/>
                  </a:lnTo>
                  <a:lnTo>
                    <a:pt x="11339" y="1485"/>
                  </a:lnTo>
                  <a:lnTo>
                    <a:pt x="10999" y="1777"/>
                  </a:lnTo>
                  <a:lnTo>
                    <a:pt x="10317" y="2385"/>
                  </a:lnTo>
                  <a:lnTo>
                    <a:pt x="9685" y="3042"/>
                  </a:lnTo>
                  <a:lnTo>
                    <a:pt x="9052" y="3699"/>
                  </a:lnTo>
                  <a:lnTo>
                    <a:pt x="8395" y="4405"/>
                  </a:lnTo>
                  <a:lnTo>
                    <a:pt x="7714" y="5086"/>
                  </a:lnTo>
                  <a:lnTo>
                    <a:pt x="7032" y="5743"/>
                  </a:lnTo>
                  <a:lnTo>
                    <a:pt x="6351" y="6449"/>
                  </a:lnTo>
                  <a:lnTo>
                    <a:pt x="4964" y="7933"/>
                  </a:lnTo>
                  <a:lnTo>
                    <a:pt x="4258" y="8663"/>
                  </a:lnTo>
                  <a:lnTo>
                    <a:pt x="3894" y="9004"/>
                  </a:lnTo>
                  <a:lnTo>
                    <a:pt x="3529" y="9344"/>
                  </a:lnTo>
                  <a:lnTo>
                    <a:pt x="2190" y="10537"/>
                  </a:lnTo>
                  <a:lnTo>
                    <a:pt x="1558" y="11145"/>
                  </a:lnTo>
                  <a:lnTo>
                    <a:pt x="925" y="11778"/>
                  </a:lnTo>
                  <a:lnTo>
                    <a:pt x="876" y="11753"/>
                  </a:lnTo>
                  <a:lnTo>
                    <a:pt x="803" y="11778"/>
                  </a:lnTo>
                  <a:lnTo>
                    <a:pt x="755" y="11802"/>
                  </a:lnTo>
                  <a:lnTo>
                    <a:pt x="706" y="11851"/>
                  </a:lnTo>
                  <a:lnTo>
                    <a:pt x="609" y="12118"/>
                  </a:lnTo>
                  <a:lnTo>
                    <a:pt x="511" y="12386"/>
                  </a:lnTo>
                  <a:lnTo>
                    <a:pt x="463" y="12702"/>
                  </a:lnTo>
                  <a:lnTo>
                    <a:pt x="414" y="12994"/>
                  </a:lnTo>
                  <a:lnTo>
                    <a:pt x="365" y="13627"/>
                  </a:lnTo>
                  <a:lnTo>
                    <a:pt x="292" y="14211"/>
                  </a:lnTo>
                  <a:lnTo>
                    <a:pt x="98" y="15646"/>
                  </a:lnTo>
                  <a:lnTo>
                    <a:pt x="25" y="16376"/>
                  </a:lnTo>
                  <a:lnTo>
                    <a:pt x="0" y="16717"/>
                  </a:lnTo>
                  <a:lnTo>
                    <a:pt x="0" y="17082"/>
                  </a:lnTo>
                  <a:lnTo>
                    <a:pt x="0" y="17155"/>
                  </a:lnTo>
                  <a:lnTo>
                    <a:pt x="25" y="17204"/>
                  </a:lnTo>
                  <a:lnTo>
                    <a:pt x="122" y="17277"/>
                  </a:lnTo>
                  <a:lnTo>
                    <a:pt x="219" y="17325"/>
                  </a:lnTo>
                  <a:lnTo>
                    <a:pt x="341" y="17325"/>
                  </a:lnTo>
                  <a:lnTo>
                    <a:pt x="438" y="17350"/>
                  </a:lnTo>
                  <a:lnTo>
                    <a:pt x="560" y="17374"/>
                  </a:lnTo>
                  <a:lnTo>
                    <a:pt x="803" y="17398"/>
                  </a:lnTo>
                  <a:lnTo>
                    <a:pt x="1047" y="17350"/>
                  </a:lnTo>
                  <a:lnTo>
                    <a:pt x="1339" y="17301"/>
                  </a:lnTo>
                  <a:lnTo>
                    <a:pt x="1874" y="17131"/>
                  </a:lnTo>
                  <a:lnTo>
                    <a:pt x="2312" y="17009"/>
                  </a:lnTo>
                  <a:lnTo>
                    <a:pt x="2677" y="16936"/>
                  </a:lnTo>
                  <a:lnTo>
                    <a:pt x="3018" y="16887"/>
                  </a:lnTo>
                  <a:lnTo>
                    <a:pt x="3723" y="16839"/>
                  </a:lnTo>
                  <a:lnTo>
                    <a:pt x="4088" y="16790"/>
                  </a:lnTo>
                  <a:lnTo>
                    <a:pt x="4429" y="16741"/>
                  </a:lnTo>
                  <a:lnTo>
                    <a:pt x="4769" y="16644"/>
                  </a:lnTo>
                  <a:lnTo>
                    <a:pt x="5110" y="16522"/>
                  </a:lnTo>
                  <a:lnTo>
                    <a:pt x="5159" y="16498"/>
                  </a:lnTo>
                  <a:lnTo>
                    <a:pt x="5207" y="16449"/>
                  </a:lnTo>
                  <a:lnTo>
                    <a:pt x="5353" y="16401"/>
                  </a:lnTo>
                  <a:lnTo>
                    <a:pt x="5499" y="16328"/>
                  </a:lnTo>
                  <a:lnTo>
                    <a:pt x="5645" y="16255"/>
                  </a:lnTo>
                  <a:lnTo>
                    <a:pt x="5791" y="16133"/>
                  </a:lnTo>
                  <a:lnTo>
                    <a:pt x="6035" y="15890"/>
                  </a:lnTo>
                  <a:lnTo>
                    <a:pt x="6254" y="15671"/>
                  </a:lnTo>
                  <a:lnTo>
                    <a:pt x="6959" y="14965"/>
                  </a:lnTo>
                  <a:lnTo>
                    <a:pt x="7641" y="14284"/>
                  </a:lnTo>
                  <a:lnTo>
                    <a:pt x="9101" y="12824"/>
                  </a:lnTo>
                  <a:lnTo>
                    <a:pt x="10536" y="11364"/>
                  </a:lnTo>
                  <a:lnTo>
                    <a:pt x="11218" y="10658"/>
                  </a:lnTo>
                  <a:lnTo>
                    <a:pt x="11875" y="9904"/>
                  </a:lnTo>
                  <a:lnTo>
                    <a:pt x="12531" y="9174"/>
                  </a:lnTo>
                  <a:lnTo>
                    <a:pt x="13213" y="8444"/>
                  </a:lnTo>
                  <a:lnTo>
                    <a:pt x="13870" y="7811"/>
                  </a:lnTo>
                  <a:lnTo>
                    <a:pt x="14527" y="7179"/>
                  </a:lnTo>
                  <a:lnTo>
                    <a:pt x="15184" y="6522"/>
                  </a:lnTo>
                  <a:lnTo>
                    <a:pt x="15500" y="6205"/>
                  </a:lnTo>
                  <a:lnTo>
                    <a:pt x="15816" y="5840"/>
                  </a:lnTo>
                  <a:lnTo>
                    <a:pt x="15889" y="5792"/>
                  </a:lnTo>
                  <a:lnTo>
                    <a:pt x="15987" y="5767"/>
                  </a:lnTo>
                  <a:lnTo>
                    <a:pt x="16060" y="5694"/>
                  </a:lnTo>
                  <a:lnTo>
                    <a:pt x="16108" y="5621"/>
                  </a:lnTo>
                  <a:lnTo>
                    <a:pt x="16133" y="5524"/>
                  </a:lnTo>
                  <a:lnTo>
                    <a:pt x="16376" y="5208"/>
                  </a:lnTo>
                  <a:lnTo>
                    <a:pt x="16595" y="4891"/>
                  </a:lnTo>
                  <a:lnTo>
                    <a:pt x="16814" y="4551"/>
                  </a:lnTo>
                  <a:lnTo>
                    <a:pt x="16984" y="4210"/>
                  </a:lnTo>
                  <a:lnTo>
                    <a:pt x="17106" y="3845"/>
                  </a:lnTo>
                  <a:lnTo>
                    <a:pt x="17203" y="3480"/>
                  </a:lnTo>
                  <a:lnTo>
                    <a:pt x="17228" y="3140"/>
                  </a:lnTo>
                  <a:lnTo>
                    <a:pt x="17203" y="2799"/>
                  </a:lnTo>
                  <a:lnTo>
                    <a:pt x="17130" y="2458"/>
                  </a:lnTo>
                  <a:lnTo>
                    <a:pt x="17009" y="2142"/>
                  </a:lnTo>
                  <a:lnTo>
                    <a:pt x="16863" y="1826"/>
                  </a:lnTo>
                  <a:lnTo>
                    <a:pt x="16668" y="1534"/>
                  </a:lnTo>
                  <a:lnTo>
                    <a:pt x="16449" y="1266"/>
                  </a:lnTo>
                  <a:lnTo>
                    <a:pt x="16230" y="998"/>
                  </a:lnTo>
                  <a:lnTo>
                    <a:pt x="15962" y="779"/>
                  </a:lnTo>
                  <a:lnTo>
                    <a:pt x="15670" y="560"/>
                  </a:lnTo>
                  <a:lnTo>
                    <a:pt x="15354" y="390"/>
                  </a:lnTo>
                  <a:lnTo>
                    <a:pt x="15013" y="244"/>
                  </a:lnTo>
                  <a:lnTo>
                    <a:pt x="14673" y="122"/>
                  </a:lnTo>
                  <a:lnTo>
                    <a:pt x="14332" y="49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83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Thanks!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ANY QUESTIONS?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09499" y="3160274"/>
            <a:ext cx="3932323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find me at: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dirty="0">
                <a:solidFill>
                  <a:schemeClr val="tx1"/>
                </a:solidFill>
              </a:rPr>
              <a:t>Z</a:t>
            </a:r>
            <a:r>
              <a:rPr lang="en" sz="1800" dirty="0">
                <a:solidFill>
                  <a:schemeClr val="tx1"/>
                </a:solidFill>
              </a:rPr>
              <a:t>akiya.safi@entelect.co.za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DATA TYPES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Variables can hold different data types: numbers, strings, objects and more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</TotalTime>
  <Words>4197</Words>
  <Application>Microsoft Office PowerPoint</Application>
  <PresentationFormat>On-screen Show (16:9)</PresentationFormat>
  <Paragraphs>811</Paragraphs>
  <Slides>86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Wingdings</vt:lpstr>
      <vt:lpstr>Calibri</vt:lpstr>
      <vt:lpstr>Courier New</vt:lpstr>
      <vt:lpstr>Times New Roman</vt:lpstr>
      <vt:lpstr>Cousine</vt:lpstr>
      <vt:lpstr>-apple-system</vt:lpstr>
      <vt:lpstr>Valentine template</vt:lpstr>
      <vt:lpstr>Javascript Part 2</vt:lpstr>
      <vt:lpstr>Hello world!</vt:lpstr>
      <vt:lpstr>1 RECAP – JAVASCRIPT PART 1</vt:lpstr>
      <vt:lpstr>RECAP: WHAT IS JAVASCRIPT</vt:lpstr>
      <vt:lpstr>RECAP: OUTPUTS, VARIABLES &amp; OPERATORS</vt:lpstr>
      <vt:lpstr>RECAP: OUTPUTS, VARIABLES &amp; OPERATORS</vt:lpstr>
      <vt:lpstr>RECAP: OUTPUTS, VARIABLES &amp; OPERATORS</vt:lpstr>
      <vt:lpstr>TODAY: JAVASCRIPT PART 2</vt:lpstr>
      <vt:lpstr>DATA TYPES</vt:lpstr>
      <vt:lpstr>DATA TYPES: STRING &amp; NUMBER</vt:lpstr>
      <vt:lpstr>DATA TYPES: BOOLEAN</vt:lpstr>
      <vt:lpstr>DATA TYPES: UNDEFINED</vt:lpstr>
      <vt:lpstr>DATA TYPES: UNDEFINED</vt:lpstr>
      <vt:lpstr>DATA TYPES: UNDEFINED</vt:lpstr>
      <vt:lpstr>DATA TYPES: NULL</vt:lpstr>
      <vt:lpstr>DATA TYPES: NULL</vt:lpstr>
      <vt:lpstr>DATA TYPES: ARRAY</vt:lpstr>
      <vt:lpstr>DATA TYPES: ARRAY</vt:lpstr>
      <vt:lpstr>DATA TYPES: OBJECT</vt:lpstr>
      <vt:lpstr>DATA TYPES: OBJECT</vt:lpstr>
      <vt:lpstr>DATA TYPES: OBJECT</vt:lpstr>
      <vt:lpstr>DATA TYPES: THE WEIRD STUFF</vt:lpstr>
      <vt:lpstr>DATA TYPES: THE WEIRD STUFF</vt:lpstr>
      <vt:lpstr>DATA TYPES: THE WEIRD STUFF</vt:lpstr>
      <vt:lpstr>DATA TYPES: THE WEIRD STUFF</vt:lpstr>
      <vt:lpstr>DATA TYPES: THE WEIRD STUFF</vt:lpstr>
      <vt:lpstr>DATA TYPES: THE WEIRD STUFF</vt:lpstr>
      <vt:lpstr>TYPE CONVERSION</vt:lpstr>
      <vt:lpstr>TYPE CONVERSION: THE BASICS</vt:lpstr>
      <vt:lpstr>TYPE CONVERSION: STRING  NUMBER</vt:lpstr>
      <vt:lpstr>TYPE CONVERSION: STRING  NUMBER</vt:lpstr>
      <vt:lpstr>TYPE CONVERSION: NUMBER  STRING</vt:lpstr>
      <vt:lpstr>TYPE CONVERSION: NUMBER  STRING</vt:lpstr>
      <vt:lpstr>TYPE CONVERSION: NUMBER  STRING</vt:lpstr>
      <vt:lpstr>BOOLEANS</vt:lpstr>
      <vt:lpstr>BOOLEANS: THE BASICS</vt:lpstr>
      <vt:lpstr>BOOLEANS: COMPARISONS</vt:lpstr>
      <vt:lpstr>BOOLEANS: COMPARISONS</vt:lpstr>
      <vt:lpstr>BOOLEANS: COMPARISONS</vt:lpstr>
      <vt:lpstr>BOOLEANS: COMPARISONS</vt:lpstr>
      <vt:lpstr>ARRAYS</vt:lpstr>
      <vt:lpstr>ARRAYS: THE BASICS</vt:lpstr>
      <vt:lpstr>ARRAYS: INDEXES</vt:lpstr>
      <vt:lpstr>ARRAYS: INDEXES</vt:lpstr>
      <vt:lpstr>ARRAYS: INDEXES</vt:lpstr>
      <vt:lpstr>ARRAYS: INDEXES</vt:lpstr>
      <vt:lpstr>ARRAYS: METHODS</vt:lpstr>
      <vt:lpstr>ARRAYS: METHODS</vt:lpstr>
      <vt:lpstr>ARRAYS: METHODS</vt:lpstr>
      <vt:lpstr>ARRAYS: METHODS</vt:lpstr>
      <vt:lpstr>ARRAYS: METHODS</vt:lpstr>
      <vt:lpstr>ARRAYS: METHODS</vt:lpstr>
      <vt:lpstr>ARRAYS: METHODS</vt:lpstr>
      <vt:lpstr>ARRAYS: METHODS</vt:lpstr>
      <vt:lpstr>ARRAYS: SORTING</vt:lpstr>
      <vt:lpstr>ARRAYS: SORTING</vt:lpstr>
      <vt:lpstr>ARRAYS: SORTING</vt:lpstr>
      <vt:lpstr>ARRAYS: SORTING</vt:lpstr>
      <vt:lpstr>ARRAYS: ITERATION</vt:lpstr>
      <vt:lpstr>ARRAYS: ITERATION</vt:lpstr>
      <vt:lpstr>ARRAYS: ITERATION</vt:lpstr>
      <vt:lpstr>ARRAYS: ITERATION</vt:lpstr>
      <vt:lpstr>ARRAYS: ITERATION</vt:lpstr>
      <vt:lpstr>ARRAYS: ITERATION</vt:lpstr>
      <vt:lpstr>ARRAYS: ITERATION</vt:lpstr>
      <vt:lpstr>ARRAYS: ITERATION</vt:lpstr>
      <vt:lpstr>ARRAYS: ITERATION</vt:lpstr>
      <vt:lpstr>ARRAYS: ITERATION</vt:lpstr>
      <vt:lpstr>PowerPoint Presentation</vt:lpstr>
      <vt:lpstr>OBJECTS</vt:lpstr>
      <vt:lpstr>OBJECTS: THE BASICS</vt:lpstr>
      <vt:lpstr>OBJECTS: THE BASICS</vt:lpstr>
      <vt:lpstr>OBJECTS: THE BASICS</vt:lpstr>
      <vt:lpstr>OBJECTS: THE BASICS</vt:lpstr>
      <vt:lpstr>OBJECTS: THE BASICS</vt:lpstr>
      <vt:lpstr>DATES</vt:lpstr>
      <vt:lpstr>DATES: THE BASICS</vt:lpstr>
      <vt:lpstr>DATES: THE BASICS</vt:lpstr>
      <vt:lpstr>DATES: THE BASICS</vt:lpstr>
      <vt:lpstr>DATES: THE BASICS</vt:lpstr>
      <vt:lpstr>DATES: THE BASICS</vt:lpstr>
      <vt:lpstr>DATES: METHODS &amp; FORMATS</vt:lpstr>
      <vt:lpstr>DATES: METHODS &amp; FORMATS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Almarie Saayman</dc:creator>
  <cp:lastModifiedBy>Zakiya Safi</cp:lastModifiedBy>
  <cp:revision>112</cp:revision>
  <dcterms:modified xsi:type="dcterms:W3CDTF">2021-08-26T06:48:32Z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F5112583@FNB.CO.ZA</vt:lpwstr>
  </property>
  <property fmtid="{D5CDD505-2E9C-101B-9397-08002B2CF9AE}" pid="5" name="MSIP_Label_216eec4e-c7b8-491d-b7d8-90a69632743d_SetDate">
    <vt:lpwstr>2020-02-20T10:44:43.8492642Z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56779632-fd4b-4bef-9425-4580536ec414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