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95" r:id="rId3"/>
    <p:sldId id="257" r:id="rId4"/>
    <p:sldId id="265" r:id="rId5"/>
    <p:sldId id="293" r:id="rId6"/>
    <p:sldId id="294" r:id="rId7"/>
    <p:sldId id="288" r:id="rId8"/>
    <p:sldId id="259" r:id="rId9"/>
    <p:sldId id="283" r:id="rId10"/>
    <p:sldId id="29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909C"/>
    <a:srgbClr val="9CC5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2734"/>
  </p:normalViewPr>
  <p:slideViewPr>
    <p:cSldViewPr snapToGrid="0" snapToObjects="1">
      <p:cViewPr varScale="1">
        <p:scale>
          <a:sx n="80" d="100"/>
          <a:sy n="80" d="100"/>
        </p:scale>
        <p:origin x="696" y="192"/>
      </p:cViewPr>
      <p:guideLst/>
    </p:cSldViewPr>
  </p:slideViewPr>
  <p:notesTextViewPr>
    <p:cViewPr>
      <p:scale>
        <a:sx n="70" d="100"/>
        <a:sy n="7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7F385-FC19-264D-9014-0985DFA9E6FF}" type="datetimeFigureOut">
              <a:rPr lang="en-US" smtClean="0"/>
              <a:t>10/28/19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3DF00-9BAE-7142-B781-227121ED7610}" type="slidenum">
              <a:rPr lang="en-US" smtClean="0"/>
              <a:t>‹#›</a:t>
            </a:fld>
            <a:endParaRPr lang="en-US"/>
          </a:p>
        </p:txBody>
      </p:sp>
    </p:spTree>
    <p:extLst>
      <p:ext uri="{BB962C8B-B14F-4D97-AF65-F5344CB8AC3E}">
        <p14:creationId xmlns:p14="http://schemas.microsoft.com/office/powerpoint/2010/main" val="266737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8F3DF00-9BAE-7142-B781-227121ED7610}" type="slidenum">
              <a:rPr lang="en-US" smtClean="0"/>
              <a:t>1</a:t>
            </a:fld>
            <a:endParaRPr lang="en-US"/>
          </a:p>
        </p:txBody>
      </p:sp>
    </p:spTree>
    <p:extLst>
      <p:ext uri="{BB962C8B-B14F-4D97-AF65-F5344CB8AC3E}">
        <p14:creationId xmlns:p14="http://schemas.microsoft.com/office/powerpoint/2010/main" val="2279334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decider swaps and tests with another group, the remaining team members observe.</a:t>
            </a:r>
          </a:p>
          <a:p>
            <a:r>
              <a:rPr lang="en-GB" dirty="0"/>
              <a:t>Example interview questions:</a:t>
            </a:r>
          </a:p>
          <a:p>
            <a:pPr lvl="1"/>
            <a:r>
              <a:rPr lang="en-GB" dirty="0"/>
              <a:t>Can you please take me through what you see here?</a:t>
            </a:r>
          </a:p>
          <a:p>
            <a:pPr lvl="1"/>
            <a:r>
              <a:rPr lang="en-GB" dirty="0"/>
              <a:t>Why do you think that?</a:t>
            </a:r>
          </a:p>
          <a:p>
            <a:pPr lvl="1"/>
            <a:r>
              <a:rPr lang="en-GB" dirty="0"/>
              <a:t>How would you improve this process?</a:t>
            </a:r>
          </a:p>
          <a:p>
            <a:endParaRPr lang="en-GB" dirty="0"/>
          </a:p>
        </p:txBody>
      </p:sp>
      <p:sp>
        <p:nvSpPr>
          <p:cNvPr id="4" name="Slide Number Placeholder 3"/>
          <p:cNvSpPr>
            <a:spLocks noGrp="1"/>
          </p:cNvSpPr>
          <p:nvPr>
            <p:ph type="sldNum" sz="quarter" idx="5"/>
          </p:nvPr>
        </p:nvSpPr>
        <p:spPr/>
        <p:txBody>
          <a:bodyPr/>
          <a:lstStyle/>
          <a:p>
            <a:fld id="{68F3DF00-9BAE-7142-B781-227121ED7610}" type="slidenum">
              <a:rPr lang="en-US" smtClean="0"/>
              <a:t>10</a:t>
            </a:fld>
            <a:endParaRPr lang="en-US"/>
          </a:p>
        </p:txBody>
      </p:sp>
    </p:spTree>
    <p:extLst>
      <p:ext uri="{BB962C8B-B14F-4D97-AF65-F5344CB8AC3E}">
        <p14:creationId xmlns:p14="http://schemas.microsoft.com/office/powerpoint/2010/main" val="2861248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8F3DF00-9BAE-7142-B781-227121ED7610}" type="slidenum">
              <a:rPr lang="en-US" smtClean="0"/>
              <a:t>11</a:t>
            </a:fld>
            <a:endParaRPr lang="en-US"/>
          </a:p>
        </p:txBody>
      </p:sp>
    </p:spTree>
    <p:extLst>
      <p:ext uri="{BB962C8B-B14F-4D97-AF65-F5344CB8AC3E}">
        <p14:creationId xmlns:p14="http://schemas.microsoft.com/office/powerpoint/2010/main" val="3626718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quick ground rules:</a:t>
            </a:r>
          </a:p>
          <a:p>
            <a:pPr marL="171450" indent="-171450">
              <a:buFont typeface="Arial" panose="020B0604020202020204" pitchFamily="34" charset="0"/>
              <a:buChar char="•"/>
            </a:pPr>
            <a:r>
              <a:rPr lang="en-GB" dirty="0"/>
              <a:t>NO PHONES or LAPTOPS please</a:t>
            </a:r>
          </a:p>
          <a:p>
            <a:pPr marL="171450" indent="-171450">
              <a:buFont typeface="Arial" panose="020B0604020202020204" pitchFamily="34" charset="0"/>
              <a:buChar char="•"/>
            </a:pPr>
            <a:r>
              <a:rPr lang="en-GB" dirty="0"/>
              <a:t>Keep to the time limit allocated to each activity</a:t>
            </a:r>
          </a:p>
          <a:p>
            <a:pPr marL="171450" indent="-171450">
              <a:buFont typeface="Arial" panose="020B0604020202020204" pitchFamily="34" charset="0"/>
              <a:buChar char="•"/>
            </a:pPr>
            <a:r>
              <a:rPr lang="en-GB" dirty="0"/>
              <a:t>Maximum 5 people per group</a:t>
            </a:r>
          </a:p>
          <a:p>
            <a:pPr marL="171450" indent="-171450">
              <a:buFont typeface="Arial" panose="020B0604020202020204" pitchFamily="34" charset="0"/>
              <a:buChar char="•"/>
            </a:pPr>
            <a:r>
              <a:rPr lang="en-GB" dirty="0"/>
              <a:t>Please leave the questions to the end so that we don’t run out of time</a:t>
            </a:r>
          </a:p>
          <a:p>
            <a:pPr marL="171450" indent="-171450">
              <a:buFont typeface="Arial" panose="020B0604020202020204" pitchFamily="34" charset="0"/>
              <a:buChar char="•"/>
            </a:pPr>
            <a:r>
              <a:rPr lang="en-GB" dirty="0"/>
              <a:t>We only have 5 minutes to grab pizza and then eat while we work</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Do’s:</a:t>
            </a:r>
          </a:p>
          <a:p>
            <a:pPr marL="171450" indent="-171450">
              <a:buFont typeface="Arial" panose="020B0604020202020204" pitchFamily="34" charset="0"/>
              <a:buChar char="•"/>
            </a:pPr>
            <a:r>
              <a:rPr lang="en-GB" dirty="0"/>
              <a:t>Trust the process even if it feels messy and uncomfortable</a:t>
            </a:r>
          </a:p>
          <a:p>
            <a:pPr marL="171450" indent="-171450">
              <a:buFont typeface="Arial" panose="020B0604020202020204" pitchFamily="34" charset="0"/>
              <a:buChar char="•"/>
            </a:pPr>
            <a:r>
              <a:rPr lang="en-GB" dirty="0"/>
              <a:t>Ask questions</a:t>
            </a:r>
          </a:p>
          <a:p>
            <a:pPr marL="171450" indent="-171450">
              <a:buFont typeface="Arial" panose="020B0604020202020204" pitchFamily="34" charset="0"/>
              <a:buChar char="•"/>
            </a:pPr>
            <a:r>
              <a:rPr lang="en-GB" dirty="0"/>
              <a:t>Learn from and listen to your team members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Don’ts :</a:t>
            </a:r>
          </a:p>
          <a:p>
            <a:pPr marL="171450" indent="-171450">
              <a:buFont typeface="Arial" panose="020B0604020202020204" pitchFamily="34" charset="0"/>
              <a:buChar char="•"/>
            </a:pPr>
            <a:r>
              <a:rPr lang="en-GB" dirty="0"/>
              <a:t>Design worry about being perfect its about the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Use your imagination, no limits, just have fun!</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68F3DF00-9BAE-7142-B781-227121ED7610}" type="slidenum">
              <a:rPr lang="en-US" smtClean="0"/>
              <a:t>2</a:t>
            </a:fld>
            <a:endParaRPr lang="en-US"/>
          </a:p>
        </p:txBody>
      </p:sp>
    </p:spTree>
    <p:extLst>
      <p:ext uri="{BB962C8B-B14F-4D97-AF65-F5344CB8AC3E}">
        <p14:creationId xmlns:p14="http://schemas.microsoft.com/office/powerpoint/2010/main" val="4088929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US" sz="1200" kern="1200" dirty="0">
                <a:solidFill>
                  <a:schemeClr val="tx1"/>
                </a:solidFill>
                <a:effectLst/>
                <a:latin typeface="+mn-lt"/>
                <a:ea typeface="+mn-ea"/>
                <a:cs typeface="+mn-cs"/>
              </a:rPr>
              <a:t>Questions to ask yourself:</a:t>
            </a:r>
            <a:endParaRPr lang="en-Z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does healthy hair mean to you? </a:t>
            </a:r>
            <a:endParaRPr lang="en-Z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What products would you need? </a:t>
            </a:r>
            <a:endParaRPr lang="en-ZA"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68F3DF00-9BAE-7142-B781-227121ED7610}" type="slidenum">
              <a:rPr lang="en-US" smtClean="0"/>
              <a:t>3</a:t>
            </a:fld>
            <a:endParaRPr lang="en-US"/>
          </a:p>
        </p:txBody>
      </p:sp>
    </p:spTree>
    <p:extLst>
      <p:ext uri="{BB962C8B-B14F-4D97-AF65-F5344CB8AC3E}">
        <p14:creationId xmlns:p14="http://schemas.microsoft.com/office/powerpoint/2010/main" val="2595971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8F3DF00-9BAE-7142-B781-227121ED7610}" type="slidenum">
              <a:rPr lang="en-US" smtClean="0"/>
              <a:t>4</a:t>
            </a:fld>
            <a:endParaRPr lang="en-US"/>
          </a:p>
        </p:txBody>
      </p:sp>
    </p:spTree>
    <p:extLst>
      <p:ext uri="{BB962C8B-B14F-4D97-AF65-F5344CB8AC3E}">
        <p14:creationId xmlns:p14="http://schemas.microsoft.com/office/powerpoint/2010/main" val="418804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8F3DF00-9BAE-7142-B781-227121ED7610}" type="slidenum">
              <a:rPr lang="en-US" smtClean="0"/>
              <a:t>5</a:t>
            </a:fld>
            <a:endParaRPr lang="en-US"/>
          </a:p>
        </p:txBody>
      </p:sp>
    </p:spTree>
    <p:extLst>
      <p:ext uri="{BB962C8B-B14F-4D97-AF65-F5344CB8AC3E}">
        <p14:creationId xmlns:p14="http://schemas.microsoft.com/office/powerpoint/2010/main" val="271051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charset="0"/>
              <a:buNone/>
            </a:pPr>
            <a:r>
              <a:rPr lang="en-ZA" baseline="0" dirty="0"/>
              <a:t>Builds the foundation and focus for the sprint week</a:t>
            </a:r>
          </a:p>
          <a:p>
            <a:pPr marL="457200" lvl="1" indent="0">
              <a:buFont typeface="Arial" charset="0"/>
              <a:buNone/>
            </a:pPr>
            <a:endParaRPr lang="en-ZA" baseline="0" dirty="0"/>
          </a:p>
          <a:p>
            <a:pPr marL="457200" lvl="1" indent="0">
              <a:buFont typeface="Arial" charset="0"/>
              <a:buNone/>
            </a:pPr>
            <a:endParaRPr lang="en-ZA" baseline="0" dirty="0"/>
          </a:p>
          <a:p>
            <a:pPr marL="457200" lvl="1" indent="0">
              <a:buFont typeface="Arial" charset="0"/>
              <a:buNone/>
            </a:pPr>
            <a:r>
              <a:rPr lang="en-ZA" baseline="0" dirty="0"/>
              <a:t>A journey uncovers opportunities by mapping out the user or customer experience</a:t>
            </a:r>
          </a:p>
          <a:p>
            <a:pPr marL="742950" lvl="1" indent="-285750">
              <a:buFont typeface="Arial" charset="0"/>
              <a:buChar char="•"/>
            </a:pPr>
            <a:endParaRPr lang="en-ZA" baseline="0" dirty="0"/>
          </a:p>
          <a:p>
            <a:pPr marL="742950" lvl="1" indent="-285750">
              <a:buFont typeface="Arial" charset="0"/>
              <a:buChar char="•"/>
            </a:pPr>
            <a:endParaRPr lang="en-ZA" baseline="0" dirty="0"/>
          </a:p>
          <a:p>
            <a:pPr marL="457200" marR="0" lvl="1" indent="0" algn="l" defTabSz="914400" rtl="0" eaLnBrk="1" fontAlgn="auto" latinLnBrk="0" hangingPunct="1">
              <a:lnSpc>
                <a:spcPct val="100000"/>
              </a:lnSpc>
              <a:spcBef>
                <a:spcPts val="0"/>
              </a:spcBef>
              <a:spcAft>
                <a:spcPts val="0"/>
              </a:spcAft>
              <a:buClrTx/>
              <a:buSzTx/>
              <a:buFont typeface="Arial" charset="0"/>
              <a:buNone/>
              <a:tabLst/>
              <a:defRPr/>
            </a:pPr>
            <a:r>
              <a:rPr lang="en-ZA" baseline="0" dirty="0"/>
              <a:t>Create user journeys - Create a positive journey roughly 5-15 steps long</a:t>
            </a:r>
          </a:p>
          <a:p>
            <a:pPr marL="742950" lvl="1" indent="-285750">
              <a:buFont typeface="Arial" charset="0"/>
              <a:buChar char="•"/>
            </a:pPr>
            <a:r>
              <a:rPr lang="en-ZA" baseline="0" dirty="0"/>
              <a:t>Start with - Who is the target client / user?</a:t>
            </a:r>
          </a:p>
          <a:p>
            <a:pPr marL="742950" lvl="1" indent="-285750">
              <a:buFont typeface="Arial" charset="0"/>
              <a:buChar char="•"/>
            </a:pPr>
            <a:r>
              <a:rPr lang="en-ZA" baseline="0" dirty="0"/>
              <a:t>When does the customer experience begin?</a:t>
            </a:r>
          </a:p>
          <a:p>
            <a:pPr marL="742950" lvl="1" indent="-285750">
              <a:buFont typeface="Arial" charset="0"/>
              <a:buChar char="•"/>
            </a:pPr>
            <a:r>
              <a:rPr lang="en-ZA" baseline="0" dirty="0"/>
              <a:t>What is the goal we are trying to reach?</a:t>
            </a:r>
          </a:p>
          <a:p>
            <a:pPr marL="742950" lvl="1" indent="-285750">
              <a:buFont typeface="Arial" charset="0"/>
              <a:buChar char="•"/>
            </a:pPr>
            <a:endParaRPr lang="en-ZA" baseline="0" dirty="0"/>
          </a:p>
          <a:p>
            <a:pPr marL="742950" lvl="1" indent="-285750">
              <a:buFont typeface="Arial" charset="0"/>
              <a:buChar char="•"/>
            </a:pPr>
            <a:endParaRPr lang="en-ZA" baseline="0" dirty="0"/>
          </a:p>
          <a:p>
            <a:pPr marL="457200" lvl="1" indent="0">
              <a:buFont typeface="Arial" charset="0"/>
              <a:buNone/>
            </a:pPr>
            <a:r>
              <a:rPr lang="en-ZA" baseline="0" dirty="0"/>
              <a:t>How might we - Rephrase questions or assumptions you might have for your user journey</a:t>
            </a:r>
          </a:p>
          <a:p>
            <a:pPr marL="742950" lvl="1" indent="-285750">
              <a:buFont typeface="Arial" charset="0"/>
              <a:buChar char="•"/>
            </a:pPr>
            <a:r>
              <a:rPr lang="en-ZA" baseline="0" dirty="0"/>
              <a:t>Think of ideas or opportunities of how your team might create opportunities</a:t>
            </a:r>
          </a:p>
          <a:p>
            <a:pPr marL="742950" lvl="1" indent="-285750">
              <a:buFont typeface="Arial" charset="0"/>
              <a:buChar char="•"/>
            </a:pPr>
            <a:r>
              <a:rPr lang="en-ZA" baseline="0" dirty="0"/>
              <a:t>One HMW per sticky note</a:t>
            </a:r>
          </a:p>
          <a:p>
            <a:pPr marL="742950" lvl="1" indent="-285750">
              <a:buFont typeface="Arial" charset="0"/>
              <a:buChar char="•"/>
            </a:pPr>
            <a:r>
              <a:rPr lang="en-ZA" baseline="0" dirty="0"/>
              <a:t>Then you vote on the best ideas</a:t>
            </a:r>
          </a:p>
          <a:p>
            <a:pPr marL="457200" lvl="1" indent="0">
              <a:buFont typeface="Arial" charset="0"/>
              <a:buNone/>
            </a:pPr>
            <a:endParaRPr lang="en-ZA" baseline="0" dirty="0"/>
          </a:p>
          <a:p>
            <a:pPr marL="742950" lvl="1" indent="-285750">
              <a:buFont typeface="Arial" charset="0"/>
              <a:buChar char="•"/>
            </a:pPr>
            <a:endParaRPr lang="en-ZA" baseline="0" dirty="0"/>
          </a:p>
        </p:txBody>
      </p:sp>
      <p:sp>
        <p:nvSpPr>
          <p:cNvPr id="4" name="Slide Number Placeholder 3"/>
          <p:cNvSpPr>
            <a:spLocks noGrp="1"/>
          </p:cNvSpPr>
          <p:nvPr>
            <p:ph type="sldNum" sz="quarter" idx="5"/>
          </p:nvPr>
        </p:nvSpPr>
        <p:spPr/>
        <p:txBody>
          <a:bodyPr/>
          <a:lstStyle/>
          <a:p>
            <a:fld id="{68F3DF00-9BAE-7142-B781-227121ED7610}" type="slidenum">
              <a:rPr lang="en-US" smtClean="0"/>
              <a:t>6</a:t>
            </a:fld>
            <a:endParaRPr lang="en-US"/>
          </a:p>
        </p:txBody>
      </p:sp>
    </p:spTree>
    <p:extLst>
      <p:ext uri="{BB962C8B-B14F-4D97-AF65-F5344CB8AC3E}">
        <p14:creationId xmlns:p14="http://schemas.microsoft.com/office/powerpoint/2010/main" val="3677170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about solving the problem using deep thinking. Group brainstorms don’t work, so you’ll sketch alone. </a:t>
            </a:r>
          </a:p>
          <a:p>
            <a:endParaRPr lang="en-GB" dirty="0"/>
          </a:p>
          <a:p>
            <a:r>
              <a:rPr lang="en-GB" dirty="0"/>
              <a:t>Crazy 8’s – generate a variety of solutions quickly. Sketch 8 distinct ideas in 8 minutes. </a:t>
            </a:r>
          </a:p>
          <a:p>
            <a:endParaRPr lang="en-GB" dirty="0"/>
          </a:p>
          <a:p>
            <a:r>
              <a:rPr lang="en-GB" dirty="0"/>
              <a:t>Use idea’s from your crazy 8’s and create a storyboard  not the app screen designs alone but the users entire journey– 12 minutes</a:t>
            </a:r>
          </a:p>
          <a:p>
            <a:pPr marL="742950" lvl="1" indent="-285750">
              <a:buFont typeface="Arial" charset="0"/>
              <a:buChar char="•"/>
            </a:pPr>
            <a:endParaRPr lang="en-ZA" baseline="0" dirty="0"/>
          </a:p>
          <a:p>
            <a:pPr marL="742950" lvl="1" indent="-285750">
              <a:buFont typeface="Arial" charset="0"/>
              <a:buChar char="•"/>
            </a:pPr>
            <a:endParaRPr lang="en-ZA" baseline="0" dirty="0"/>
          </a:p>
          <a:p>
            <a:pPr marL="742950" lvl="1" indent="-285750">
              <a:buFont typeface="Arial" charset="0"/>
              <a:buChar char="•"/>
            </a:pPr>
            <a:endParaRPr lang="en-ZA" baseline="0" dirty="0"/>
          </a:p>
        </p:txBody>
      </p:sp>
      <p:sp>
        <p:nvSpPr>
          <p:cNvPr id="4" name="Slide Number Placeholder 3"/>
          <p:cNvSpPr>
            <a:spLocks noGrp="1"/>
          </p:cNvSpPr>
          <p:nvPr>
            <p:ph type="sldNum" sz="quarter" idx="5"/>
          </p:nvPr>
        </p:nvSpPr>
        <p:spPr/>
        <p:txBody>
          <a:bodyPr/>
          <a:lstStyle/>
          <a:p>
            <a:fld id="{68F3DF00-9BAE-7142-B781-227121ED7610}" type="slidenum">
              <a:rPr lang="en-US" smtClean="0"/>
              <a:t>7</a:t>
            </a:fld>
            <a:endParaRPr lang="en-US"/>
          </a:p>
        </p:txBody>
      </p:sp>
    </p:spTree>
    <p:extLst>
      <p:ext uri="{BB962C8B-B14F-4D97-AF65-F5344CB8AC3E}">
        <p14:creationId xmlns:p14="http://schemas.microsoft.com/office/powerpoint/2010/main" val="1363851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decide which are the best storyboards, each person will explain theirs to their team. Then you will each vote for your favourite in silences so that you avoid group think. The decider will choose which are the best 3 sketches and turn it into a new storyboard</a:t>
            </a:r>
          </a:p>
          <a:p>
            <a:endParaRPr lang="en-GB" dirty="0"/>
          </a:p>
          <a:p>
            <a:r>
              <a:rPr lang="en-GB" dirty="0"/>
              <a:t>Discuss storyboards – 15 minutes</a:t>
            </a:r>
          </a:p>
          <a:p>
            <a:r>
              <a:rPr lang="en-GB" dirty="0"/>
              <a:t>Vote for your favourite storyboard – 1 sticker each</a:t>
            </a:r>
          </a:p>
          <a:p>
            <a:r>
              <a:rPr lang="en-GB" dirty="0"/>
              <a:t>The decider chooses the best 3 out of the storyboards with stickers</a:t>
            </a:r>
          </a:p>
          <a:p>
            <a:endParaRPr lang="en-GB" dirty="0"/>
          </a:p>
        </p:txBody>
      </p:sp>
      <p:sp>
        <p:nvSpPr>
          <p:cNvPr id="4" name="Slide Number Placeholder 3"/>
          <p:cNvSpPr>
            <a:spLocks noGrp="1"/>
          </p:cNvSpPr>
          <p:nvPr>
            <p:ph type="sldNum" sz="quarter" idx="5"/>
          </p:nvPr>
        </p:nvSpPr>
        <p:spPr/>
        <p:txBody>
          <a:bodyPr/>
          <a:lstStyle/>
          <a:p>
            <a:fld id="{68F3DF00-9BAE-7142-B781-227121ED7610}" type="slidenum">
              <a:rPr lang="en-US" smtClean="0"/>
              <a:t>8</a:t>
            </a:fld>
            <a:endParaRPr lang="en-US"/>
          </a:p>
        </p:txBody>
      </p:sp>
    </p:spTree>
    <p:extLst>
      <p:ext uri="{BB962C8B-B14F-4D97-AF65-F5344CB8AC3E}">
        <p14:creationId xmlns:p14="http://schemas.microsoft.com/office/powerpoint/2010/main" val="1022757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 a realistic view of the app which you can use to get feedback from customers from the chosen storyboards. Create a single prototype as a team, the decider can select someone to draw out the ideas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Paper prototype using the 4 frames provided (this is the app journey)</a:t>
            </a:r>
          </a:p>
          <a:p>
            <a:endParaRPr lang="en-GB" dirty="0"/>
          </a:p>
          <a:p>
            <a:endParaRPr lang="en-GB" dirty="0"/>
          </a:p>
        </p:txBody>
      </p:sp>
      <p:sp>
        <p:nvSpPr>
          <p:cNvPr id="4" name="Slide Number Placeholder 3"/>
          <p:cNvSpPr>
            <a:spLocks noGrp="1"/>
          </p:cNvSpPr>
          <p:nvPr>
            <p:ph type="sldNum" sz="quarter" idx="5"/>
          </p:nvPr>
        </p:nvSpPr>
        <p:spPr/>
        <p:txBody>
          <a:bodyPr/>
          <a:lstStyle/>
          <a:p>
            <a:fld id="{68F3DF00-9BAE-7142-B781-227121ED7610}" type="slidenum">
              <a:rPr lang="en-US" smtClean="0"/>
              <a:t>9</a:t>
            </a:fld>
            <a:endParaRPr lang="en-US"/>
          </a:p>
        </p:txBody>
      </p:sp>
    </p:spTree>
    <p:extLst>
      <p:ext uri="{BB962C8B-B14F-4D97-AF65-F5344CB8AC3E}">
        <p14:creationId xmlns:p14="http://schemas.microsoft.com/office/powerpoint/2010/main" val="286503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3A17-3621-054E-8CFA-24A1D1A9A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399620-AFAC-AA41-940A-83D235BFE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6B03FB-9713-7F46-80CB-6551BD273392}"/>
              </a:ext>
            </a:extLst>
          </p:cNvPr>
          <p:cNvSpPr>
            <a:spLocks noGrp="1"/>
          </p:cNvSpPr>
          <p:nvPr>
            <p:ph type="dt" sz="half" idx="10"/>
          </p:nvPr>
        </p:nvSpPr>
        <p:spPr/>
        <p:txBody>
          <a:bodyPr/>
          <a:lstStyle/>
          <a:p>
            <a:fld id="{5DC21E20-3240-3E44-A47B-C115035BE7E6}" type="datetimeFigureOut">
              <a:rPr lang="en-US" smtClean="0"/>
              <a:t>10/28/19</a:t>
            </a:fld>
            <a:endParaRPr lang="en-US"/>
          </a:p>
        </p:txBody>
      </p:sp>
      <p:sp>
        <p:nvSpPr>
          <p:cNvPr id="5" name="Footer Placeholder 4">
            <a:extLst>
              <a:ext uri="{FF2B5EF4-FFF2-40B4-BE49-F238E27FC236}">
                <a16:creationId xmlns:a16="http://schemas.microsoft.com/office/drawing/2014/main" id="{E0EA4B2E-9C3E-6947-9FEE-13C43455F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FBA3B-78D7-0B46-A043-CEC7DCB9AD7B}"/>
              </a:ext>
            </a:extLst>
          </p:cNvPr>
          <p:cNvSpPr>
            <a:spLocks noGrp="1"/>
          </p:cNvSpPr>
          <p:nvPr>
            <p:ph type="sldNum" sz="quarter" idx="12"/>
          </p:nvPr>
        </p:nvSpPr>
        <p:spPr/>
        <p:txBody>
          <a:bodyPr/>
          <a:lstStyle/>
          <a:p>
            <a:fld id="{13E93C4C-6A89-0E45-9502-4CFDEF6F678B}" type="slidenum">
              <a:rPr lang="en-US" smtClean="0"/>
              <a:t>‹#›</a:t>
            </a:fld>
            <a:endParaRPr lang="en-US"/>
          </a:p>
        </p:txBody>
      </p:sp>
    </p:spTree>
    <p:extLst>
      <p:ext uri="{BB962C8B-B14F-4D97-AF65-F5344CB8AC3E}">
        <p14:creationId xmlns:p14="http://schemas.microsoft.com/office/powerpoint/2010/main" val="131319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C27B-28F5-7C4E-9949-48BC7BF227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3D3624-9943-0744-8409-E39D72F502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1D3D58-BC00-1744-B722-B2DD5A7CBCF2}"/>
              </a:ext>
            </a:extLst>
          </p:cNvPr>
          <p:cNvSpPr>
            <a:spLocks noGrp="1"/>
          </p:cNvSpPr>
          <p:nvPr>
            <p:ph type="dt" sz="half" idx="10"/>
          </p:nvPr>
        </p:nvSpPr>
        <p:spPr/>
        <p:txBody>
          <a:bodyPr/>
          <a:lstStyle/>
          <a:p>
            <a:fld id="{5DC21E20-3240-3E44-A47B-C115035BE7E6}" type="datetimeFigureOut">
              <a:rPr lang="en-US" smtClean="0"/>
              <a:t>10/28/19</a:t>
            </a:fld>
            <a:endParaRPr lang="en-US"/>
          </a:p>
        </p:txBody>
      </p:sp>
      <p:sp>
        <p:nvSpPr>
          <p:cNvPr id="5" name="Footer Placeholder 4">
            <a:extLst>
              <a:ext uri="{FF2B5EF4-FFF2-40B4-BE49-F238E27FC236}">
                <a16:creationId xmlns:a16="http://schemas.microsoft.com/office/drawing/2014/main" id="{03DB6FB6-80E2-794F-BF5A-AE0073156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C1138-771C-5E42-88E1-E2D39475DACA}"/>
              </a:ext>
            </a:extLst>
          </p:cNvPr>
          <p:cNvSpPr>
            <a:spLocks noGrp="1"/>
          </p:cNvSpPr>
          <p:nvPr>
            <p:ph type="sldNum" sz="quarter" idx="12"/>
          </p:nvPr>
        </p:nvSpPr>
        <p:spPr/>
        <p:txBody>
          <a:bodyPr/>
          <a:lstStyle/>
          <a:p>
            <a:fld id="{13E93C4C-6A89-0E45-9502-4CFDEF6F678B}" type="slidenum">
              <a:rPr lang="en-US" smtClean="0"/>
              <a:t>‹#›</a:t>
            </a:fld>
            <a:endParaRPr lang="en-US"/>
          </a:p>
        </p:txBody>
      </p:sp>
    </p:spTree>
    <p:extLst>
      <p:ext uri="{BB962C8B-B14F-4D97-AF65-F5344CB8AC3E}">
        <p14:creationId xmlns:p14="http://schemas.microsoft.com/office/powerpoint/2010/main" val="218965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07373C-38D4-744B-A4A3-EFB94145D2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2FB8A-F380-6742-836C-701CA8239C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F35F5-3875-A148-91C9-6C762DA6E4B6}"/>
              </a:ext>
            </a:extLst>
          </p:cNvPr>
          <p:cNvSpPr>
            <a:spLocks noGrp="1"/>
          </p:cNvSpPr>
          <p:nvPr>
            <p:ph type="dt" sz="half" idx="10"/>
          </p:nvPr>
        </p:nvSpPr>
        <p:spPr/>
        <p:txBody>
          <a:bodyPr/>
          <a:lstStyle/>
          <a:p>
            <a:fld id="{5DC21E20-3240-3E44-A47B-C115035BE7E6}" type="datetimeFigureOut">
              <a:rPr lang="en-US" smtClean="0"/>
              <a:t>10/28/19</a:t>
            </a:fld>
            <a:endParaRPr lang="en-US"/>
          </a:p>
        </p:txBody>
      </p:sp>
      <p:sp>
        <p:nvSpPr>
          <p:cNvPr id="5" name="Footer Placeholder 4">
            <a:extLst>
              <a:ext uri="{FF2B5EF4-FFF2-40B4-BE49-F238E27FC236}">
                <a16:creationId xmlns:a16="http://schemas.microsoft.com/office/drawing/2014/main" id="{EB130E6A-838F-E44F-A3DB-A96BF9179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86BA9-12DA-104B-A7D8-A7C96D14EE62}"/>
              </a:ext>
            </a:extLst>
          </p:cNvPr>
          <p:cNvSpPr>
            <a:spLocks noGrp="1"/>
          </p:cNvSpPr>
          <p:nvPr>
            <p:ph type="sldNum" sz="quarter" idx="12"/>
          </p:nvPr>
        </p:nvSpPr>
        <p:spPr/>
        <p:txBody>
          <a:bodyPr/>
          <a:lstStyle/>
          <a:p>
            <a:fld id="{13E93C4C-6A89-0E45-9502-4CFDEF6F678B}" type="slidenum">
              <a:rPr lang="en-US" smtClean="0"/>
              <a:t>‹#›</a:t>
            </a:fld>
            <a:endParaRPr lang="en-US"/>
          </a:p>
        </p:txBody>
      </p:sp>
    </p:spTree>
    <p:extLst>
      <p:ext uri="{BB962C8B-B14F-4D97-AF65-F5344CB8AC3E}">
        <p14:creationId xmlns:p14="http://schemas.microsoft.com/office/powerpoint/2010/main" val="1534211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4DE9-5D29-3D44-8AB7-471036645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05C327-7C77-9A46-84E1-DFA8C6088A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49021-8ADE-6544-A9C8-4CF6997E17CD}"/>
              </a:ext>
            </a:extLst>
          </p:cNvPr>
          <p:cNvSpPr>
            <a:spLocks noGrp="1"/>
          </p:cNvSpPr>
          <p:nvPr>
            <p:ph type="dt" sz="half" idx="10"/>
          </p:nvPr>
        </p:nvSpPr>
        <p:spPr/>
        <p:txBody>
          <a:bodyPr/>
          <a:lstStyle/>
          <a:p>
            <a:fld id="{5DC21E20-3240-3E44-A47B-C115035BE7E6}" type="datetimeFigureOut">
              <a:rPr lang="en-US" smtClean="0"/>
              <a:t>10/28/19</a:t>
            </a:fld>
            <a:endParaRPr lang="en-US"/>
          </a:p>
        </p:txBody>
      </p:sp>
      <p:sp>
        <p:nvSpPr>
          <p:cNvPr id="5" name="Footer Placeholder 4">
            <a:extLst>
              <a:ext uri="{FF2B5EF4-FFF2-40B4-BE49-F238E27FC236}">
                <a16:creationId xmlns:a16="http://schemas.microsoft.com/office/drawing/2014/main" id="{AF227B8E-8689-FE4B-9D38-7A9C2522C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71172-6951-044C-AFAE-E0D40C99E47D}"/>
              </a:ext>
            </a:extLst>
          </p:cNvPr>
          <p:cNvSpPr>
            <a:spLocks noGrp="1"/>
          </p:cNvSpPr>
          <p:nvPr>
            <p:ph type="sldNum" sz="quarter" idx="12"/>
          </p:nvPr>
        </p:nvSpPr>
        <p:spPr/>
        <p:txBody>
          <a:bodyPr/>
          <a:lstStyle/>
          <a:p>
            <a:fld id="{13E93C4C-6A89-0E45-9502-4CFDEF6F678B}" type="slidenum">
              <a:rPr lang="en-US" smtClean="0"/>
              <a:t>‹#›</a:t>
            </a:fld>
            <a:endParaRPr lang="en-US"/>
          </a:p>
        </p:txBody>
      </p:sp>
    </p:spTree>
    <p:extLst>
      <p:ext uri="{BB962C8B-B14F-4D97-AF65-F5344CB8AC3E}">
        <p14:creationId xmlns:p14="http://schemas.microsoft.com/office/powerpoint/2010/main" val="355827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2E54-1FEE-364D-9E51-4E5F576470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95BCE9-E4CB-3748-B114-1196ADC2A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CC64AF-DCCC-E04B-A8E8-8CB923D664F5}"/>
              </a:ext>
            </a:extLst>
          </p:cNvPr>
          <p:cNvSpPr>
            <a:spLocks noGrp="1"/>
          </p:cNvSpPr>
          <p:nvPr>
            <p:ph type="dt" sz="half" idx="10"/>
          </p:nvPr>
        </p:nvSpPr>
        <p:spPr/>
        <p:txBody>
          <a:bodyPr/>
          <a:lstStyle/>
          <a:p>
            <a:fld id="{5DC21E20-3240-3E44-A47B-C115035BE7E6}" type="datetimeFigureOut">
              <a:rPr lang="en-US" smtClean="0"/>
              <a:t>10/28/19</a:t>
            </a:fld>
            <a:endParaRPr lang="en-US"/>
          </a:p>
        </p:txBody>
      </p:sp>
      <p:sp>
        <p:nvSpPr>
          <p:cNvPr id="5" name="Footer Placeholder 4">
            <a:extLst>
              <a:ext uri="{FF2B5EF4-FFF2-40B4-BE49-F238E27FC236}">
                <a16:creationId xmlns:a16="http://schemas.microsoft.com/office/drawing/2014/main" id="{01B1A78A-E292-F547-97D2-E480952A3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BE96E-BEF0-2641-BAA3-C4B50204F6AF}"/>
              </a:ext>
            </a:extLst>
          </p:cNvPr>
          <p:cNvSpPr>
            <a:spLocks noGrp="1"/>
          </p:cNvSpPr>
          <p:nvPr>
            <p:ph type="sldNum" sz="quarter" idx="12"/>
          </p:nvPr>
        </p:nvSpPr>
        <p:spPr/>
        <p:txBody>
          <a:bodyPr/>
          <a:lstStyle/>
          <a:p>
            <a:fld id="{13E93C4C-6A89-0E45-9502-4CFDEF6F678B}" type="slidenum">
              <a:rPr lang="en-US" smtClean="0"/>
              <a:t>‹#›</a:t>
            </a:fld>
            <a:endParaRPr lang="en-US"/>
          </a:p>
        </p:txBody>
      </p:sp>
    </p:spTree>
    <p:extLst>
      <p:ext uri="{BB962C8B-B14F-4D97-AF65-F5344CB8AC3E}">
        <p14:creationId xmlns:p14="http://schemas.microsoft.com/office/powerpoint/2010/main" val="2038656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F64D-9438-DD47-83EB-6F33CA9C1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40FAF-D103-B54A-836E-57AF24E38879}"/>
              </a:ext>
            </a:extLst>
          </p:cNvPr>
          <p:cNvSpPr>
            <a:spLocks noGrp="1"/>
          </p:cNvSpPr>
          <p:nvPr>
            <p:ph sz="half" idx="1"/>
          </p:nvPr>
        </p:nvSpPr>
        <p:spPr>
          <a:xfrm>
            <a:off x="1755648" y="1825625"/>
            <a:ext cx="426415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90A807-58A1-B742-934E-9373722E6930}"/>
              </a:ext>
            </a:extLst>
          </p:cNvPr>
          <p:cNvSpPr>
            <a:spLocks noGrp="1"/>
          </p:cNvSpPr>
          <p:nvPr>
            <p:ph sz="half" idx="2"/>
          </p:nvPr>
        </p:nvSpPr>
        <p:spPr>
          <a:xfrm>
            <a:off x="6172200" y="1825625"/>
            <a:ext cx="410565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4906CB-2F4F-1846-9ADD-87CD37FE6380}"/>
              </a:ext>
            </a:extLst>
          </p:cNvPr>
          <p:cNvSpPr>
            <a:spLocks noGrp="1"/>
          </p:cNvSpPr>
          <p:nvPr>
            <p:ph type="dt" sz="half" idx="10"/>
          </p:nvPr>
        </p:nvSpPr>
        <p:spPr/>
        <p:txBody>
          <a:bodyPr/>
          <a:lstStyle/>
          <a:p>
            <a:fld id="{5DC21E20-3240-3E44-A47B-C115035BE7E6}" type="datetimeFigureOut">
              <a:rPr lang="en-US" smtClean="0"/>
              <a:t>10/28/19</a:t>
            </a:fld>
            <a:endParaRPr lang="en-US"/>
          </a:p>
        </p:txBody>
      </p:sp>
      <p:sp>
        <p:nvSpPr>
          <p:cNvPr id="6" name="Footer Placeholder 5">
            <a:extLst>
              <a:ext uri="{FF2B5EF4-FFF2-40B4-BE49-F238E27FC236}">
                <a16:creationId xmlns:a16="http://schemas.microsoft.com/office/drawing/2014/main" id="{A18FD00B-E63F-2E43-A0CA-450C5D731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C9D614-1EA6-D24C-B87F-642C138A8DE2}"/>
              </a:ext>
            </a:extLst>
          </p:cNvPr>
          <p:cNvSpPr>
            <a:spLocks noGrp="1"/>
          </p:cNvSpPr>
          <p:nvPr>
            <p:ph type="sldNum" sz="quarter" idx="12"/>
          </p:nvPr>
        </p:nvSpPr>
        <p:spPr/>
        <p:txBody>
          <a:bodyPr/>
          <a:lstStyle/>
          <a:p>
            <a:fld id="{13E93C4C-6A89-0E45-9502-4CFDEF6F678B}" type="slidenum">
              <a:rPr lang="en-US" smtClean="0"/>
              <a:t>‹#›</a:t>
            </a:fld>
            <a:endParaRPr lang="en-US"/>
          </a:p>
        </p:txBody>
      </p:sp>
    </p:spTree>
    <p:extLst>
      <p:ext uri="{BB962C8B-B14F-4D97-AF65-F5344CB8AC3E}">
        <p14:creationId xmlns:p14="http://schemas.microsoft.com/office/powerpoint/2010/main" val="390202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DEC8-96C6-0F4F-A35B-A549128E640E}"/>
              </a:ext>
            </a:extLst>
          </p:cNvPr>
          <p:cNvSpPr>
            <a:spLocks noGrp="1"/>
          </p:cNvSpPr>
          <p:nvPr>
            <p:ph type="title"/>
          </p:nvPr>
        </p:nvSpPr>
        <p:spPr>
          <a:xfrm>
            <a:off x="1755648" y="365125"/>
            <a:ext cx="852220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03CCDC-95BC-C149-A646-ACB7627F60F9}"/>
              </a:ext>
            </a:extLst>
          </p:cNvPr>
          <p:cNvSpPr>
            <a:spLocks noGrp="1"/>
          </p:cNvSpPr>
          <p:nvPr>
            <p:ph type="body" idx="1"/>
          </p:nvPr>
        </p:nvSpPr>
        <p:spPr>
          <a:xfrm>
            <a:off x="1755648" y="1681163"/>
            <a:ext cx="42419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7EB2BC-24F5-0549-A5FC-8E47E2EFE22C}"/>
              </a:ext>
            </a:extLst>
          </p:cNvPr>
          <p:cNvSpPr>
            <a:spLocks noGrp="1"/>
          </p:cNvSpPr>
          <p:nvPr>
            <p:ph sz="half" idx="2"/>
          </p:nvPr>
        </p:nvSpPr>
        <p:spPr>
          <a:xfrm>
            <a:off x="1755648" y="2505075"/>
            <a:ext cx="424192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A6CB6C-16D8-744A-88D9-CD929799A05C}"/>
              </a:ext>
            </a:extLst>
          </p:cNvPr>
          <p:cNvSpPr>
            <a:spLocks noGrp="1"/>
          </p:cNvSpPr>
          <p:nvPr>
            <p:ph type="body" sz="quarter" idx="3"/>
          </p:nvPr>
        </p:nvSpPr>
        <p:spPr>
          <a:xfrm>
            <a:off x="6172200" y="1681163"/>
            <a:ext cx="410565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B681E6-0A79-F14D-A55F-2DB08CF8D20A}"/>
              </a:ext>
            </a:extLst>
          </p:cNvPr>
          <p:cNvSpPr>
            <a:spLocks noGrp="1"/>
          </p:cNvSpPr>
          <p:nvPr>
            <p:ph sz="quarter" idx="4"/>
          </p:nvPr>
        </p:nvSpPr>
        <p:spPr>
          <a:xfrm>
            <a:off x="6172200" y="2505075"/>
            <a:ext cx="410565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9E99F8-77EF-4C45-A1C9-5D2F730A528D}"/>
              </a:ext>
            </a:extLst>
          </p:cNvPr>
          <p:cNvSpPr>
            <a:spLocks noGrp="1"/>
          </p:cNvSpPr>
          <p:nvPr>
            <p:ph type="dt" sz="half" idx="10"/>
          </p:nvPr>
        </p:nvSpPr>
        <p:spPr/>
        <p:txBody>
          <a:bodyPr/>
          <a:lstStyle/>
          <a:p>
            <a:fld id="{5DC21E20-3240-3E44-A47B-C115035BE7E6}" type="datetimeFigureOut">
              <a:rPr lang="en-US" smtClean="0"/>
              <a:t>10/28/19</a:t>
            </a:fld>
            <a:endParaRPr lang="en-US"/>
          </a:p>
        </p:txBody>
      </p:sp>
      <p:sp>
        <p:nvSpPr>
          <p:cNvPr id="8" name="Footer Placeholder 7">
            <a:extLst>
              <a:ext uri="{FF2B5EF4-FFF2-40B4-BE49-F238E27FC236}">
                <a16:creationId xmlns:a16="http://schemas.microsoft.com/office/drawing/2014/main" id="{85F2BA28-7FE7-9944-B349-633AE9C0C2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821B4B-647E-0347-B24B-6043BACE01FD}"/>
              </a:ext>
            </a:extLst>
          </p:cNvPr>
          <p:cNvSpPr>
            <a:spLocks noGrp="1"/>
          </p:cNvSpPr>
          <p:nvPr>
            <p:ph type="sldNum" sz="quarter" idx="12"/>
          </p:nvPr>
        </p:nvSpPr>
        <p:spPr/>
        <p:txBody>
          <a:bodyPr/>
          <a:lstStyle/>
          <a:p>
            <a:fld id="{13E93C4C-6A89-0E45-9502-4CFDEF6F678B}" type="slidenum">
              <a:rPr lang="en-US" smtClean="0"/>
              <a:t>‹#›</a:t>
            </a:fld>
            <a:endParaRPr lang="en-US"/>
          </a:p>
        </p:txBody>
      </p:sp>
    </p:spTree>
    <p:extLst>
      <p:ext uri="{BB962C8B-B14F-4D97-AF65-F5344CB8AC3E}">
        <p14:creationId xmlns:p14="http://schemas.microsoft.com/office/powerpoint/2010/main" val="404335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02DF-E868-8942-AF23-CD4C91F5B8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0C4A93-2D10-0942-AA2F-E880B0658C8E}"/>
              </a:ext>
            </a:extLst>
          </p:cNvPr>
          <p:cNvSpPr>
            <a:spLocks noGrp="1"/>
          </p:cNvSpPr>
          <p:nvPr>
            <p:ph type="dt" sz="half" idx="10"/>
          </p:nvPr>
        </p:nvSpPr>
        <p:spPr/>
        <p:txBody>
          <a:bodyPr/>
          <a:lstStyle/>
          <a:p>
            <a:fld id="{5DC21E20-3240-3E44-A47B-C115035BE7E6}" type="datetimeFigureOut">
              <a:rPr lang="en-US" smtClean="0"/>
              <a:t>10/28/19</a:t>
            </a:fld>
            <a:endParaRPr lang="en-US"/>
          </a:p>
        </p:txBody>
      </p:sp>
      <p:sp>
        <p:nvSpPr>
          <p:cNvPr id="4" name="Footer Placeholder 3">
            <a:extLst>
              <a:ext uri="{FF2B5EF4-FFF2-40B4-BE49-F238E27FC236}">
                <a16:creationId xmlns:a16="http://schemas.microsoft.com/office/drawing/2014/main" id="{A1226E8C-290F-E346-9DAD-94B1D4DE0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83220-DCEB-A343-B48C-B1D9F3170859}"/>
              </a:ext>
            </a:extLst>
          </p:cNvPr>
          <p:cNvSpPr>
            <a:spLocks noGrp="1"/>
          </p:cNvSpPr>
          <p:nvPr>
            <p:ph type="sldNum" sz="quarter" idx="12"/>
          </p:nvPr>
        </p:nvSpPr>
        <p:spPr/>
        <p:txBody>
          <a:bodyPr/>
          <a:lstStyle/>
          <a:p>
            <a:fld id="{13E93C4C-6A89-0E45-9502-4CFDEF6F678B}" type="slidenum">
              <a:rPr lang="en-US" smtClean="0"/>
              <a:t>‹#›</a:t>
            </a:fld>
            <a:endParaRPr lang="en-US"/>
          </a:p>
        </p:txBody>
      </p:sp>
    </p:spTree>
    <p:extLst>
      <p:ext uri="{BB962C8B-B14F-4D97-AF65-F5344CB8AC3E}">
        <p14:creationId xmlns:p14="http://schemas.microsoft.com/office/powerpoint/2010/main" val="418054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B6C47-A822-2245-981C-A7E8DA4DB040}"/>
              </a:ext>
            </a:extLst>
          </p:cNvPr>
          <p:cNvSpPr>
            <a:spLocks noGrp="1"/>
          </p:cNvSpPr>
          <p:nvPr>
            <p:ph type="dt" sz="half" idx="10"/>
          </p:nvPr>
        </p:nvSpPr>
        <p:spPr/>
        <p:txBody>
          <a:bodyPr/>
          <a:lstStyle/>
          <a:p>
            <a:fld id="{5DC21E20-3240-3E44-A47B-C115035BE7E6}" type="datetimeFigureOut">
              <a:rPr lang="en-US" smtClean="0"/>
              <a:t>10/28/19</a:t>
            </a:fld>
            <a:endParaRPr lang="en-US"/>
          </a:p>
        </p:txBody>
      </p:sp>
      <p:sp>
        <p:nvSpPr>
          <p:cNvPr id="3" name="Footer Placeholder 2">
            <a:extLst>
              <a:ext uri="{FF2B5EF4-FFF2-40B4-BE49-F238E27FC236}">
                <a16:creationId xmlns:a16="http://schemas.microsoft.com/office/drawing/2014/main" id="{54F74DB3-60DE-BB4F-AD19-6FD2686E2F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FC3490-2F11-2948-9C19-8401A13B2EC3}"/>
              </a:ext>
            </a:extLst>
          </p:cNvPr>
          <p:cNvSpPr>
            <a:spLocks noGrp="1"/>
          </p:cNvSpPr>
          <p:nvPr>
            <p:ph type="sldNum" sz="quarter" idx="12"/>
          </p:nvPr>
        </p:nvSpPr>
        <p:spPr/>
        <p:txBody>
          <a:bodyPr/>
          <a:lstStyle/>
          <a:p>
            <a:fld id="{13E93C4C-6A89-0E45-9502-4CFDEF6F678B}" type="slidenum">
              <a:rPr lang="en-US" smtClean="0"/>
              <a:t>‹#›</a:t>
            </a:fld>
            <a:endParaRPr lang="en-US"/>
          </a:p>
        </p:txBody>
      </p:sp>
    </p:spTree>
    <p:extLst>
      <p:ext uri="{BB962C8B-B14F-4D97-AF65-F5344CB8AC3E}">
        <p14:creationId xmlns:p14="http://schemas.microsoft.com/office/powerpoint/2010/main" val="258529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AA15-167F-8A4C-A4A6-B3FAC2FF5FEC}"/>
              </a:ext>
            </a:extLst>
          </p:cNvPr>
          <p:cNvSpPr>
            <a:spLocks noGrp="1"/>
          </p:cNvSpPr>
          <p:nvPr>
            <p:ph type="title"/>
          </p:nvPr>
        </p:nvSpPr>
        <p:spPr>
          <a:xfrm>
            <a:off x="1755648" y="457200"/>
            <a:ext cx="3651239"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963513-CD6A-7047-9F99-D789D24FD930}"/>
              </a:ext>
            </a:extLst>
          </p:cNvPr>
          <p:cNvSpPr>
            <a:spLocks noGrp="1"/>
          </p:cNvSpPr>
          <p:nvPr>
            <p:ph idx="1"/>
          </p:nvPr>
        </p:nvSpPr>
        <p:spPr>
          <a:xfrm>
            <a:off x="5844208" y="987425"/>
            <a:ext cx="443364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4DAEE5-6775-5245-A076-FD4C50733080}"/>
              </a:ext>
            </a:extLst>
          </p:cNvPr>
          <p:cNvSpPr>
            <a:spLocks noGrp="1"/>
          </p:cNvSpPr>
          <p:nvPr>
            <p:ph type="body" sz="half" idx="2"/>
          </p:nvPr>
        </p:nvSpPr>
        <p:spPr>
          <a:xfrm>
            <a:off x="1755648" y="2057400"/>
            <a:ext cx="365123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9686B-2FAC-574F-BE97-2DCF0080AE29}"/>
              </a:ext>
            </a:extLst>
          </p:cNvPr>
          <p:cNvSpPr>
            <a:spLocks noGrp="1"/>
          </p:cNvSpPr>
          <p:nvPr>
            <p:ph type="dt" sz="half" idx="10"/>
          </p:nvPr>
        </p:nvSpPr>
        <p:spPr/>
        <p:txBody>
          <a:bodyPr/>
          <a:lstStyle/>
          <a:p>
            <a:fld id="{5DC21E20-3240-3E44-A47B-C115035BE7E6}" type="datetimeFigureOut">
              <a:rPr lang="en-US" smtClean="0"/>
              <a:t>10/28/19</a:t>
            </a:fld>
            <a:endParaRPr lang="en-US"/>
          </a:p>
        </p:txBody>
      </p:sp>
      <p:sp>
        <p:nvSpPr>
          <p:cNvPr id="6" name="Footer Placeholder 5">
            <a:extLst>
              <a:ext uri="{FF2B5EF4-FFF2-40B4-BE49-F238E27FC236}">
                <a16:creationId xmlns:a16="http://schemas.microsoft.com/office/drawing/2014/main" id="{570C5D7C-5328-1442-AF1F-5E62B743C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B0304-9DDD-9C44-BF56-3AAADD7925F6}"/>
              </a:ext>
            </a:extLst>
          </p:cNvPr>
          <p:cNvSpPr>
            <a:spLocks noGrp="1"/>
          </p:cNvSpPr>
          <p:nvPr>
            <p:ph type="sldNum" sz="quarter" idx="12"/>
          </p:nvPr>
        </p:nvSpPr>
        <p:spPr/>
        <p:txBody>
          <a:bodyPr/>
          <a:lstStyle/>
          <a:p>
            <a:fld id="{13E93C4C-6A89-0E45-9502-4CFDEF6F678B}" type="slidenum">
              <a:rPr lang="en-US" smtClean="0"/>
              <a:t>‹#›</a:t>
            </a:fld>
            <a:endParaRPr lang="en-US"/>
          </a:p>
        </p:txBody>
      </p:sp>
    </p:spTree>
    <p:extLst>
      <p:ext uri="{BB962C8B-B14F-4D97-AF65-F5344CB8AC3E}">
        <p14:creationId xmlns:p14="http://schemas.microsoft.com/office/powerpoint/2010/main" val="142663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6C6E-103D-A74F-8DA3-310E0D2856F8}"/>
              </a:ext>
            </a:extLst>
          </p:cNvPr>
          <p:cNvSpPr>
            <a:spLocks noGrp="1"/>
          </p:cNvSpPr>
          <p:nvPr>
            <p:ph type="title"/>
          </p:nvPr>
        </p:nvSpPr>
        <p:spPr>
          <a:xfrm>
            <a:off x="1755648" y="457200"/>
            <a:ext cx="347233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FDD413-140D-FE45-AB09-EE3AADD96BEC}"/>
              </a:ext>
            </a:extLst>
          </p:cNvPr>
          <p:cNvSpPr>
            <a:spLocks noGrp="1"/>
          </p:cNvSpPr>
          <p:nvPr>
            <p:ph type="pic" idx="1"/>
          </p:nvPr>
        </p:nvSpPr>
        <p:spPr>
          <a:xfrm>
            <a:off x="5824330" y="987425"/>
            <a:ext cx="553105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1ABAD0-AF2D-3046-AC1E-B5E328EE5D67}"/>
              </a:ext>
            </a:extLst>
          </p:cNvPr>
          <p:cNvSpPr>
            <a:spLocks noGrp="1"/>
          </p:cNvSpPr>
          <p:nvPr>
            <p:ph type="body" sz="half" idx="2"/>
          </p:nvPr>
        </p:nvSpPr>
        <p:spPr>
          <a:xfrm>
            <a:off x="1755648" y="2057400"/>
            <a:ext cx="347233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C1454F-F5B0-CB43-96F7-E956C207B390}"/>
              </a:ext>
            </a:extLst>
          </p:cNvPr>
          <p:cNvSpPr>
            <a:spLocks noGrp="1"/>
          </p:cNvSpPr>
          <p:nvPr>
            <p:ph type="dt" sz="half" idx="10"/>
          </p:nvPr>
        </p:nvSpPr>
        <p:spPr/>
        <p:txBody>
          <a:bodyPr/>
          <a:lstStyle/>
          <a:p>
            <a:fld id="{5DC21E20-3240-3E44-A47B-C115035BE7E6}" type="datetimeFigureOut">
              <a:rPr lang="en-US" smtClean="0"/>
              <a:t>10/28/19</a:t>
            </a:fld>
            <a:endParaRPr lang="en-US"/>
          </a:p>
        </p:txBody>
      </p:sp>
      <p:sp>
        <p:nvSpPr>
          <p:cNvPr id="6" name="Footer Placeholder 5">
            <a:extLst>
              <a:ext uri="{FF2B5EF4-FFF2-40B4-BE49-F238E27FC236}">
                <a16:creationId xmlns:a16="http://schemas.microsoft.com/office/drawing/2014/main" id="{DE3DB77B-3F7E-8D40-9B13-15E8DE21D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C2286-A6FA-1F41-8B8B-76711A81581F}"/>
              </a:ext>
            </a:extLst>
          </p:cNvPr>
          <p:cNvSpPr>
            <a:spLocks noGrp="1"/>
          </p:cNvSpPr>
          <p:nvPr>
            <p:ph type="sldNum" sz="quarter" idx="12"/>
          </p:nvPr>
        </p:nvSpPr>
        <p:spPr/>
        <p:txBody>
          <a:bodyPr/>
          <a:lstStyle/>
          <a:p>
            <a:fld id="{13E93C4C-6A89-0E45-9502-4CFDEF6F678B}" type="slidenum">
              <a:rPr lang="en-US" smtClean="0"/>
              <a:t>‹#›</a:t>
            </a:fld>
            <a:endParaRPr lang="en-US"/>
          </a:p>
        </p:txBody>
      </p:sp>
    </p:spTree>
    <p:extLst>
      <p:ext uri="{BB962C8B-B14F-4D97-AF65-F5344CB8AC3E}">
        <p14:creationId xmlns:p14="http://schemas.microsoft.com/office/powerpoint/2010/main" val="226724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69408-409B-0844-A4CE-0ACCBE2E04A9}"/>
              </a:ext>
            </a:extLst>
          </p:cNvPr>
          <p:cNvSpPr>
            <a:spLocks noGrp="1"/>
          </p:cNvSpPr>
          <p:nvPr>
            <p:ph type="title"/>
          </p:nvPr>
        </p:nvSpPr>
        <p:spPr>
          <a:xfrm>
            <a:off x="1755648" y="365125"/>
            <a:ext cx="4894534"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2F8207-B46A-E54D-9D23-A50833C1B33E}"/>
              </a:ext>
            </a:extLst>
          </p:cNvPr>
          <p:cNvSpPr>
            <a:spLocks noGrp="1"/>
          </p:cNvSpPr>
          <p:nvPr>
            <p:ph type="body" idx="1"/>
          </p:nvPr>
        </p:nvSpPr>
        <p:spPr>
          <a:xfrm>
            <a:off x="1755648" y="1825625"/>
            <a:ext cx="85222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85860-F63B-F34F-A1BF-A3D04CA4BCE1}"/>
              </a:ext>
            </a:extLst>
          </p:cNvPr>
          <p:cNvSpPr>
            <a:spLocks noGrp="1"/>
          </p:cNvSpPr>
          <p:nvPr>
            <p:ph type="dt" sz="half" idx="2"/>
          </p:nvPr>
        </p:nvSpPr>
        <p:spPr>
          <a:xfrm>
            <a:off x="1755648" y="6356350"/>
            <a:ext cx="182575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C21E20-3240-3E44-A47B-C115035BE7E6}" type="datetimeFigureOut">
              <a:rPr lang="en-US" smtClean="0"/>
              <a:t>10/28/19</a:t>
            </a:fld>
            <a:endParaRPr lang="en-US"/>
          </a:p>
        </p:txBody>
      </p:sp>
      <p:sp>
        <p:nvSpPr>
          <p:cNvPr id="5" name="Footer Placeholder 4">
            <a:extLst>
              <a:ext uri="{FF2B5EF4-FFF2-40B4-BE49-F238E27FC236}">
                <a16:creationId xmlns:a16="http://schemas.microsoft.com/office/drawing/2014/main" id="{7534AF3B-CF65-7C49-95D5-109291957B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AFCF5F-B322-8742-9E04-E007AE278C62}"/>
              </a:ext>
            </a:extLst>
          </p:cNvPr>
          <p:cNvSpPr>
            <a:spLocks noGrp="1"/>
          </p:cNvSpPr>
          <p:nvPr>
            <p:ph type="sldNum" sz="quarter" idx="4"/>
          </p:nvPr>
        </p:nvSpPr>
        <p:spPr>
          <a:xfrm>
            <a:off x="8610600" y="6356350"/>
            <a:ext cx="166725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93C4C-6A89-0E45-9502-4CFDEF6F678B}" type="slidenum">
              <a:rPr lang="en-US" smtClean="0"/>
              <a:t>‹#›</a:t>
            </a:fld>
            <a:endParaRPr lang="en-US"/>
          </a:p>
        </p:txBody>
      </p:sp>
    </p:spTree>
    <p:extLst>
      <p:ext uri="{BB962C8B-B14F-4D97-AF65-F5344CB8AC3E}">
        <p14:creationId xmlns:p14="http://schemas.microsoft.com/office/powerpoint/2010/main" val="3248414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b="0" i="0" kern="1200">
          <a:solidFill>
            <a:schemeClr val="tx2"/>
          </a:solidFill>
          <a:latin typeface="Acier BAT Text Noir"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SzPct val="95000"/>
        <a:buFontTx/>
        <a:buBlip>
          <a:blip r:embed="rId14"/>
        </a:buBlip>
        <a:defRPr sz="2800" b="0" i="0" kern="1200">
          <a:solidFill>
            <a:schemeClr val="accent4"/>
          </a:solidFill>
          <a:latin typeface="+mn-lt"/>
          <a:ea typeface="+mn-ea"/>
          <a:cs typeface="Arial Narrow" panose="020B0604020202020204" pitchFamily="34" charset="0"/>
        </a:defRPr>
      </a:lvl1pPr>
      <a:lvl2pPr marL="685800" indent="-228600" algn="l" defTabSz="914400" rtl="0" eaLnBrk="1" latinLnBrk="0" hangingPunct="1">
        <a:lnSpc>
          <a:spcPct val="90000"/>
        </a:lnSpc>
        <a:spcBef>
          <a:spcPts val="500"/>
        </a:spcBef>
        <a:buSzPct val="95000"/>
        <a:buFontTx/>
        <a:buBlip>
          <a:blip r:embed="rId14"/>
        </a:buBlip>
        <a:defRPr sz="2400" b="0" i="0" kern="1200">
          <a:solidFill>
            <a:schemeClr val="accent4"/>
          </a:solidFill>
          <a:latin typeface="+mn-lt"/>
          <a:ea typeface="+mn-ea"/>
          <a:cs typeface="Arial Narrow" panose="020B0604020202020204" pitchFamily="34" charset="0"/>
        </a:defRPr>
      </a:lvl2pPr>
      <a:lvl3pPr marL="1143000" indent="-228600" algn="l" defTabSz="914400" rtl="0" eaLnBrk="1" latinLnBrk="0" hangingPunct="1">
        <a:lnSpc>
          <a:spcPct val="90000"/>
        </a:lnSpc>
        <a:spcBef>
          <a:spcPts val="500"/>
        </a:spcBef>
        <a:buSzPct val="95000"/>
        <a:buFontTx/>
        <a:buBlip>
          <a:blip r:embed="rId14"/>
        </a:buBlip>
        <a:defRPr sz="2000" b="0" i="0" kern="1200">
          <a:solidFill>
            <a:schemeClr val="accent4"/>
          </a:solidFill>
          <a:latin typeface="+mn-lt"/>
          <a:ea typeface="+mn-ea"/>
          <a:cs typeface="Arial Narrow" panose="020B0604020202020204" pitchFamily="34" charset="0"/>
        </a:defRPr>
      </a:lvl3pPr>
      <a:lvl4pPr marL="1600200" indent="-228600" algn="l" defTabSz="914400" rtl="0" eaLnBrk="1" latinLnBrk="0" hangingPunct="1">
        <a:lnSpc>
          <a:spcPct val="90000"/>
        </a:lnSpc>
        <a:spcBef>
          <a:spcPts val="500"/>
        </a:spcBef>
        <a:buSzPct val="95000"/>
        <a:buFontTx/>
        <a:buBlip>
          <a:blip r:embed="rId14"/>
        </a:buBlip>
        <a:defRPr sz="1800" b="0" i="0" kern="1200">
          <a:solidFill>
            <a:schemeClr val="accent4"/>
          </a:solidFill>
          <a:latin typeface="+mn-lt"/>
          <a:ea typeface="+mn-ea"/>
          <a:cs typeface="Arial Narrow" panose="020B0604020202020204" pitchFamily="34" charset="0"/>
        </a:defRPr>
      </a:lvl4pPr>
      <a:lvl5pPr marL="2057400" indent="-228600" algn="l" defTabSz="914400" rtl="0" eaLnBrk="1" latinLnBrk="0" hangingPunct="1">
        <a:lnSpc>
          <a:spcPct val="90000"/>
        </a:lnSpc>
        <a:spcBef>
          <a:spcPts val="500"/>
        </a:spcBef>
        <a:buSzPct val="95000"/>
        <a:buFontTx/>
        <a:buBlip>
          <a:blip r:embed="rId14"/>
        </a:buBlip>
        <a:defRPr sz="1800" b="0" i="0" kern="1200">
          <a:solidFill>
            <a:schemeClr val="accent4"/>
          </a:solidFill>
          <a:latin typeface="+mn-lt"/>
          <a:ea typeface="+mn-ea"/>
          <a:cs typeface="Arial Narrow"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ideo" Target="https://www.youtube.com/embed/AuktI4lBj6M?feature=oembed"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0164-D0A1-F649-87AC-7CCA23E4B78E}"/>
              </a:ext>
            </a:extLst>
          </p:cNvPr>
          <p:cNvSpPr>
            <a:spLocks noGrp="1"/>
          </p:cNvSpPr>
          <p:nvPr>
            <p:ph type="ctrTitle"/>
          </p:nvPr>
        </p:nvSpPr>
        <p:spPr/>
        <p:txBody>
          <a:bodyPr>
            <a:normAutofit/>
          </a:bodyPr>
          <a:lstStyle/>
          <a:p>
            <a:r>
              <a:rPr lang="en-US" dirty="0">
                <a:latin typeface="Myriad Pro" panose="020B0503030403020204" pitchFamily="34" charset="0"/>
                <a:cs typeface="Myanmar Text" panose="020B0502040204020203" pitchFamily="34" charset="0"/>
              </a:rPr>
              <a:t>Design Sprint</a:t>
            </a:r>
          </a:p>
        </p:txBody>
      </p:sp>
      <p:sp>
        <p:nvSpPr>
          <p:cNvPr id="3" name="Subtitle 2">
            <a:extLst>
              <a:ext uri="{FF2B5EF4-FFF2-40B4-BE49-F238E27FC236}">
                <a16:creationId xmlns:a16="http://schemas.microsoft.com/office/drawing/2014/main" id="{D2660D9D-90DD-EA41-8522-FB3C4F30C673}"/>
              </a:ext>
            </a:extLst>
          </p:cNvPr>
          <p:cNvSpPr>
            <a:spLocks noGrp="1"/>
          </p:cNvSpPr>
          <p:nvPr>
            <p:ph type="subTitle" idx="1"/>
          </p:nvPr>
        </p:nvSpPr>
        <p:spPr/>
        <p:txBody>
          <a:bodyPr/>
          <a:lstStyle/>
          <a:p>
            <a:r>
              <a:rPr lang="en-US" dirty="0"/>
              <a:t>By Jamie Hirst</a:t>
            </a:r>
          </a:p>
        </p:txBody>
      </p:sp>
    </p:spTree>
    <p:extLst>
      <p:ext uri="{BB962C8B-B14F-4D97-AF65-F5344CB8AC3E}">
        <p14:creationId xmlns:p14="http://schemas.microsoft.com/office/powerpoint/2010/main" val="192028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5CE8-85E0-FF41-A352-3857445982CD}"/>
              </a:ext>
            </a:extLst>
          </p:cNvPr>
          <p:cNvSpPr>
            <a:spLocks noGrp="1"/>
          </p:cNvSpPr>
          <p:nvPr>
            <p:ph type="title"/>
          </p:nvPr>
        </p:nvSpPr>
        <p:spPr>
          <a:xfrm>
            <a:off x="1755647" y="485896"/>
            <a:ext cx="9158166" cy="1325563"/>
          </a:xfrm>
        </p:spPr>
        <p:txBody>
          <a:bodyPr>
            <a:normAutofit/>
          </a:bodyPr>
          <a:lstStyle/>
          <a:p>
            <a:r>
              <a:rPr lang="en-GB" dirty="0">
                <a:latin typeface="Myriad Pro" panose="020B0503030403020204" pitchFamily="34" charset="0"/>
              </a:rPr>
              <a:t>Friday - Test</a:t>
            </a:r>
          </a:p>
        </p:txBody>
      </p:sp>
      <p:sp>
        <p:nvSpPr>
          <p:cNvPr id="4" name="Content Placeholder 3">
            <a:extLst>
              <a:ext uri="{FF2B5EF4-FFF2-40B4-BE49-F238E27FC236}">
                <a16:creationId xmlns:a16="http://schemas.microsoft.com/office/drawing/2014/main" id="{998CAA8A-9766-1A4C-8F70-20E4C00B6FFC}"/>
              </a:ext>
            </a:extLst>
          </p:cNvPr>
          <p:cNvSpPr>
            <a:spLocks noGrp="1"/>
          </p:cNvSpPr>
          <p:nvPr>
            <p:ph idx="1"/>
          </p:nvPr>
        </p:nvSpPr>
        <p:spPr/>
        <p:txBody>
          <a:bodyPr/>
          <a:lstStyle/>
          <a:p>
            <a:endParaRPr lang="en-GB" dirty="0"/>
          </a:p>
        </p:txBody>
      </p:sp>
      <p:pic>
        <p:nvPicPr>
          <p:cNvPr id="7" name="Picture 6" descr="A picture containing computer&#10;&#10;Description automatically generated">
            <a:extLst>
              <a:ext uri="{FF2B5EF4-FFF2-40B4-BE49-F238E27FC236}">
                <a16:creationId xmlns:a16="http://schemas.microsoft.com/office/drawing/2014/main" id="{AFFF2D5D-6A74-324B-9A3B-80AB22E3F6F9}"/>
              </a:ext>
            </a:extLst>
          </p:cNvPr>
          <p:cNvPicPr>
            <a:picLocks noChangeAspect="1"/>
          </p:cNvPicPr>
          <p:nvPr/>
        </p:nvPicPr>
        <p:blipFill rotWithShape="1">
          <a:blip r:embed="rId3">
            <a:duotone>
              <a:prstClr val="black"/>
              <a:srgbClr val="D9C3A5">
                <a:tint val="50000"/>
                <a:satMod val="180000"/>
              </a:srgbClr>
            </a:duotone>
          </a:blip>
          <a:srcRect l="930" t="1586" r="930" b="555"/>
          <a:stretch/>
        </p:blipFill>
        <p:spPr>
          <a:xfrm>
            <a:off x="1829386" y="1681017"/>
            <a:ext cx="8680705" cy="4868884"/>
          </a:xfrm>
          <a:prstGeom prst="rect">
            <a:avLst/>
          </a:prstGeom>
        </p:spPr>
      </p:pic>
    </p:spTree>
    <p:extLst>
      <p:ext uri="{BB962C8B-B14F-4D97-AF65-F5344CB8AC3E}">
        <p14:creationId xmlns:p14="http://schemas.microsoft.com/office/powerpoint/2010/main" val="34038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EDA261-1A1B-F649-B9C8-9C3A2AAE289E}"/>
              </a:ext>
            </a:extLst>
          </p:cNvPr>
          <p:cNvSpPr>
            <a:spLocks noGrp="1"/>
          </p:cNvSpPr>
          <p:nvPr>
            <p:ph type="title"/>
          </p:nvPr>
        </p:nvSpPr>
        <p:spPr>
          <a:xfrm>
            <a:off x="1750423" y="1567544"/>
            <a:ext cx="9597026" cy="1861456"/>
          </a:xfrm>
        </p:spPr>
        <p:txBody>
          <a:bodyPr/>
          <a:lstStyle/>
          <a:p>
            <a:r>
              <a:rPr lang="en-GB" dirty="0">
                <a:solidFill>
                  <a:schemeClr val="bg1"/>
                </a:solidFill>
                <a:latin typeface="Myriad Pro" panose="020B0503030403020204" pitchFamily="34" charset="0"/>
              </a:rPr>
              <a:t>The End.</a:t>
            </a:r>
          </a:p>
        </p:txBody>
      </p:sp>
      <p:sp>
        <p:nvSpPr>
          <p:cNvPr id="6" name="Text Placeholder 5">
            <a:extLst>
              <a:ext uri="{FF2B5EF4-FFF2-40B4-BE49-F238E27FC236}">
                <a16:creationId xmlns:a16="http://schemas.microsoft.com/office/drawing/2014/main" id="{9D0A923F-E457-7D47-9F25-37B8284AA668}"/>
              </a:ext>
            </a:extLst>
          </p:cNvPr>
          <p:cNvSpPr>
            <a:spLocks noGrp="1"/>
          </p:cNvSpPr>
          <p:nvPr>
            <p:ph type="body" idx="1"/>
          </p:nvPr>
        </p:nvSpPr>
        <p:spPr>
          <a:xfrm>
            <a:off x="1750423" y="3429000"/>
            <a:ext cx="8704036" cy="1500187"/>
          </a:xfrm>
        </p:spPr>
        <p:txBody>
          <a:bodyPr/>
          <a:lstStyle/>
          <a:p>
            <a:r>
              <a:rPr lang="en-GB" dirty="0">
                <a:solidFill>
                  <a:schemeClr val="accent3"/>
                </a:solidFill>
              </a:rPr>
              <a:t>Please mingle and look at what the other teams did…do you have any questions or anything to share with the group?</a:t>
            </a:r>
          </a:p>
        </p:txBody>
      </p:sp>
    </p:spTree>
    <p:extLst>
      <p:ext uri="{BB962C8B-B14F-4D97-AF65-F5344CB8AC3E}">
        <p14:creationId xmlns:p14="http://schemas.microsoft.com/office/powerpoint/2010/main" val="107472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EDA261-1A1B-F649-B9C8-9C3A2AAE289E}"/>
              </a:ext>
            </a:extLst>
          </p:cNvPr>
          <p:cNvSpPr>
            <a:spLocks noGrp="1"/>
          </p:cNvSpPr>
          <p:nvPr>
            <p:ph type="title"/>
          </p:nvPr>
        </p:nvSpPr>
        <p:spPr>
          <a:xfrm>
            <a:off x="1750423" y="1567544"/>
            <a:ext cx="9597026" cy="1861456"/>
          </a:xfrm>
        </p:spPr>
        <p:txBody>
          <a:bodyPr/>
          <a:lstStyle/>
          <a:p>
            <a:r>
              <a:rPr lang="en-GB" dirty="0">
                <a:solidFill>
                  <a:schemeClr val="bg1"/>
                </a:solidFill>
                <a:latin typeface="Myriad Pro" panose="020B0503030403020204" pitchFamily="34" charset="0"/>
              </a:rPr>
              <a:t>Design Sprint Practical – A Hair App</a:t>
            </a:r>
          </a:p>
        </p:txBody>
      </p:sp>
      <p:sp>
        <p:nvSpPr>
          <p:cNvPr id="6" name="Text Placeholder 5">
            <a:extLst>
              <a:ext uri="{FF2B5EF4-FFF2-40B4-BE49-F238E27FC236}">
                <a16:creationId xmlns:a16="http://schemas.microsoft.com/office/drawing/2014/main" id="{9D0A923F-E457-7D47-9F25-37B8284AA668}"/>
              </a:ext>
            </a:extLst>
          </p:cNvPr>
          <p:cNvSpPr>
            <a:spLocks noGrp="1"/>
          </p:cNvSpPr>
          <p:nvPr>
            <p:ph type="body" idx="1"/>
          </p:nvPr>
        </p:nvSpPr>
        <p:spPr>
          <a:xfrm>
            <a:off x="1750423" y="3429000"/>
            <a:ext cx="8704036" cy="1500187"/>
          </a:xfrm>
        </p:spPr>
        <p:txBody>
          <a:bodyPr/>
          <a:lstStyle/>
          <a:p>
            <a:r>
              <a:rPr lang="en-GB" dirty="0">
                <a:solidFill>
                  <a:schemeClr val="accent3"/>
                </a:solidFill>
              </a:rPr>
              <a:t>Five days condensed into 2 hours, its going to be intense!</a:t>
            </a:r>
          </a:p>
        </p:txBody>
      </p:sp>
    </p:spTree>
    <p:extLst>
      <p:ext uri="{BB962C8B-B14F-4D97-AF65-F5344CB8AC3E}">
        <p14:creationId xmlns:p14="http://schemas.microsoft.com/office/powerpoint/2010/main" val="392308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7F0D-9784-5C43-B90B-852ED34AF723}"/>
              </a:ext>
            </a:extLst>
          </p:cNvPr>
          <p:cNvSpPr>
            <a:spLocks noGrp="1"/>
          </p:cNvSpPr>
          <p:nvPr>
            <p:ph type="title"/>
          </p:nvPr>
        </p:nvSpPr>
        <p:spPr/>
        <p:txBody>
          <a:bodyPr/>
          <a:lstStyle/>
          <a:p>
            <a:r>
              <a:rPr lang="en-GB" dirty="0">
                <a:latin typeface="Myriad Pro" panose="020B0503030403020204" pitchFamily="34" charset="0"/>
              </a:rPr>
              <a:t>Problem Statement</a:t>
            </a:r>
          </a:p>
        </p:txBody>
      </p:sp>
      <p:sp>
        <p:nvSpPr>
          <p:cNvPr id="3" name="Content Placeholder 2">
            <a:extLst>
              <a:ext uri="{FF2B5EF4-FFF2-40B4-BE49-F238E27FC236}">
                <a16:creationId xmlns:a16="http://schemas.microsoft.com/office/drawing/2014/main" id="{89817118-1A1C-2D4C-AA4E-D36CB9F7E6BF}"/>
              </a:ext>
            </a:extLst>
          </p:cNvPr>
          <p:cNvSpPr>
            <a:spLocks noGrp="1"/>
          </p:cNvSpPr>
          <p:nvPr>
            <p:ph idx="1"/>
          </p:nvPr>
        </p:nvSpPr>
        <p:spPr>
          <a:xfrm>
            <a:off x="1755648" y="1420708"/>
            <a:ext cx="8680704" cy="986590"/>
          </a:xfrm>
        </p:spPr>
        <p:txBody>
          <a:bodyPr>
            <a:noAutofit/>
          </a:bodyPr>
          <a:lstStyle/>
          <a:p>
            <a:pPr marL="0" indent="0">
              <a:buNone/>
            </a:pPr>
            <a:r>
              <a:rPr lang="en-US" b="1" i="1" dirty="0">
                <a:solidFill>
                  <a:schemeClr val="tx2"/>
                </a:solidFill>
              </a:rPr>
              <a:t>“Every Girl needs to invest in her hair, it is a crown that you never take off.”</a:t>
            </a:r>
            <a:r>
              <a:rPr lang="en-ZA" b="1" i="1" dirty="0">
                <a:solidFill>
                  <a:schemeClr val="tx2"/>
                </a:solidFill>
              </a:rPr>
              <a:t> </a:t>
            </a:r>
          </a:p>
        </p:txBody>
      </p:sp>
      <p:sp>
        <p:nvSpPr>
          <p:cNvPr id="4" name="Content Placeholder 4">
            <a:extLst>
              <a:ext uri="{FF2B5EF4-FFF2-40B4-BE49-F238E27FC236}">
                <a16:creationId xmlns:a16="http://schemas.microsoft.com/office/drawing/2014/main" id="{2190654C-8790-E947-9E07-FBAB447B9A72}"/>
              </a:ext>
            </a:extLst>
          </p:cNvPr>
          <p:cNvSpPr txBox="1">
            <a:spLocks/>
          </p:cNvSpPr>
          <p:nvPr/>
        </p:nvSpPr>
        <p:spPr>
          <a:xfrm>
            <a:off x="1834896" y="2506662"/>
            <a:ext cx="85222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95000"/>
              <a:buFontTx/>
              <a:buBlip>
                <a:blip r:embed="rId3"/>
              </a:buBlip>
              <a:defRPr sz="2800" b="0" i="0" kern="1200">
                <a:solidFill>
                  <a:schemeClr val="accent4"/>
                </a:solidFill>
                <a:latin typeface="+mn-lt"/>
                <a:ea typeface="+mn-ea"/>
                <a:cs typeface="Arial Narrow" panose="020B0604020202020204" pitchFamily="34" charset="0"/>
              </a:defRPr>
            </a:lvl1pPr>
            <a:lvl2pPr marL="685800" indent="-228600" algn="l" defTabSz="914400" rtl="0" eaLnBrk="1" latinLnBrk="0" hangingPunct="1">
              <a:lnSpc>
                <a:spcPct val="90000"/>
              </a:lnSpc>
              <a:spcBef>
                <a:spcPts val="500"/>
              </a:spcBef>
              <a:buSzPct val="95000"/>
              <a:buFontTx/>
              <a:buBlip>
                <a:blip r:embed="rId3"/>
              </a:buBlip>
              <a:defRPr sz="2400" b="0" i="0" kern="1200">
                <a:solidFill>
                  <a:schemeClr val="accent4"/>
                </a:solidFill>
                <a:latin typeface="+mn-lt"/>
                <a:ea typeface="+mn-ea"/>
                <a:cs typeface="Arial Narrow" panose="020B0604020202020204" pitchFamily="34" charset="0"/>
              </a:defRPr>
            </a:lvl2pPr>
            <a:lvl3pPr marL="1143000" indent="-228600" algn="l" defTabSz="914400" rtl="0" eaLnBrk="1" latinLnBrk="0" hangingPunct="1">
              <a:lnSpc>
                <a:spcPct val="90000"/>
              </a:lnSpc>
              <a:spcBef>
                <a:spcPts val="500"/>
              </a:spcBef>
              <a:buSzPct val="95000"/>
              <a:buFontTx/>
              <a:buBlip>
                <a:blip r:embed="rId3"/>
              </a:buBlip>
              <a:defRPr sz="2000" b="0" i="0" kern="1200">
                <a:solidFill>
                  <a:schemeClr val="accent4"/>
                </a:solidFill>
                <a:latin typeface="+mn-lt"/>
                <a:ea typeface="+mn-ea"/>
                <a:cs typeface="Arial Narrow" panose="020B0604020202020204" pitchFamily="34" charset="0"/>
              </a:defRPr>
            </a:lvl3pPr>
            <a:lvl4pPr marL="1600200" indent="-228600" algn="l" defTabSz="914400" rtl="0" eaLnBrk="1" latinLnBrk="0" hangingPunct="1">
              <a:lnSpc>
                <a:spcPct val="90000"/>
              </a:lnSpc>
              <a:spcBef>
                <a:spcPts val="500"/>
              </a:spcBef>
              <a:buSzPct val="95000"/>
              <a:buFontTx/>
              <a:buBlip>
                <a:blip r:embed="rId3"/>
              </a:buBlip>
              <a:defRPr sz="1800" b="0" i="0" kern="1200">
                <a:solidFill>
                  <a:schemeClr val="accent4"/>
                </a:solidFill>
                <a:latin typeface="+mn-lt"/>
                <a:ea typeface="+mn-ea"/>
                <a:cs typeface="Arial Narrow" panose="020B0604020202020204" pitchFamily="34" charset="0"/>
              </a:defRPr>
            </a:lvl4pPr>
            <a:lvl5pPr marL="2057400" indent="-228600" algn="l" defTabSz="914400" rtl="0" eaLnBrk="1" latinLnBrk="0" hangingPunct="1">
              <a:lnSpc>
                <a:spcPct val="90000"/>
              </a:lnSpc>
              <a:spcBef>
                <a:spcPts val="500"/>
              </a:spcBef>
              <a:buSzPct val="95000"/>
              <a:buFontTx/>
              <a:buBlip>
                <a:blip r:embed="rId3"/>
              </a:buBlip>
              <a:defRPr sz="1800" b="0" i="0" kern="1200">
                <a:solidFill>
                  <a:schemeClr val="accent4"/>
                </a:solidFill>
                <a:latin typeface="+mn-lt"/>
                <a:ea typeface="+mn-ea"/>
                <a:cs typeface="Arial Narrow"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hair app should be a resource to those looking for hair care help and styling inspiration. </a:t>
            </a:r>
            <a:endParaRPr lang="en-GB" dirty="0"/>
          </a:p>
          <a:p>
            <a:r>
              <a:rPr lang="en-US" dirty="0"/>
              <a:t>It must help you select products for your hair type, and also send you reminders for treatments and weekly healthy hair tips.</a:t>
            </a:r>
            <a:r>
              <a:rPr lang="en-ZA" dirty="0"/>
              <a:t> </a:t>
            </a:r>
            <a:endParaRPr lang="en-US" dirty="0"/>
          </a:p>
        </p:txBody>
      </p:sp>
    </p:spTree>
    <p:extLst>
      <p:ext uri="{BB962C8B-B14F-4D97-AF65-F5344CB8AC3E}">
        <p14:creationId xmlns:p14="http://schemas.microsoft.com/office/powerpoint/2010/main" val="296141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EDA261-1A1B-F649-B9C8-9C3A2AAE289E}"/>
              </a:ext>
            </a:extLst>
          </p:cNvPr>
          <p:cNvSpPr>
            <a:spLocks noGrp="1"/>
          </p:cNvSpPr>
          <p:nvPr>
            <p:ph type="title"/>
          </p:nvPr>
        </p:nvSpPr>
        <p:spPr>
          <a:xfrm>
            <a:off x="1750424" y="-456842"/>
            <a:ext cx="9597026" cy="1861456"/>
          </a:xfrm>
        </p:spPr>
        <p:txBody>
          <a:bodyPr>
            <a:normAutofit/>
          </a:bodyPr>
          <a:lstStyle/>
          <a:p>
            <a:r>
              <a:rPr lang="en-GB" sz="3600" dirty="0">
                <a:solidFill>
                  <a:schemeClr val="bg1"/>
                </a:solidFill>
                <a:latin typeface="Myriad Pro" panose="020B0503030403020204" pitchFamily="34" charset="0"/>
              </a:rPr>
              <a:t>Video</a:t>
            </a:r>
          </a:p>
        </p:txBody>
      </p:sp>
      <p:pic>
        <p:nvPicPr>
          <p:cNvPr id="2" name="Online Media 1" descr="SPRINT by Jake Knapp, John Zeratsky, Braden Kowitz | Animated Summary">
            <a:hlinkClick r:id="" action="ppaction://media"/>
            <a:extLst>
              <a:ext uri="{FF2B5EF4-FFF2-40B4-BE49-F238E27FC236}">
                <a16:creationId xmlns:a16="http://schemas.microsoft.com/office/drawing/2014/main" id="{A9915AD7-FB5B-5949-87A4-8F96F808F807}"/>
              </a:ext>
            </a:extLst>
          </p:cNvPr>
          <p:cNvPicPr>
            <a:picLocks noRot="1" noChangeAspect="1"/>
          </p:cNvPicPr>
          <p:nvPr>
            <a:videoFile r:link="rId1"/>
          </p:nvPr>
        </p:nvPicPr>
        <p:blipFill>
          <a:blip r:embed="rId5"/>
          <a:stretch>
            <a:fillRect/>
          </a:stretch>
        </p:blipFill>
        <p:spPr>
          <a:xfrm>
            <a:off x="1875295" y="1524161"/>
            <a:ext cx="7843004" cy="4411690"/>
          </a:xfrm>
          <a:prstGeom prst="rect">
            <a:avLst/>
          </a:prstGeom>
        </p:spPr>
      </p:pic>
      <p:sp>
        <p:nvSpPr>
          <p:cNvPr id="3" name="Rectangle 2">
            <a:extLst>
              <a:ext uri="{FF2B5EF4-FFF2-40B4-BE49-F238E27FC236}">
                <a16:creationId xmlns:a16="http://schemas.microsoft.com/office/drawing/2014/main" id="{94D2CECF-63FC-CD4A-A199-24425D027A5F}"/>
              </a:ext>
            </a:extLst>
          </p:cNvPr>
          <p:cNvSpPr/>
          <p:nvPr/>
        </p:nvSpPr>
        <p:spPr>
          <a:xfrm>
            <a:off x="4475875" y="6212123"/>
            <a:ext cx="3227550" cy="369332"/>
          </a:xfrm>
          <a:prstGeom prst="rect">
            <a:avLst/>
          </a:prstGeom>
        </p:spPr>
        <p:txBody>
          <a:bodyPr wrap="none">
            <a:spAutoFit/>
          </a:bodyPr>
          <a:lstStyle/>
          <a:p>
            <a:r>
              <a:rPr lang="en-GB" dirty="0">
                <a:solidFill>
                  <a:schemeClr val="bg1"/>
                </a:solidFill>
              </a:rPr>
              <a:t>https://</a:t>
            </a:r>
            <a:r>
              <a:rPr lang="en-GB" dirty="0" err="1">
                <a:solidFill>
                  <a:schemeClr val="bg1"/>
                </a:solidFill>
              </a:rPr>
              <a:t>www.thesprintbook.com</a:t>
            </a:r>
            <a:endParaRPr lang="en-GB" dirty="0">
              <a:solidFill>
                <a:schemeClr val="bg1"/>
              </a:solidFill>
            </a:endParaRPr>
          </a:p>
        </p:txBody>
      </p:sp>
    </p:spTree>
    <p:extLst>
      <p:ext uri="{BB962C8B-B14F-4D97-AF65-F5344CB8AC3E}">
        <p14:creationId xmlns:p14="http://schemas.microsoft.com/office/powerpoint/2010/main" val="34950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3A7D-ED87-B141-AC89-0BD162CCBD61}"/>
              </a:ext>
            </a:extLst>
          </p:cNvPr>
          <p:cNvSpPr>
            <a:spLocks noGrp="1"/>
          </p:cNvSpPr>
          <p:nvPr>
            <p:ph type="title"/>
          </p:nvPr>
        </p:nvSpPr>
        <p:spPr/>
        <p:txBody>
          <a:bodyPr/>
          <a:lstStyle/>
          <a:p>
            <a:r>
              <a:rPr lang="en-GB" dirty="0">
                <a:latin typeface="Myriad Pro" panose="020B0503030403020204" pitchFamily="34" charset="0"/>
              </a:rPr>
              <a:t>The Sprint</a:t>
            </a:r>
          </a:p>
        </p:txBody>
      </p:sp>
      <p:pic>
        <p:nvPicPr>
          <p:cNvPr id="12" name="Content Placeholder 11" descr="A close up of a sign&#10;&#10;Description automatically generated">
            <a:extLst>
              <a:ext uri="{FF2B5EF4-FFF2-40B4-BE49-F238E27FC236}">
                <a16:creationId xmlns:a16="http://schemas.microsoft.com/office/drawing/2014/main" id="{550D6A96-081A-BA4E-A495-59D1C0A42507}"/>
              </a:ext>
            </a:extLst>
          </p:cNvPr>
          <p:cNvPicPr>
            <a:picLocks noGrp="1" noChangeAspect="1"/>
          </p:cNvPicPr>
          <p:nvPr>
            <p:ph idx="1"/>
          </p:nvPr>
        </p:nvPicPr>
        <p:blipFill>
          <a:blip r:embed="rId3"/>
          <a:stretch>
            <a:fillRect/>
          </a:stretch>
        </p:blipFill>
        <p:spPr>
          <a:xfrm>
            <a:off x="1755648" y="1726762"/>
            <a:ext cx="8521700" cy="3404476"/>
          </a:xfrm>
        </p:spPr>
      </p:pic>
    </p:spTree>
    <p:extLst>
      <p:ext uri="{BB962C8B-B14F-4D97-AF65-F5344CB8AC3E}">
        <p14:creationId xmlns:p14="http://schemas.microsoft.com/office/powerpoint/2010/main" val="107710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DDE8-ED80-3042-A92E-71D768A7B828}"/>
              </a:ext>
            </a:extLst>
          </p:cNvPr>
          <p:cNvSpPr>
            <a:spLocks noGrp="1"/>
          </p:cNvSpPr>
          <p:nvPr>
            <p:ph type="title"/>
          </p:nvPr>
        </p:nvSpPr>
        <p:spPr>
          <a:xfrm>
            <a:off x="1755648" y="365125"/>
            <a:ext cx="7223760" cy="1325563"/>
          </a:xfrm>
        </p:spPr>
        <p:txBody>
          <a:bodyPr/>
          <a:lstStyle/>
          <a:p>
            <a:r>
              <a:rPr lang="en-GB" dirty="0">
                <a:latin typeface="Myriad Pro" panose="020B0503030403020204" pitchFamily="34" charset="0"/>
              </a:rPr>
              <a:t>Monday - Map</a:t>
            </a:r>
          </a:p>
        </p:txBody>
      </p:sp>
      <p:pic>
        <p:nvPicPr>
          <p:cNvPr id="13" name="Picture 12" descr="A close up of text on a white background&#10;&#10;Description automatically generated">
            <a:extLst>
              <a:ext uri="{FF2B5EF4-FFF2-40B4-BE49-F238E27FC236}">
                <a16:creationId xmlns:a16="http://schemas.microsoft.com/office/drawing/2014/main" id="{F2324F20-E79D-DD49-A6D7-DA0983273513}"/>
              </a:ext>
            </a:extLst>
          </p:cNvPr>
          <p:cNvPicPr>
            <a:picLocks noChangeAspect="1"/>
          </p:cNvPicPr>
          <p:nvPr/>
        </p:nvPicPr>
        <p:blipFill>
          <a:blip r:embed="rId3">
            <a:duotone>
              <a:schemeClr val="accent1">
                <a:shade val="45000"/>
                <a:satMod val="135000"/>
              </a:schemeClr>
              <a:prstClr val="white"/>
            </a:duotone>
          </a:blip>
          <a:stretch>
            <a:fillRect/>
          </a:stretch>
        </p:blipFill>
        <p:spPr>
          <a:xfrm>
            <a:off x="1864297" y="1500841"/>
            <a:ext cx="8164830" cy="4801199"/>
          </a:xfrm>
          <a:prstGeom prst="rect">
            <a:avLst/>
          </a:prstGeom>
        </p:spPr>
      </p:pic>
    </p:spTree>
    <p:extLst>
      <p:ext uri="{BB962C8B-B14F-4D97-AF65-F5344CB8AC3E}">
        <p14:creationId xmlns:p14="http://schemas.microsoft.com/office/powerpoint/2010/main" val="204303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DDE8-ED80-3042-A92E-71D768A7B828}"/>
              </a:ext>
            </a:extLst>
          </p:cNvPr>
          <p:cNvSpPr>
            <a:spLocks noGrp="1"/>
          </p:cNvSpPr>
          <p:nvPr>
            <p:ph type="title"/>
          </p:nvPr>
        </p:nvSpPr>
        <p:spPr>
          <a:xfrm>
            <a:off x="1755648" y="365125"/>
            <a:ext cx="7223760" cy="1325563"/>
          </a:xfrm>
        </p:spPr>
        <p:txBody>
          <a:bodyPr/>
          <a:lstStyle/>
          <a:p>
            <a:r>
              <a:rPr lang="en-GB" dirty="0">
                <a:latin typeface="Myriad Pro" panose="020B0503030403020204" pitchFamily="34" charset="0"/>
              </a:rPr>
              <a:t>Tuesday - Sketch</a:t>
            </a:r>
          </a:p>
        </p:txBody>
      </p:sp>
      <p:sp>
        <p:nvSpPr>
          <p:cNvPr id="3" name="Content Placeholder 2">
            <a:extLst>
              <a:ext uri="{FF2B5EF4-FFF2-40B4-BE49-F238E27FC236}">
                <a16:creationId xmlns:a16="http://schemas.microsoft.com/office/drawing/2014/main" id="{7BD90126-D1BC-1C44-AED2-6E4DAD4A9EE5}"/>
              </a:ext>
            </a:extLst>
          </p:cNvPr>
          <p:cNvSpPr>
            <a:spLocks noGrp="1"/>
          </p:cNvSpPr>
          <p:nvPr>
            <p:ph idx="1"/>
          </p:nvPr>
        </p:nvSpPr>
        <p:spPr/>
        <p:txBody>
          <a:bodyPr/>
          <a:lstStyle/>
          <a:p>
            <a:pPr marL="0" indent="0">
              <a:buNone/>
            </a:pPr>
            <a:endParaRPr lang="en-GB" dirty="0"/>
          </a:p>
        </p:txBody>
      </p:sp>
      <p:pic>
        <p:nvPicPr>
          <p:cNvPr id="8" name="Picture 7" descr="A close up of a sign&#10;&#10;Description automatically generated">
            <a:extLst>
              <a:ext uri="{FF2B5EF4-FFF2-40B4-BE49-F238E27FC236}">
                <a16:creationId xmlns:a16="http://schemas.microsoft.com/office/drawing/2014/main" id="{F6517380-73E4-E84F-BD3E-BA75878B2B01}"/>
              </a:ext>
            </a:extLst>
          </p:cNvPr>
          <p:cNvPicPr>
            <a:picLocks noChangeAspect="1"/>
          </p:cNvPicPr>
          <p:nvPr/>
        </p:nvPicPr>
        <p:blipFill>
          <a:blip r:embed="rId3">
            <a:duotone>
              <a:schemeClr val="accent1">
                <a:shade val="45000"/>
                <a:satMod val="135000"/>
              </a:schemeClr>
              <a:prstClr val="white"/>
            </a:duotone>
          </a:blip>
          <a:stretch>
            <a:fillRect/>
          </a:stretch>
        </p:blipFill>
        <p:spPr>
          <a:xfrm>
            <a:off x="1159184" y="2002473"/>
            <a:ext cx="9724345" cy="2853055"/>
          </a:xfrm>
          <a:prstGeom prst="rect">
            <a:avLst/>
          </a:prstGeom>
        </p:spPr>
      </p:pic>
    </p:spTree>
    <p:extLst>
      <p:ext uri="{BB962C8B-B14F-4D97-AF65-F5344CB8AC3E}">
        <p14:creationId xmlns:p14="http://schemas.microsoft.com/office/powerpoint/2010/main" val="145650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22AD-5F39-934B-A6E2-CB01163EED27}"/>
              </a:ext>
            </a:extLst>
          </p:cNvPr>
          <p:cNvSpPr>
            <a:spLocks noGrp="1"/>
          </p:cNvSpPr>
          <p:nvPr>
            <p:ph type="title"/>
          </p:nvPr>
        </p:nvSpPr>
        <p:spPr/>
        <p:txBody>
          <a:bodyPr/>
          <a:lstStyle/>
          <a:p>
            <a:r>
              <a:rPr lang="en-GB" dirty="0">
                <a:latin typeface="Myriad Pro" panose="020B0503030403020204" pitchFamily="34" charset="0"/>
              </a:rPr>
              <a:t>Wednesday - Decide</a:t>
            </a:r>
          </a:p>
        </p:txBody>
      </p:sp>
      <p:sp>
        <p:nvSpPr>
          <p:cNvPr id="4" name="Content Placeholder 3">
            <a:extLst>
              <a:ext uri="{FF2B5EF4-FFF2-40B4-BE49-F238E27FC236}">
                <a16:creationId xmlns:a16="http://schemas.microsoft.com/office/drawing/2014/main" id="{FB9AFC9A-9AF5-F24D-A1B0-0A5D7E04A34E}"/>
              </a:ext>
            </a:extLst>
          </p:cNvPr>
          <p:cNvSpPr>
            <a:spLocks noGrp="1"/>
          </p:cNvSpPr>
          <p:nvPr>
            <p:ph idx="1"/>
          </p:nvPr>
        </p:nvSpPr>
        <p:spPr/>
        <p:txBody>
          <a:bodyPr/>
          <a:lstStyle/>
          <a:p>
            <a:endParaRPr lang="en-GB" dirty="0"/>
          </a:p>
        </p:txBody>
      </p:sp>
      <p:pic>
        <p:nvPicPr>
          <p:cNvPr id="6" name="Picture 5" descr="A close up of a piece of paper&#10;&#10;Description automatically generated">
            <a:extLst>
              <a:ext uri="{FF2B5EF4-FFF2-40B4-BE49-F238E27FC236}">
                <a16:creationId xmlns:a16="http://schemas.microsoft.com/office/drawing/2014/main" id="{A55F23FA-64E7-E244-906B-2D0EF4C8308A}"/>
              </a:ext>
            </a:extLst>
          </p:cNvPr>
          <p:cNvPicPr>
            <a:picLocks noChangeAspect="1"/>
          </p:cNvPicPr>
          <p:nvPr/>
        </p:nvPicPr>
        <p:blipFill>
          <a:blip r:embed="rId3"/>
          <a:stretch>
            <a:fillRect/>
          </a:stretch>
        </p:blipFill>
        <p:spPr>
          <a:xfrm>
            <a:off x="1755647" y="1690688"/>
            <a:ext cx="8522207" cy="3751228"/>
          </a:xfrm>
          <a:prstGeom prst="rect">
            <a:avLst/>
          </a:prstGeom>
        </p:spPr>
      </p:pic>
    </p:spTree>
    <p:extLst>
      <p:ext uri="{BB962C8B-B14F-4D97-AF65-F5344CB8AC3E}">
        <p14:creationId xmlns:p14="http://schemas.microsoft.com/office/powerpoint/2010/main" val="135983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85CE8-85E0-FF41-A352-3857445982CD}"/>
              </a:ext>
            </a:extLst>
          </p:cNvPr>
          <p:cNvSpPr>
            <a:spLocks noGrp="1"/>
          </p:cNvSpPr>
          <p:nvPr>
            <p:ph type="title"/>
          </p:nvPr>
        </p:nvSpPr>
        <p:spPr>
          <a:xfrm>
            <a:off x="1755647" y="485896"/>
            <a:ext cx="9158166" cy="1325563"/>
          </a:xfrm>
        </p:spPr>
        <p:txBody>
          <a:bodyPr>
            <a:normAutofit/>
          </a:bodyPr>
          <a:lstStyle/>
          <a:p>
            <a:r>
              <a:rPr lang="en-GB" dirty="0">
                <a:latin typeface="Myriad Pro" panose="020B0503030403020204" pitchFamily="34" charset="0"/>
              </a:rPr>
              <a:t>Thursday - Prototype</a:t>
            </a:r>
          </a:p>
        </p:txBody>
      </p:sp>
      <p:sp>
        <p:nvSpPr>
          <p:cNvPr id="4" name="Content Placeholder 3">
            <a:extLst>
              <a:ext uri="{FF2B5EF4-FFF2-40B4-BE49-F238E27FC236}">
                <a16:creationId xmlns:a16="http://schemas.microsoft.com/office/drawing/2014/main" id="{998CAA8A-9766-1A4C-8F70-20E4C00B6FFC}"/>
              </a:ext>
            </a:extLst>
          </p:cNvPr>
          <p:cNvSpPr>
            <a:spLocks noGrp="1"/>
          </p:cNvSpPr>
          <p:nvPr>
            <p:ph idx="1"/>
          </p:nvPr>
        </p:nvSpPr>
        <p:spPr/>
        <p:txBody>
          <a:bodyPr/>
          <a:lstStyle/>
          <a:p>
            <a:endParaRPr lang="en-GB" dirty="0"/>
          </a:p>
        </p:txBody>
      </p:sp>
      <p:pic>
        <p:nvPicPr>
          <p:cNvPr id="5" name="Graphic 4" descr="Stopwatch">
            <a:extLst>
              <a:ext uri="{FF2B5EF4-FFF2-40B4-BE49-F238E27FC236}">
                <a16:creationId xmlns:a16="http://schemas.microsoft.com/office/drawing/2014/main" id="{BBE881D0-CEF0-3647-9E2B-992635A27A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635" y="6162797"/>
            <a:ext cx="638175" cy="638175"/>
          </a:xfrm>
          <a:prstGeom prst="rect">
            <a:avLst/>
          </a:prstGeom>
        </p:spPr>
      </p:pic>
      <p:pic>
        <p:nvPicPr>
          <p:cNvPr id="6" name="Picture 5" descr="A close up of a white wall&#10;&#10;Description automatically generated">
            <a:extLst>
              <a:ext uri="{FF2B5EF4-FFF2-40B4-BE49-F238E27FC236}">
                <a16:creationId xmlns:a16="http://schemas.microsoft.com/office/drawing/2014/main" id="{561F1A5C-9C6D-4042-B3C4-747C850AD7CD}"/>
              </a:ext>
            </a:extLst>
          </p:cNvPr>
          <p:cNvPicPr>
            <a:picLocks noChangeAspect="1"/>
          </p:cNvPicPr>
          <p:nvPr/>
        </p:nvPicPr>
        <p:blipFill rotWithShape="1">
          <a:blip r:embed="rId5"/>
          <a:srcRect l="6633" t="4245" r="4704" b="15501"/>
          <a:stretch/>
        </p:blipFill>
        <p:spPr>
          <a:xfrm>
            <a:off x="2891148" y="1811459"/>
            <a:ext cx="6409705" cy="4351338"/>
          </a:xfrm>
          <a:prstGeom prst="rect">
            <a:avLst/>
          </a:prstGeom>
        </p:spPr>
      </p:pic>
    </p:spTree>
    <p:extLst>
      <p:ext uri="{BB962C8B-B14F-4D97-AF65-F5344CB8AC3E}">
        <p14:creationId xmlns:p14="http://schemas.microsoft.com/office/powerpoint/2010/main" val="3517314921"/>
      </p:ext>
    </p:extLst>
  </p:cSld>
  <p:clrMapOvr>
    <a:masterClrMapping/>
  </p:clrMapOvr>
</p:sld>
</file>

<file path=ppt/theme/theme1.xml><?xml version="1.0" encoding="utf-8"?>
<a:theme xmlns:a="http://schemas.openxmlformats.org/drawingml/2006/main" name="Office Theme">
  <a:themeElements>
    <a:clrScheme name="Entelect">
      <a:dk1>
        <a:srgbClr val="000000"/>
      </a:dk1>
      <a:lt1>
        <a:srgbClr val="FFFFFF"/>
      </a:lt1>
      <a:dk2>
        <a:srgbClr val="024986"/>
      </a:dk2>
      <a:lt2>
        <a:srgbClr val="E9E6E0"/>
      </a:lt2>
      <a:accent1>
        <a:srgbClr val="293A60"/>
      </a:accent1>
      <a:accent2>
        <a:srgbClr val="9B157C"/>
      </a:accent2>
      <a:accent3>
        <a:srgbClr val="ACC656"/>
      </a:accent3>
      <a:accent4>
        <a:srgbClr val="02909C"/>
      </a:accent4>
      <a:accent5>
        <a:srgbClr val="268B42"/>
      </a:accent5>
      <a:accent6>
        <a:srgbClr val="EA8B2D"/>
      </a:accent6>
      <a:hlink>
        <a:srgbClr val="02909C"/>
      </a:hlink>
      <a:folHlink>
        <a:srgbClr val="9B157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4155</TotalTime>
  <Words>602</Words>
  <Application>Microsoft Macintosh PowerPoint</Application>
  <PresentationFormat>Widescreen</PresentationFormat>
  <Paragraphs>84</Paragraphs>
  <Slides>11</Slides>
  <Notes>11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Acier BAT Text Noir</vt:lpstr>
      <vt:lpstr>Arial</vt:lpstr>
      <vt:lpstr>Calibri</vt:lpstr>
      <vt:lpstr>Myriad Pro</vt:lpstr>
      <vt:lpstr>Office Theme</vt:lpstr>
      <vt:lpstr>Design Sprint</vt:lpstr>
      <vt:lpstr>Design Sprint Practical – A Hair App</vt:lpstr>
      <vt:lpstr>Problem Statement</vt:lpstr>
      <vt:lpstr>Video</vt:lpstr>
      <vt:lpstr>The Sprint</vt:lpstr>
      <vt:lpstr>Monday - Map</vt:lpstr>
      <vt:lpstr>Tuesday - Sketch</vt:lpstr>
      <vt:lpstr>Wednesday - Decide</vt:lpstr>
      <vt:lpstr>Thursday - Prototype</vt:lpstr>
      <vt:lpstr>Friday - Test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Safiyya Laher</dc:creator>
  <cp:lastModifiedBy>Jamie Hirst</cp:lastModifiedBy>
  <cp:revision>88</cp:revision>
  <dcterms:created xsi:type="dcterms:W3CDTF">2019-02-15T07:37:04Z</dcterms:created>
  <dcterms:modified xsi:type="dcterms:W3CDTF">2019-10-28T14:24:17Z</dcterms:modified>
</cp:coreProperties>
</file>