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873-1869-4918-8CB5-97FACF9A5E7A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A93D7AC-E8A0-4C12-8C3B-6830C39AAA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873-1869-4918-8CB5-97FACF9A5E7A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D7AC-E8A0-4C12-8C3B-6830C39AA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873-1869-4918-8CB5-97FACF9A5E7A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D7AC-E8A0-4C12-8C3B-6830C39AA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873-1869-4918-8CB5-97FACF9A5E7A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D7AC-E8A0-4C12-8C3B-6830C39AAA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873-1869-4918-8CB5-97FACF9A5E7A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A93D7AC-E8A0-4C12-8C3B-6830C39AA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873-1869-4918-8CB5-97FACF9A5E7A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D7AC-E8A0-4C12-8C3B-6830C39AAA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873-1869-4918-8CB5-97FACF9A5E7A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D7AC-E8A0-4C12-8C3B-6830C39AAA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873-1869-4918-8CB5-97FACF9A5E7A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D7AC-E8A0-4C12-8C3B-6830C39AA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873-1869-4918-8CB5-97FACF9A5E7A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D7AC-E8A0-4C12-8C3B-6830C39AA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873-1869-4918-8CB5-97FACF9A5E7A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3D7AC-E8A0-4C12-8C3B-6830C39AAA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C9873-1869-4918-8CB5-97FACF9A5E7A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A93D7AC-E8A0-4C12-8C3B-6830C39AAA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3C9873-1869-4918-8CB5-97FACF9A5E7A}" type="datetimeFigureOut">
              <a:rPr lang="en-US" smtClean="0"/>
              <a:pPr/>
              <a:t>10/22/2010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A93D7AC-E8A0-4C12-8C3B-6830C39AAA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8800" y="4800600"/>
            <a:ext cx="6400800" cy="1600200"/>
          </a:xfrm>
        </p:spPr>
        <p:txBody>
          <a:bodyPr/>
          <a:lstStyle/>
          <a:p>
            <a:pPr algn="r"/>
            <a:r>
              <a:rPr lang="en-US" dirty="0" smtClean="0"/>
              <a:t>Presented by-</a:t>
            </a:r>
          </a:p>
          <a:p>
            <a:pPr algn="r"/>
            <a:r>
              <a:rPr lang="en-US" sz="1800" b="1" dirty="0" err="1" smtClean="0">
                <a:latin typeface="Georgia" pitchFamily="18" charset="0"/>
              </a:rPr>
              <a:t>Girish</a:t>
            </a:r>
            <a:r>
              <a:rPr lang="en-US" sz="1800" b="1" dirty="0" smtClean="0">
                <a:latin typeface="Georgia" pitchFamily="18" charset="0"/>
              </a:rPr>
              <a:t> </a:t>
            </a:r>
            <a:r>
              <a:rPr lang="en-US" sz="1800" b="1" dirty="0" err="1" smtClean="0">
                <a:latin typeface="Georgia" pitchFamily="18" charset="0"/>
              </a:rPr>
              <a:t>Baldota</a:t>
            </a:r>
            <a:r>
              <a:rPr lang="en-US" sz="1800" b="1" dirty="0" smtClean="0">
                <a:latin typeface="Georgia" pitchFamily="18" charset="0"/>
              </a:rPr>
              <a:t> and </a:t>
            </a:r>
            <a:r>
              <a:rPr lang="en-US" sz="1800" b="1" dirty="0" err="1" smtClean="0">
                <a:latin typeface="Georgia" pitchFamily="18" charset="0"/>
              </a:rPr>
              <a:t>Mandar</a:t>
            </a:r>
            <a:r>
              <a:rPr lang="en-US" sz="1800" b="1" dirty="0" smtClean="0">
                <a:latin typeface="Georgia" pitchFamily="18" charset="0"/>
              </a:rPr>
              <a:t> Desai</a:t>
            </a:r>
            <a:endParaRPr lang="en-US" sz="1800" b="1" dirty="0">
              <a:latin typeface="Georgia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i="1" u="sng" smtClean="0">
                <a:latin typeface="Imprint MT Shadow" pitchFamily="82" charset="0"/>
              </a:rPr>
              <a:t>FORK BOMB ATTACK</a:t>
            </a:r>
            <a:endParaRPr lang="en-US" i="1" u="sng" dirty="0">
              <a:latin typeface="Imprint MT Shadow" pitchFamily="82" charset="0"/>
            </a:endParaRPr>
          </a:p>
        </p:txBody>
      </p:sp>
      <p:pic>
        <p:nvPicPr>
          <p:cNvPr id="6" name="Picture 5" descr="forkbom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2400"/>
            <a:ext cx="1143000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57600"/>
            <a:ext cx="6400800" cy="1600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smtClean="0"/>
              <a:t>Fork Bomb History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/>
          </a:p>
          <a:p>
            <a:pPr algn="l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Pre-requirement for the fork bomb</a:t>
            </a:r>
          </a:p>
          <a:p>
            <a:pPr algn="l">
              <a:buFont typeface="Arial" pitchFamily="34" charset="0"/>
              <a:buChar char="•"/>
            </a:pPr>
            <a:endParaRPr lang="en-US" sz="2400" dirty="0" smtClean="0"/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i="1" smtClean="0">
                <a:latin typeface="Imprint MT Shadow" pitchFamily="82" charset="0"/>
              </a:rPr>
              <a:t>Introduction</a:t>
            </a:r>
            <a:endParaRPr lang="en-US" i="1" dirty="0">
              <a:latin typeface="Imprint MT Shadow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3352800"/>
            <a:ext cx="6553200" cy="2743200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Denial of Service attack 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Fork System Call &lt;</a:t>
            </a:r>
            <a:r>
              <a:rPr lang="en-US" dirty="0" err="1" smtClean="0"/>
              <a:t>pid_t</a:t>
            </a:r>
            <a:r>
              <a:rPr lang="en-US" dirty="0" smtClean="0"/>
              <a:t> fork(void)&gt;</a:t>
            </a: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Formation of Fork Bomb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i="1" smtClean="0">
                <a:latin typeface="Imprint MT Shadow" pitchFamily="82" charset="0"/>
              </a:rPr>
              <a:t>What is Fork Bomb</a:t>
            </a:r>
            <a:endParaRPr lang="en-US" i="1" dirty="0">
              <a:latin typeface="Imprint MT Shadow" pitchFamily="82" charset="0"/>
            </a:endParaRPr>
          </a:p>
        </p:txBody>
      </p:sp>
      <p:pic>
        <p:nvPicPr>
          <p:cNvPr id="6" name="Picture 5" descr="800px-Fork_bomb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276600"/>
            <a:ext cx="4820424" cy="2964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419600" y="3657600"/>
            <a:ext cx="3810000" cy="2362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1" dirty="0" smtClean="0">
                <a:latin typeface="Georgia" pitchFamily="18" charset="0"/>
              </a:rPr>
              <a:t>#include &lt;</a:t>
            </a:r>
            <a:r>
              <a:rPr lang="en-US" sz="1800" b="1" dirty="0" err="1" smtClean="0">
                <a:latin typeface="Georgia" pitchFamily="18" charset="0"/>
              </a:rPr>
              <a:t>unistd.h</a:t>
            </a:r>
            <a:r>
              <a:rPr lang="en-US" sz="1800" b="1" dirty="0" smtClean="0">
                <a:latin typeface="Georgia" pitchFamily="18" charset="0"/>
              </a:rPr>
              <a:t>&gt;</a:t>
            </a:r>
          </a:p>
          <a:p>
            <a:pPr algn="l"/>
            <a:endParaRPr lang="en-US" sz="1800" b="1" dirty="0" smtClean="0">
              <a:latin typeface="Georgia" pitchFamily="18" charset="0"/>
            </a:endParaRPr>
          </a:p>
          <a:p>
            <a:pPr algn="l"/>
            <a:r>
              <a:rPr lang="en-US" sz="1800" b="1" dirty="0" err="1" smtClean="0">
                <a:latin typeface="Georgia" pitchFamily="18" charset="0"/>
              </a:rPr>
              <a:t>int</a:t>
            </a:r>
            <a:r>
              <a:rPr lang="en-US" sz="1800" b="1" dirty="0" smtClean="0">
                <a:latin typeface="Georgia" pitchFamily="18" charset="0"/>
              </a:rPr>
              <a:t> main(void)</a:t>
            </a:r>
          </a:p>
          <a:p>
            <a:pPr algn="l"/>
            <a:r>
              <a:rPr lang="en-US" sz="1800" b="1" dirty="0" smtClean="0">
                <a:latin typeface="Georgia" pitchFamily="18" charset="0"/>
              </a:rPr>
              <a:t>{</a:t>
            </a:r>
          </a:p>
          <a:p>
            <a:pPr algn="l"/>
            <a:r>
              <a:rPr lang="en-US" sz="1800" b="1" dirty="0" smtClean="0">
                <a:latin typeface="Georgia" pitchFamily="18" charset="0"/>
              </a:rPr>
              <a:t>	for(;;)</a:t>
            </a:r>
          </a:p>
          <a:p>
            <a:pPr algn="l"/>
            <a:r>
              <a:rPr lang="en-US" sz="1800" b="1" dirty="0" smtClean="0">
                <a:latin typeface="Georgia" pitchFamily="18" charset="0"/>
              </a:rPr>
              <a:t>	fork();</a:t>
            </a:r>
          </a:p>
          <a:p>
            <a:pPr algn="l"/>
            <a:r>
              <a:rPr lang="en-US" sz="1800" b="1" dirty="0" smtClean="0">
                <a:latin typeface="Georgia" pitchFamily="18" charset="0"/>
              </a:rPr>
              <a:t>	return 0;</a:t>
            </a:r>
          </a:p>
          <a:p>
            <a:pPr algn="l"/>
            <a:r>
              <a:rPr lang="en-US" sz="1800" b="1" dirty="0" smtClean="0">
                <a:latin typeface="Georgia" pitchFamily="18" charset="0"/>
              </a:rPr>
              <a:t>}</a:t>
            </a:r>
          </a:p>
          <a:p>
            <a:pPr algn="r"/>
            <a:endParaRPr lang="en-US" sz="1800" b="1" dirty="0">
              <a:latin typeface="Georgia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i="1" smtClean="0">
                <a:latin typeface="Imprint MT Shadow" pitchFamily="82" charset="0"/>
              </a:rPr>
              <a:t>Implementation and behaviour of fork bomb attack</a:t>
            </a:r>
            <a:endParaRPr lang="en-US" i="1" dirty="0">
              <a:latin typeface="Imprint MT Shadow" pitchFamily="82" charset="0"/>
            </a:endParaRPr>
          </a:p>
        </p:txBody>
      </p:sp>
      <p:pic>
        <p:nvPicPr>
          <p:cNvPr id="6" name="Picture 5" descr="fork-bomb-mousep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81400"/>
            <a:ext cx="2611609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4800" y="3505200"/>
            <a:ext cx="8382000" cy="3200400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400" dirty="0" smtClean="0"/>
              <a:t>Limiting user processes - To limit user process just add user name or group or all users </a:t>
            </a:r>
            <a:r>
              <a:rPr lang="en-US" sz="6400" dirty="0" smtClean="0"/>
              <a:t>to 			  /etc/security/</a:t>
            </a:r>
            <a:r>
              <a:rPr lang="en-US" sz="6400" dirty="0" err="1" smtClean="0"/>
              <a:t>limits.conf</a:t>
            </a:r>
            <a:r>
              <a:rPr lang="en-US" sz="6400" dirty="0" smtClean="0"/>
              <a:t>   file </a:t>
            </a:r>
            <a:r>
              <a:rPr lang="en-US" sz="6400" dirty="0" smtClean="0"/>
              <a:t>and impose process limitations.</a:t>
            </a:r>
          </a:p>
          <a:p>
            <a:pPr algn="l"/>
            <a:endParaRPr lang="en-US" sz="6400" dirty="0" smtClean="0"/>
          </a:p>
          <a:p>
            <a:pPr algn="l">
              <a:buFont typeface="Arial" pitchFamily="34" charset="0"/>
              <a:buChar char="•"/>
            </a:pPr>
            <a:r>
              <a:rPr lang="en-US" sz="6400" dirty="0" smtClean="0"/>
              <a:t> Understanding /etc/security/</a:t>
            </a:r>
            <a:r>
              <a:rPr lang="en-US" sz="6400" dirty="0" err="1" smtClean="0"/>
              <a:t>limits.conf</a:t>
            </a:r>
            <a:r>
              <a:rPr lang="en-US" sz="6400" dirty="0" smtClean="0"/>
              <a:t> file -	&lt;domain&gt; &lt;type&gt;&lt;item&gt;&lt;value&gt;</a:t>
            </a:r>
          </a:p>
          <a:p>
            <a:pPr algn="l">
              <a:buFont typeface="Arial" pitchFamily="34" charset="0"/>
              <a:buChar char="•"/>
            </a:pPr>
            <a:endParaRPr lang="en-US" sz="6400" dirty="0" smtClean="0"/>
          </a:p>
          <a:p>
            <a:pPr algn="l">
              <a:buFont typeface="Arial" pitchFamily="34" charset="0"/>
              <a:buChar char="•"/>
            </a:pPr>
            <a:r>
              <a:rPr lang="en-US" sz="6400" dirty="0" smtClean="0"/>
              <a:t> The root for opening Configuration file -	# vi /etc/security/</a:t>
            </a:r>
            <a:r>
              <a:rPr lang="en-US" sz="6400" dirty="0" err="1" smtClean="0"/>
              <a:t>limits.conf</a:t>
            </a:r>
            <a:endParaRPr lang="en-US" sz="6400" dirty="0" smtClean="0"/>
          </a:p>
          <a:p>
            <a:pPr algn="l">
              <a:buFont typeface="Arial" pitchFamily="34" charset="0"/>
              <a:buChar char="•"/>
            </a:pPr>
            <a:endParaRPr lang="en-US" sz="6400" dirty="0" smtClean="0"/>
          </a:p>
          <a:p>
            <a:pPr algn="l">
              <a:buFont typeface="Arial" pitchFamily="34" charset="0"/>
              <a:buChar char="•"/>
            </a:pPr>
            <a:r>
              <a:rPr lang="en-US" sz="6400" dirty="0" smtClean="0"/>
              <a:t> E.g.</a:t>
            </a:r>
            <a:r>
              <a:rPr lang="nl-NL" sz="6400" dirty="0" smtClean="0"/>
              <a:t>- 	   vivek hard nproc 300</a:t>
            </a:r>
            <a:br>
              <a:rPr lang="nl-NL" sz="6400" dirty="0" smtClean="0"/>
            </a:br>
            <a:r>
              <a:rPr lang="nl-NL" sz="6400" dirty="0" smtClean="0"/>
              <a:t>	@student hard nproc 50</a:t>
            </a:r>
            <a:br>
              <a:rPr lang="nl-NL" sz="6400" dirty="0" smtClean="0"/>
            </a:br>
            <a:r>
              <a:rPr lang="nl-NL" sz="6400" dirty="0" smtClean="0"/>
              <a:t>	@faculty soft nproc 100</a:t>
            </a:r>
            <a:endParaRPr lang="en-US" sz="6400" dirty="0" smtClean="0"/>
          </a:p>
          <a:p>
            <a:pPr algn="l"/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 algn="l"/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i="1" smtClean="0">
                <a:latin typeface="Imprint MT Shadow" pitchFamily="82" charset="0"/>
              </a:rPr>
              <a:t>How to Prevent the attack</a:t>
            </a:r>
            <a:endParaRPr lang="en-US" i="1" dirty="0">
              <a:latin typeface="Imprint MT Shadow" pitchFamily="82" charset="0"/>
            </a:endParaRPr>
          </a:p>
        </p:txBody>
      </p:sp>
      <p:pic>
        <p:nvPicPr>
          <p:cNvPr id="6" name="Picture 5" descr="images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5257800"/>
            <a:ext cx="1805473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i="1" smtClean="0">
                <a:latin typeface="Imprint MT Shadow" pitchFamily="82" charset="0"/>
              </a:rPr>
              <a:t>Conclusion</a:t>
            </a:r>
            <a:endParaRPr lang="en-US" i="1" dirty="0">
              <a:latin typeface="Imprint MT Shadow" pitchFamily="82" charset="0"/>
            </a:endParaRP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810000"/>
            <a:ext cx="2286000" cy="200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90800" y="4419600"/>
            <a:ext cx="3886200" cy="16002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002060"/>
                </a:solidFill>
                <a:latin typeface="Harrington" pitchFamily="82" charset="0"/>
              </a:rPr>
              <a:t>Questions </a:t>
            </a:r>
          </a:p>
          <a:p>
            <a:pPr algn="l"/>
            <a:r>
              <a:rPr lang="en-US" sz="2800" b="1" dirty="0" smtClean="0">
                <a:solidFill>
                  <a:srgbClr val="002060"/>
                </a:solidFill>
                <a:latin typeface="Harrington" pitchFamily="82" charset="0"/>
              </a:rPr>
              <a:t>	and </a:t>
            </a:r>
          </a:p>
          <a:p>
            <a:pPr algn="l"/>
            <a:r>
              <a:rPr lang="en-US" sz="2800" b="1" dirty="0" smtClean="0">
                <a:solidFill>
                  <a:srgbClr val="002060"/>
                </a:solidFill>
                <a:latin typeface="Harrington" pitchFamily="82" charset="0"/>
              </a:rPr>
              <a:t>	      Answer. . . . .</a:t>
            </a:r>
            <a:endParaRPr lang="en-US" sz="2800" b="1" dirty="0">
              <a:solidFill>
                <a:srgbClr val="002060"/>
              </a:solidFill>
              <a:latin typeface="Harrington" pitchFamily="8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i="1" smtClean="0">
                <a:latin typeface="Imprint MT Shadow" pitchFamily="82" charset="0"/>
              </a:rPr>
              <a:t>Thank You</a:t>
            </a:r>
            <a:endParaRPr lang="en-US" i="1" dirty="0">
              <a:latin typeface="Imprint MT Shadow" pitchFamily="82" charset="0"/>
            </a:endParaRPr>
          </a:p>
        </p:txBody>
      </p:sp>
      <p:pic>
        <p:nvPicPr>
          <p:cNvPr id="6" name="Picture 5" descr="image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276600"/>
            <a:ext cx="1981200" cy="1415143"/>
          </a:xfrm>
          <a:prstGeom prst="rect">
            <a:avLst/>
          </a:prstGeom>
        </p:spPr>
      </p:pic>
      <p:pic>
        <p:nvPicPr>
          <p:cNvPr id="7" name="Picture 6" descr="images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5181600"/>
            <a:ext cx="1945604" cy="14573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930</TotalTime>
  <Words>87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FORK BOMB ATTACK</vt:lpstr>
      <vt:lpstr>Introduction</vt:lpstr>
      <vt:lpstr>What is Fork Bomb</vt:lpstr>
      <vt:lpstr>Implementation and behaviour of fork bomb attack</vt:lpstr>
      <vt:lpstr>How to Prevent the attack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gbaldota</dc:creator>
  <cp:lastModifiedBy>gbaldota</cp:lastModifiedBy>
  <cp:revision>30</cp:revision>
  <dcterms:created xsi:type="dcterms:W3CDTF">2010-10-19T04:04:58Z</dcterms:created>
  <dcterms:modified xsi:type="dcterms:W3CDTF">2010-10-22T10:12:43Z</dcterms:modified>
</cp:coreProperties>
</file>