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Lst>
  <p:sldSz cy="21396950" cx="30266650"/>
  <p:notesSz cx="6858000" cy="9144000"/>
  <p:embeddedFontLst>
    <p:embeddedFont>
      <p:font typeface="Prata"/>
      <p:regular r:id="rId6"/>
    </p:embeddedFont>
    <p:embeddedFont>
      <p:font typeface="Didact Gothic"/>
      <p:regular r:id="rId7"/>
    </p:embeddedFont>
    <p:embeddedFont>
      <p:font typeface="Roboto Condensed"/>
      <p:regular r:id="rId8"/>
      <p:bold r:id="rId9"/>
      <p:italic r:id="rId10"/>
      <p:boldItalic r:id="rId11"/>
    </p:embeddedFont>
    <p:embeddedFont>
      <p:font typeface="Roboto Condensed Medium"/>
      <p:regular r:id="rId12"/>
      <p:bold r:id="rId13"/>
      <p:italic r:id="rId14"/>
      <p:boldItalic r:id="rId15"/>
    </p:embeddedFont>
    <p:embeddedFont>
      <p:font typeface="Roboto Condensed SemiBol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Condensed-boldItalic.fntdata"/><Relationship Id="rId10" Type="http://schemas.openxmlformats.org/officeDocument/2006/relationships/font" Target="fonts/RobotoCondensed-italic.fntdata"/><Relationship Id="rId13" Type="http://schemas.openxmlformats.org/officeDocument/2006/relationships/font" Target="fonts/RobotoCondensedMedium-bold.fntdata"/><Relationship Id="rId12" Type="http://schemas.openxmlformats.org/officeDocument/2006/relationships/font" Target="fonts/RobotoCondensed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Condensed-bold.fntdata"/><Relationship Id="rId15" Type="http://schemas.openxmlformats.org/officeDocument/2006/relationships/font" Target="fonts/RobotoCondensedMedium-boldItalic.fntdata"/><Relationship Id="rId14" Type="http://schemas.openxmlformats.org/officeDocument/2006/relationships/font" Target="fonts/RobotoCondensedMedium-italic.fntdata"/><Relationship Id="rId17" Type="http://schemas.openxmlformats.org/officeDocument/2006/relationships/font" Target="fonts/RobotoCondensedSemiBold-bold.fntdata"/><Relationship Id="rId16" Type="http://schemas.openxmlformats.org/officeDocument/2006/relationships/font" Target="fonts/RobotoCondensedSemiBold-regular.fntdata"/><Relationship Id="rId5" Type="http://schemas.openxmlformats.org/officeDocument/2006/relationships/slide" Target="slides/slide1.xml"/><Relationship Id="rId19" Type="http://schemas.openxmlformats.org/officeDocument/2006/relationships/font" Target="fonts/RobotoCondensedSemiBold-boldItalic.fntdata"/><Relationship Id="rId6" Type="http://schemas.openxmlformats.org/officeDocument/2006/relationships/font" Target="fonts/Prata-regular.fntdata"/><Relationship Id="rId18" Type="http://schemas.openxmlformats.org/officeDocument/2006/relationships/font" Target="fonts/RobotoCondensedSemiBold-italic.fntdata"/><Relationship Id="rId7" Type="http://schemas.openxmlformats.org/officeDocument/2006/relationships/font" Target="fonts/DidactGothic-regular.fntdata"/><Relationship Id="rId8" Type="http://schemas.openxmlformats.org/officeDocument/2006/relationships/font" Target="fonts/RobotoCondense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154" y="685800"/>
            <a:ext cx="4850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71c6f8a115_0_103:notes"/>
          <p:cNvSpPr/>
          <p:nvPr>
            <p:ph idx="2" type="sldImg"/>
          </p:nvPr>
        </p:nvSpPr>
        <p:spPr>
          <a:xfrm>
            <a:off x="1004096" y="685800"/>
            <a:ext cx="48504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271c6f8a11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1745" y="5796276"/>
            <a:ext cx="25008000" cy="5231700"/>
          </a:xfrm>
          <a:prstGeom prst="rect">
            <a:avLst/>
          </a:prstGeom>
        </p:spPr>
        <p:txBody>
          <a:bodyPr anchorCtr="0" anchor="b" bIns="329775" lIns="329775" spcFirstLastPara="1" rIns="329775" wrap="square" tIns="329775">
            <a:normAutofit/>
          </a:bodyPr>
          <a:lstStyle>
            <a:lvl1pPr lvl="0" rtl="0">
              <a:spcBef>
                <a:spcPts val="0"/>
              </a:spcBef>
              <a:spcAft>
                <a:spcPts val="0"/>
              </a:spcAft>
              <a:buSzPts val="18800"/>
              <a:buNone/>
              <a:defRPr i="1" sz="15000"/>
            </a:lvl1pPr>
            <a:lvl2pPr lvl="1" rtl="0" algn="ctr">
              <a:spcBef>
                <a:spcPts val="0"/>
              </a:spcBef>
              <a:spcAft>
                <a:spcPts val="0"/>
              </a:spcAft>
              <a:buSzPts val="18800"/>
              <a:buNone/>
              <a:defRPr sz="18800"/>
            </a:lvl2pPr>
            <a:lvl3pPr lvl="2" rtl="0" algn="ctr">
              <a:spcBef>
                <a:spcPts val="0"/>
              </a:spcBef>
              <a:spcAft>
                <a:spcPts val="0"/>
              </a:spcAft>
              <a:buSzPts val="18800"/>
              <a:buNone/>
              <a:defRPr sz="18800"/>
            </a:lvl3pPr>
            <a:lvl4pPr lvl="3" rtl="0" algn="ctr">
              <a:spcBef>
                <a:spcPts val="0"/>
              </a:spcBef>
              <a:spcAft>
                <a:spcPts val="0"/>
              </a:spcAft>
              <a:buSzPts val="18800"/>
              <a:buNone/>
              <a:defRPr sz="18800"/>
            </a:lvl4pPr>
            <a:lvl5pPr lvl="4" rtl="0" algn="ctr">
              <a:spcBef>
                <a:spcPts val="0"/>
              </a:spcBef>
              <a:spcAft>
                <a:spcPts val="0"/>
              </a:spcAft>
              <a:buSzPts val="18800"/>
              <a:buNone/>
              <a:defRPr sz="18800"/>
            </a:lvl5pPr>
            <a:lvl6pPr lvl="5" rtl="0" algn="ctr">
              <a:spcBef>
                <a:spcPts val="0"/>
              </a:spcBef>
              <a:spcAft>
                <a:spcPts val="0"/>
              </a:spcAft>
              <a:buSzPts val="18800"/>
              <a:buNone/>
              <a:defRPr sz="18800"/>
            </a:lvl6pPr>
            <a:lvl7pPr lvl="6" rtl="0" algn="ctr">
              <a:spcBef>
                <a:spcPts val="0"/>
              </a:spcBef>
              <a:spcAft>
                <a:spcPts val="0"/>
              </a:spcAft>
              <a:buSzPts val="18800"/>
              <a:buNone/>
              <a:defRPr sz="18800"/>
            </a:lvl7pPr>
            <a:lvl8pPr lvl="7" rtl="0" algn="ctr">
              <a:spcBef>
                <a:spcPts val="0"/>
              </a:spcBef>
              <a:spcAft>
                <a:spcPts val="0"/>
              </a:spcAft>
              <a:buSzPts val="18800"/>
              <a:buNone/>
              <a:defRPr sz="18800"/>
            </a:lvl8pPr>
            <a:lvl9pPr lvl="8" rtl="0" algn="ctr">
              <a:spcBef>
                <a:spcPts val="0"/>
              </a:spcBef>
              <a:spcAft>
                <a:spcPts val="0"/>
              </a:spcAft>
              <a:buSzPts val="18800"/>
              <a:buNone/>
              <a:defRPr sz="18800"/>
            </a:lvl9pPr>
          </a:lstStyle>
          <a:p/>
        </p:txBody>
      </p:sp>
      <p:sp>
        <p:nvSpPr>
          <p:cNvPr id="10" name="Google Shape;10;p2"/>
          <p:cNvSpPr txBox="1"/>
          <p:nvPr>
            <p:ph idx="1" type="subTitle"/>
          </p:nvPr>
        </p:nvSpPr>
        <p:spPr>
          <a:xfrm>
            <a:off x="1031746" y="12162194"/>
            <a:ext cx="24531300" cy="1769100"/>
          </a:xfrm>
          <a:prstGeom prst="rect">
            <a:avLst/>
          </a:prstGeom>
        </p:spPr>
        <p:txBody>
          <a:bodyPr anchorCtr="0" anchor="t" bIns="329775" lIns="329775" spcFirstLastPara="1" rIns="329775" wrap="square" tIns="329775">
            <a:normAutofit/>
          </a:bodyPr>
          <a:lstStyle>
            <a:lvl1pPr lvl="0" rtl="0">
              <a:lnSpc>
                <a:spcPct val="100000"/>
              </a:lnSpc>
              <a:spcBef>
                <a:spcPts val="0"/>
              </a:spcBef>
              <a:spcAft>
                <a:spcPts val="0"/>
              </a:spcAft>
              <a:buSzPts val="10000"/>
              <a:buNone/>
              <a:defRPr sz="6200"/>
            </a:lvl1pPr>
            <a:lvl2pPr lvl="1" rtl="0" algn="ctr">
              <a:lnSpc>
                <a:spcPct val="100000"/>
              </a:lnSpc>
              <a:spcBef>
                <a:spcPts val="0"/>
              </a:spcBef>
              <a:spcAft>
                <a:spcPts val="0"/>
              </a:spcAft>
              <a:buSzPts val="10000"/>
              <a:buNone/>
              <a:defRPr sz="10000"/>
            </a:lvl2pPr>
            <a:lvl3pPr lvl="2" rtl="0" algn="ctr">
              <a:lnSpc>
                <a:spcPct val="100000"/>
              </a:lnSpc>
              <a:spcBef>
                <a:spcPts val="0"/>
              </a:spcBef>
              <a:spcAft>
                <a:spcPts val="0"/>
              </a:spcAft>
              <a:buSzPts val="10000"/>
              <a:buNone/>
              <a:defRPr sz="10000"/>
            </a:lvl3pPr>
            <a:lvl4pPr lvl="3" rtl="0" algn="ctr">
              <a:lnSpc>
                <a:spcPct val="100000"/>
              </a:lnSpc>
              <a:spcBef>
                <a:spcPts val="0"/>
              </a:spcBef>
              <a:spcAft>
                <a:spcPts val="0"/>
              </a:spcAft>
              <a:buSzPts val="10000"/>
              <a:buNone/>
              <a:defRPr sz="10000"/>
            </a:lvl4pPr>
            <a:lvl5pPr lvl="4" rtl="0" algn="ctr">
              <a:lnSpc>
                <a:spcPct val="100000"/>
              </a:lnSpc>
              <a:spcBef>
                <a:spcPts val="0"/>
              </a:spcBef>
              <a:spcAft>
                <a:spcPts val="0"/>
              </a:spcAft>
              <a:buSzPts val="10000"/>
              <a:buNone/>
              <a:defRPr sz="10000"/>
            </a:lvl5pPr>
            <a:lvl6pPr lvl="5" rtl="0" algn="ctr">
              <a:lnSpc>
                <a:spcPct val="100000"/>
              </a:lnSpc>
              <a:spcBef>
                <a:spcPts val="0"/>
              </a:spcBef>
              <a:spcAft>
                <a:spcPts val="0"/>
              </a:spcAft>
              <a:buSzPts val="10000"/>
              <a:buNone/>
              <a:defRPr sz="10000"/>
            </a:lvl6pPr>
            <a:lvl7pPr lvl="6" rtl="0" algn="ctr">
              <a:lnSpc>
                <a:spcPct val="100000"/>
              </a:lnSpc>
              <a:spcBef>
                <a:spcPts val="0"/>
              </a:spcBef>
              <a:spcAft>
                <a:spcPts val="0"/>
              </a:spcAft>
              <a:buSzPts val="10000"/>
              <a:buNone/>
              <a:defRPr sz="10000"/>
            </a:lvl7pPr>
            <a:lvl8pPr lvl="7" rtl="0" algn="ctr">
              <a:lnSpc>
                <a:spcPct val="100000"/>
              </a:lnSpc>
              <a:spcBef>
                <a:spcPts val="0"/>
              </a:spcBef>
              <a:spcAft>
                <a:spcPts val="0"/>
              </a:spcAft>
              <a:buSzPts val="10000"/>
              <a:buNone/>
              <a:defRPr sz="10000"/>
            </a:lvl8pPr>
            <a:lvl9pPr lvl="8" rtl="0" algn="ctr">
              <a:lnSpc>
                <a:spcPct val="100000"/>
              </a:lnSpc>
              <a:spcBef>
                <a:spcPts val="0"/>
              </a:spcBef>
              <a:spcAft>
                <a:spcPts val="0"/>
              </a:spcAft>
              <a:buSzPts val="10000"/>
              <a:buNone/>
              <a:defRPr sz="10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1"/>
          <p:cNvSpPr txBox="1"/>
          <p:nvPr>
            <p:ph idx="1" type="body"/>
          </p:nvPr>
        </p:nvSpPr>
        <p:spPr>
          <a:xfrm>
            <a:off x="1031727" y="17599184"/>
            <a:ext cx="19856400" cy="2517300"/>
          </a:xfrm>
          <a:prstGeom prst="rect">
            <a:avLst/>
          </a:prstGeom>
        </p:spPr>
        <p:txBody>
          <a:bodyPr anchorCtr="0" anchor="ctr" bIns="329775" lIns="329775" spcFirstLastPara="1" rIns="329775" wrap="square" tIns="329775">
            <a:normAutofit/>
          </a:bodyPr>
          <a:lstStyle>
            <a:lvl1pPr indent="-228600" lvl="0" marL="457200" rtl="0">
              <a:lnSpc>
                <a:spcPct val="100000"/>
              </a:lnSpc>
              <a:spcBef>
                <a:spcPts val="0"/>
              </a:spcBef>
              <a:spcAft>
                <a:spcPts val="0"/>
              </a:spcAft>
              <a:buSzPts val="64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2"/>
          <p:cNvSpPr txBox="1"/>
          <p:nvPr>
            <p:ph hasCustomPrompt="1" type="title"/>
          </p:nvPr>
        </p:nvSpPr>
        <p:spPr>
          <a:xfrm>
            <a:off x="1031727" y="4601478"/>
            <a:ext cx="28203300" cy="8168100"/>
          </a:xfrm>
          <a:prstGeom prst="rect">
            <a:avLst/>
          </a:prstGeom>
        </p:spPr>
        <p:txBody>
          <a:bodyPr anchorCtr="0" anchor="b" bIns="329775" lIns="329775" spcFirstLastPara="1" rIns="329775" wrap="square" tIns="329775">
            <a:normAutofit/>
          </a:bodyPr>
          <a:lstStyle>
            <a:lvl1pPr lvl="0" rtl="0" algn="ctr">
              <a:spcBef>
                <a:spcPts val="0"/>
              </a:spcBef>
              <a:spcAft>
                <a:spcPts val="0"/>
              </a:spcAft>
              <a:buSzPts val="43200"/>
              <a:buNone/>
              <a:defRPr sz="43200"/>
            </a:lvl1pPr>
            <a:lvl2pPr lvl="1" rtl="0" algn="ctr">
              <a:spcBef>
                <a:spcPts val="0"/>
              </a:spcBef>
              <a:spcAft>
                <a:spcPts val="0"/>
              </a:spcAft>
              <a:buSzPts val="43200"/>
              <a:buNone/>
              <a:defRPr sz="43200"/>
            </a:lvl2pPr>
            <a:lvl3pPr lvl="2" rtl="0" algn="ctr">
              <a:spcBef>
                <a:spcPts val="0"/>
              </a:spcBef>
              <a:spcAft>
                <a:spcPts val="0"/>
              </a:spcAft>
              <a:buSzPts val="43200"/>
              <a:buNone/>
              <a:defRPr sz="43200"/>
            </a:lvl3pPr>
            <a:lvl4pPr lvl="3" rtl="0" algn="ctr">
              <a:spcBef>
                <a:spcPts val="0"/>
              </a:spcBef>
              <a:spcAft>
                <a:spcPts val="0"/>
              </a:spcAft>
              <a:buSzPts val="43200"/>
              <a:buNone/>
              <a:defRPr sz="43200"/>
            </a:lvl4pPr>
            <a:lvl5pPr lvl="4" rtl="0" algn="ctr">
              <a:spcBef>
                <a:spcPts val="0"/>
              </a:spcBef>
              <a:spcAft>
                <a:spcPts val="0"/>
              </a:spcAft>
              <a:buSzPts val="43200"/>
              <a:buNone/>
              <a:defRPr sz="43200"/>
            </a:lvl5pPr>
            <a:lvl6pPr lvl="5" rtl="0" algn="ctr">
              <a:spcBef>
                <a:spcPts val="0"/>
              </a:spcBef>
              <a:spcAft>
                <a:spcPts val="0"/>
              </a:spcAft>
              <a:buSzPts val="43200"/>
              <a:buNone/>
              <a:defRPr sz="43200"/>
            </a:lvl6pPr>
            <a:lvl7pPr lvl="6" rtl="0" algn="ctr">
              <a:spcBef>
                <a:spcPts val="0"/>
              </a:spcBef>
              <a:spcAft>
                <a:spcPts val="0"/>
              </a:spcAft>
              <a:buSzPts val="43200"/>
              <a:buNone/>
              <a:defRPr sz="43200"/>
            </a:lvl7pPr>
            <a:lvl8pPr lvl="7" rtl="0" algn="ctr">
              <a:spcBef>
                <a:spcPts val="0"/>
              </a:spcBef>
              <a:spcAft>
                <a:spcPts val="0"/>
              </a:spcAft>
              <a:buSzPts val="43200"/>
              <a:buNone/>
              <a:defRPr sz="43200"/>
            </a:lvl8pPr>
            <a:lvl9pPr lvl="8" rtl="0" algn="ctr">
              <a:spcBef>
                <a:spcPts val="0"/>
              </a:spcBef>
              <a:spcAft>
                <a:spcPts val="0"/>
              </a:spcAft>
              <a:buSzPts val="43200"/>
              <a:buNone/>
              <a:defRPr sz="43200"/>
            </a:lvl9pPr>
          </a:lstStyle>
          <a:p>
            <a:r>
              <a:t>xx%</a:t>
            </a:r>
          </a:p>
        </p:txBody>
      </p:sp>
      <p:sp>
        <p:nvSpPr>
          <p:cNvPr id="39" name="Google Shape;39;p12"/>
          <p:cNvSpPr txBox="1"/>
          <p:nvPr>
            <p:ph idx="1" type="body"/>
          </p:nvPr>
        </p:nvSpPr>
        <p:spPr>
          <a:xfrm>
            <a:off x="1031727" y="13113250"/>
            <a:ext cx="28203300" cy="5411100"/>
          </a:xfrm>
          <a:prstGeom prst="rect">
            <a:avLst/>
          </a:prstGeom>
        </p:spPr>
        <p:txBody>
          <a:bodyPr anchorCtr="0" anchor="t" bIns="329775" lIns="329775" spcFirstLastPara="1" rIns="329775" wrap="square" tIns="329775">
            <a:normAutofit/>
          </a:bodyPr>
          <a:lstStyle>
            <a:lvl1pPr indent="-635000" lvl="0" marL="457200" rtl="0" algn="ctr">
              <a:spcBef>
                <a:spcPts val="0"/>
              </a:spcBef>
              <a:spcAft>
                <a:spcPts val="0"/>
              </a:spcAft>
              <a:buSzPts val="6400"/>
              <a:buChar char="●"/>
              <a:defRPr/>
            </a:lvl1pPr>
            <a:lvl2pPr indent="-546100" lvl="1" marL="914400" rtl="0" algn="ctr">
              <a:spcBef>
                <a:spcPts val="0"/>
              </a:spcBef>
              <a:spcAft>
                <a:spcPts val="0"/>
              </a:spcAft>
              <a:buSzPts val="5000"/>
              <a:buChar char="○"/>
              <a:defRPr/>
            </a:lvl2pPr>
            <a:lvl3pPr indent="-546100" lvl="2" marL="1371600" rtl="0" algn="ctr">
              <a:spcBef>
                <a:spcPts val="0"/>
              </a:spcBef>
              <a:spcAft>
                <a:spcPts val="0"/>
              </a:spcAft>
              <a:buSzPts val="5000"/>
              <a:buChar char="■"/>
              <a:defRPr/>
            </a:lvl3pPr>
            <a:lvl4pPr indent="-546100" lvl="3" marL="1828800" rtl="0" algn="ctr">
              <a:spcBef>
                <a:spcPts val="0"/>
              </a:spcBef>
              <a:spcAft>
                <a:spcPts val="0"/>
              </a:spcAft>
              <a:buSzPts val="5000"/>
              <a:buChar char="●"/>
              <a:defRPr/>
            </a:lvl4pPr>
            <a:lvl5pPr indent="-546100" lvl="4" marL="2286000" rtl="0" algn="ctr">
              <a:spcBef>
                <a:spcPts val="0"/>
              </a:spcBef>
              <a:spcAft>
                <a:spcPts val="0"/>
              </a:spcAft>
              <a:buSzPts val="5000"/>
              <a:buChar char="○"/>
              <a:defRPr/>
            </a:lvl5pPr>
            <a:lvl6pPr indent="-546100" lvl="5" marL="2743200" rtl="0" algn="ctr">
              <a:spcBef>
                <a:spcPts val="0"/>
              </a:spcBef>
              <a:spcAft>
                <a:spcPts val="0"/>
              </a:spcAft>
              <a:buSzPts val="5000"/>
              <a:buChar char="■"/>
              <a:defRPr/>
            </a:lvl6pPr>
            <a:lvl7pPr indent="-546100" lvl="6" marL="3200400" rtl="0" algn="ctr">
              <a:spcBef>
                <a:spcPts val="0"/>
              </a:spcBef>
              <a:spcAft>
                <a:spcPts val="0"/>
              </a:spcAft>
              <a:buSzPts val="5000"/>
              <a:buChar char="●"/>
              <a:defRPr/>
            </a:lvl7pPr>
            <a:lvl8pPr indent="-546100" lvl="7" marL="3657600" rtl="0" algn="ctr">
              <a:spcBef>
                <a:spcPts val="0"/>
              </a:spcBef>
              <a:spcAft>
                <a:spcPts val="0"/>
              </a:spcAft>
              <a:buSzPts val="5000"/>
              <a:buChar char="○"/>
              <a:defRPr/>
            </a:lvl8pPr>
            <a:lvl9pPr indent="-546100" lvl="8" marL="4114800" rtl="0" algn="ctr">
              <a:spcBef>
                <a:spcPts val="0"/>
              </a:spcBef>
              <a:spcAft>
                <a:spcPts val="0"/>
              </a:spcAft>
              <a:buSzPts val="50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0" name="Shape 40"/>
        <p:cNvGrpSpPr/>
        <p:nvPr/>
      </p:nvGrpSpPr>
      <p:grpSpPr>
        <a:xfrm>
          <a:off x="0" y="0"/>
          <a:ext cx="0" cy="0"/>
          <a:chOff x="0" y="0"/>
          <a:chExt cx="0" cy="0"/>
        </a:xfrm>
      </p:grpSpPr>
      <p:sp>
        <p:nvSpPr>
          <p:cNvPr id="41" name="Google Shape;41;p13"/>
          <p:cNvSpPr txBox="1"/>
          <p:nvPr>
            <p:ph idx="12" type="sldNum"/>
          </p:nvPr>
        </p:nvSpPr>
        <p:spPr>
          <a:xfrm>
            <a:off x="28043845" y="19398973"/>
            <a:ext cx="1816200" cy="1637700"/>
          </a:xfrm>
          <a:prstGeom prst="rect">
            <a:avLst/>
          </a:prstGeom>
          <a:noFill/>
          <a:ln>
            <a:noFill/>
          </a:ln>
        </p:spPr>
        <p:txBody>
          <a:bodyPr anchorCtr="0" anchor="ctr" bIns="117775" lIns="117775" spcFirstLastPara="1" rIns="117775" wrap="square" tIns="117775">
            <a:noAutofit/>
          </a:bodyPr>
          <a:lstStyle>
            <a:lvl1pPr lvl="0" rtl="0">
              <a:buNone/>
              <a:defRPr sz="1800"/>
            </a:lvl1pPr>
            <a:lvl2pPr lvl="1" rtl="0">
              <a:buNone/>
              <a:defRPr sz="1800"/>
            </a:lvl2pPr>
            <a:lvl3pPr lvl="2" rtl="0">
              <a:buNone/>
              <a:defRPr sz="1800"/>
            </a:lvl3pPr>
            <a:lvl4pPr lvl="3" rtl="0">
              <a:buNone/>
              <a:defRPr sz="1800"/>
            </a:lvl4pPr>
            <a:lvl5pPr lvl="4" rtl="0">
              <a:buNone/>
              <a:defRPr sz="1800"/>
            </a:lvl5pPr>
            <a:lvl6pPr lvl="5" rtl="0">
              <a:buNone/>
              <a:defRPr sz="1800"/>
            </a:lvl6pPr>
            <a:lvl7pPr lvl="6" rtl="0">
              <a:buNone/>
              <a:defRPr sz="1800"/>
            </a:lvl7pPr>
            <a:lvl8pPr lvl="7" rtl="0">
              <a:buNone/>
              <a:defRPr sz="1800"/>
            </a:lvl8pPr>
            <a:lvl9pPr lvl="8" rtl="0">
              <a:buNone/>
              <a:defRPr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031727" y="8947532"/>
            <a:ext cx="28203300" cy="3501600"/>
          </a:xfrm>
          <a:prstGeom prst="rect">
            <a:avLst/>
          </a:prstGeom>
        </p:spPr>
        <p:txBody>
          <a:bodyPr anchorCtr="0" anchor="ctr" bIns="329775" lIns="329775" spcFirstLastPara="1" rIns="329775" wrap="square" tIns="329775">
            <a:normAutofit/>
          </a:bodyPr>
          <a:lstStyle>
            <a:lvl1pPr lvl="0" rtl="0" algn="ctr">
              <a:spcBef>
                <a:spcPts val="0"/>
              </a:spcBef>
              <a:spcAft>
                <a:spcPts val="0"/>
              </a:spcAft>
              <a:buSzPts val="13000"/>
              <a:buNone/>
              <a:defRPr sz="13000"/>
            </a:lvl1pPr>
            <a:lvl2pPr lvl="1" rtl="0" algn="ctr">
              <a:spcBef>
                <a:spcPts val="0"/>
              </a:spcBef>
              <a:spcAft>
                <a:spcPts val="0"/>
              </a:spcAft>
              <a:buSzPts val="13000"/>
              <a:buNone/>
              <a:defRPr sz="13000"/>
            </a:lvl2pPr>
            <a:lvl3pPr lvl="2" rtl="0" algn="ctr">
              <a:spcBef>
                <a:spcPts val="0"/>
              </a:spcBef>
              <a:spcAft>
                <a:spcPts val="0"/>
              </a:spcAft>
              <a:buSzPts val="13000"/>
              <a:buNone/>
              <a:defRPr sz="13000"/>
            </a:lvl3pPr>
            <a:lvl4pPr lvl="3" rtl="0" algn="ctr">
              <a:spcBef>
                <a:spcPts val="0"/>
              </a:spcBef>
              <a:spcAft>
                <a:spcPts val="0"/>
              </a:spcAft>
              <a:buSzPts val="13000"/>
              <a:buNone/>
              <a:defRPr sz="13000"/>
            </a:lvl4pPr>
            <a:lvl5pPr lvl="4" rtl="0" algn="ctr">
              <a:spcBef>
                <a:spcPts val="0"/>
              </a:spcBef>
              <a:spcAft>
                <a:spcPts val="0"/>
              </a:spcAft>
              <a:buSzPts val="13000"/>
              <a:buNone/>
              <a:defRPr sz="13000"/>
            </a:lvl5pPr>
            <a:lvl6pPr lvl="5" rtl="0" algn="ctr">
              <a:spcBef>
                <a:spcPts val="0"/>
              </a:spcBef>
              <a:spcAft>
                <a:spcPts val="0"/>
              </a:spcAft>
              <a:buSzPts val="13000"/>
              <a:buNone/>
              <a:defRPr sz="13000"/>
            </a:lvl6pPr>
            <a:lvl7pPr lvl="6" rtl="0" algn="ctr">
              <a:spcBef>
                <a:spcPts val="0"/>
              </a:spcBef>
              <a:spcAft>
                <a:spcPts val="0"/>
              </a:spcAft>
              <a:buSzPts val="13000"/>
              <a:buNone/>
              <a:defRPr sz="13000"/>
            </a:lvl7pPr>
            <a:lvl8pPr lvl="7" rtl="0" algn="ctr">
              <a:spcBef>
                <a:spcPts val="0"/>
              </a:spcBef>
              <a:spcAft>
                <a:spcPts val="0"/>
              </a:spcAft>
              <a:buSzPts val="13000"/>
              <a:buNone/>
              <a:defRPr sz="13000"/>
            </a:lvl8pPr>
            <a:lvl9pPr lvl="8" rtl="0" algn="ctr">
              <a:spcBef>
                <a:spcPts val="0"/>
              </a:spcBef>
              <a:spcAft>
                <a:spcPts val="0"/>
              </a:spcAft>
              <a:buSzPts val="13000"/>
              <a:buNone/>
              <a:defRPr sz="1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1031727" y="1907859"/>
            <a:ext cx="28203300" cy="2382300"/>
          </a:xfrm>
          <a:prstGeom prst="rect">
            <a:avLst/>
          </a:prstGeom>
        </p:spPr>
        <p:txBody>
          <a:bodyPr anchorCtr="0" anchor="t" bIns="329775" lIns="329775" spcFirstLastPara="1" rIns="329775" wrap="square" tIns="329775">
            <a:normAutofit/>
          </a:bodyPr>
          <a:lstStyle>
            <a:lvl1pPr lvl="0" rtl="0">
              <a:spcBef>
                <a:spcPts val="0"/>
              </a:spcBef>
              <a:spcAft>
                <a:spcPts val="0"/>
              </a:spcAft>
              <a:buSzPts val="10000"/>
              <a:buNone/>
              <a:defRPr b="1" sz="11000">
                <a:solidFill>
                  <a:srgbClr val="191919"/>
                </a:solidFill>
              </a:defRPr>
            </a:lvl1pPr>
            <a:lvl2pPr lvl="1" rtl="0">
              <a:spcBef>
                <a:spcPts val="0"/>
              </a:spcBef>
              <a:spcAft>
                <a:spcPts val="0"/>
              </a:spcAft>
              <a:buSzPts val="10000"/>
              <a:buNone/>
              <a:defRPr/>
            </a:lvl2pPr>
            <a:lvl3pPr lvl="2" rtl="0">
              <a:spcBef>
                <a:spcPts val="0"/>
              </a:spcBef>
              <a:spcAft>
                <a:spcPts val="0"/>
              </a:spcAft>
              <a:buSzPts val="10000"/>
              <a:buNone/>
              <a:defRPr/>
            </a:lvl3pPr>
            <a:lvl4pPr lvl="3" rtl="0">
              <a:spcBef>
                <a:spcPts val="0"/>
              </a:spcBef>
              <a:spcAft>
                <a:spcPts val="0"/>
              </a:spcAft>
              <a:buSzPts val="10000"/>
              <a:buNone/>
              <a:defRPr/>
            </a:lvl4pPr>
            <a:lvl5pPr lvl="4" rtl="0">
              <a:spcBef>
                <a:spcPts val="0"/>
              </a:spcBef>
              <a:spcAft>
                <a:spcPts val="0"/>
              </a:spcAft>
              <a:buSzPts val="10000"/>
              <a:buNone/>
              <a:defRPr/>
            </a:lvl5pPr>
            <a:lvl6pPr lvl="5" rtl="0">
              <a:spcBef>
                <a:spcPts val="0"/>
              </a:spcBef>
              <a:spcAft>
                <a:spcPts val="0"/>
              </a:spcAft>
              <a:buSzPts val="10000"/>
              <a:buNone/>
              <a:defRPr/>
            </a:lvl6pPr>
            <a:lvl7pPr lvl="6" rtl="0">
              <a:spcBef>
                <a:spcPts val="0"/>
              </a:spcBef>
              <a:spcAft>
                <a:spcPts val="0"/>
              </a:spcAft>
              <a:buSzPts val="10000"/>
              <a:buNone/>
              <a:defRPr/>
            </a:lvl7pPr>
            <a:lvl8pPr lvl="7" rtl="0">
              <a:spcBef>
                <a:spcPts val="0"/>
              </a:spcBef>
              <a:spcAft>
                <a:spcPts val="0"/>
              </a:spcAft>
              <a:buSzPts val="10000"/>
              <a:buNone/>
              <a:defRPr/>
            </a:lvl8pPr>
            <a:lvl9pPr lvl="8" rtl="0">
              <a:spcBef>
                <a:spcPts val="0"/>
              </a:spcBef>
              <a:spcAft>
                <a:spcPts val="0"/>
              </a:spcAft>
              <a:buSzPts val="10000"/>
              <a:buNone/>
              <a:defRPr/>
            </a:lvl9pPr>
          </a:lstStyle>
          <a:p/>
        </p:txBody>
      </p:sp>
      <p:sp>
        <p:nvSpPr>
          <p:cNvPr id="15" name="Google Shape;15;p4"/>
          <p:cNvSpPr txBox="1"/>
          <p:nvPr>
            <p:ph idx="1" type="body"/>
          </p:nvPr>
        </p:nvSpPr>
        <p:spPr>
          <a:xfrm>
            <a:off x="1031713" y="5131089"/>
            <a:ext cx="26148900" cy="10617000"/>
          </a:xfrm>
          <a:prstGeom prst="rect">
            <a:avLst/>
          </a:prstGeom>
        </p:spPr>
        <p:txBody>
          <a:bodyPr anchorCtr="0" anchor="t" bIns="329775" lIns="329775" spcFirstLastPara="1" rIns="329775" wrap="square" tIns="329775">
            <a:normAutofit/>
          </a:bodyPr>
          <a:lstStyle>
            <a:lvl1pPr indent="-342900" lvl="0" marL="457200" rtl="0">
              <a:lnSpc>
                <a:spcPct val="100000"/>
              </a:lnSpc>
              <a:spcBef>
                <a:spcPts val="0"/>
              </a:spcBef>
              <a:spcAft>
                <a:spcPts val="0"/>
              </a:spcAft>
              <a:buClr>
                <a:srgbClr val="999999"/>
              </a:buClr>
              <a:buSzPts val="1800"/>
              <a:buFont typeface="Roboto"/>
              <a:buChar char="●"/>
              <a:defRPr sz="4800"/>
            </a:lvl1pPr>
            <a:lvl2pPr indent="-279400" lvl="1" marL="914400" rtl="0">
              <a:spcBef>
                <a:spcPts val="0"/>
              </a:spcBef>
              <a:spcAft>
                <a:spcPts val="0"/>
              </a:spcAft>
              <a:buSzPts val="800"/>
              <a:buFont typeface="Roboto"/>
              <a:buChar char="○"/>
              <a:defRPr/>
            </a:lvl2pPr>
            <a:lvl3pPr indent="-279400" lvl="2" marL="1371600" rtl="0">
              <a:spcBef>
                <a:spcPts val="0"/>
              </a:spcBef>
              <a:spcAft>
                <a:spcPts val="0"/>
              </a:spcAft>
              <a:buSzPts val="800"/>
              <a:buFont typeface="Roboto"/>
              <a:buChar char="■"/>
              <a:defRPr/>
            </a:lvl3pPr>
            <a:lvl4pPr indent="-279400" lvl="3" marL="1828800" rtl="0">
              <a:spcBef>
                <a:spcPts val="0"/>
              </a:spcBef>
              <a:spcAft>
                <a:spcPts val="0"/>
              </a:spcAft>
              <a:buSzPts val="800"/>
              <a:buFont typeface="Roboto"/>
              <a:buChar char="●"/>
              <a:defRPr/>
            </a:lvl4pPr>
            <a:lvl5pPr indent="-279400" lvl="4" marL="2286000" rtl="0">
              <a:spcBef>
                <a:spcPts val="0"/>
              </a:spcBef>
              <a:spcAft>
                <a:spcPts val="0"/>
              </a:spcAft>
              <a:buSzPts val="800"/>
              <a:buFont typeface="Roboto"/>
              <a:buChar char="○"/>
              <a:defRPr/>
            </a:lvl5pPr>
            <a:lvl6pPr indent="-279400" lvl="5" marL="2743200" rtl="0">
              <a:spcBef>
                <a:spcPts val="0"/>
              </a:spcBef>
              <a:spcAft>
                <a:spcPts val="0"/>
              </a:spcAft>
              <a:buSzPts val="800"/>
              <a:buFont typeface="Roboto"/>
              <a:buChar char="■"/>
              <a:defRPr/>
            </a:lvl6pPr>
            <a:lvl7pPr indent="-279400" lvl="6" marL="3200400" rtl="0">
              <a:spcBef>
                <a:spcPts val="0"/>
              </a:spcBef>
              <a:spcAft>
                <a:spcPts val="0"/>
              </a:spcAft>
              <a:buSzPts val="800"/>
              <a:buFont typeface="Roboto"/>
              <a:buChar char="●"/>
              <a:defRPr/>
            </a:lvl7pPr>
            <a:lvl8pPr indent="-279400" lvl="7" marL="3657600" rtl="0">
              <a:spcBef>
                <a:spcPts val="0"/>
              </a:spcBef>
              <a:spcAft>
                <a:spcPts val="0"/>
              </a:spcAft>
              <a:buSzPts val="800"/>
              <a:buFont typeface="Roboto"/>
              <a:buChar char="○"/>
              <a:defRPr/>
            </a:lvl8pPr>
            <a:lvl9pPr indent="-279400" lvl="8" marL="4114800" rtl="0">
              <a:spcBef>
                <a:spcPts val="0"/>
              </a:spcBef>
              <a:spcAft>
                <a:spcPts val="0"/>
              </a:spcAft>
              <a:buSzPts val="800"/>
              <a:buFont typeface="Roboto"/>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1031727" y="1851303"/>
            <a:ext cx="28203300" cy="2382300"/>
          </a:xfrm>
          <a:prstGeom prst="rect">
            <a:avLst/>
          </a:prstGeom>
        </p:spPr>
        <p:txBody>
          <a:bodyPr anchorCtr="0" anchor="t" bIns="329775" lIns="329775" spcFirstLastPara="1" rIns="329775" wrap="square" tIns="329775">
            <a:normAutofit/>
          </a:bodyPr>
          <a:lstStyle>
            <a:lvl1pPr lvl="0" rtl="0">
              <a:spcBef>
                <a:spcPts val="0"/>
              </a:spcBef>
              <a:spcAft>
                <a:spcPts val="0"/>
              </a:spcAft>
              <a:buSzPts val="10000"/>
              <a:buNone/>
              <a:defRPr/>
            </a:lvl1pPr>
            <a:lvl2pPr lvl="1" rtl="0">
              <a:spcBef>
                <a:spcPts val="0"/>
              </a:spcBef>
              <a:spcAft>
                <a:spcPts val="0"/>
              </a:spcAft>
              <a:buSzPts val="10000"/>
              <a:buNone/>
              <a:defRPr/>
            </a:lvl2pPr>
            <a:lvl3pPr lvl="2" rtl="0">
              <a:spcBef>
                <a:spcPts val="0"/>
              </a:spcBef>
              <a:spcAft>
                <a:spcPts val="0"/>
              </a:spcAft>
              <a:buSzPts val="10000"/>
              <a:buNone/>
              <a:defRPr/>
            </a:lvl3pPr>
            <a:lvl4pPr lvl="3" rtl="0">
              <a:spcBef>
                <a:spcPts val="0"/>
              </a:spcBef>
              <a:spcAft>
                <a:spcPts val="0"/>
              </a:spcAft>
              <a:buSzPts val="10000"/>
              <a:buNone/>
              <a:defRPr/>
            </a:lvl4pPr>
            <a:lvl5pPr lvl="4" rtl="0">
              <a:spcBef>
                <a:spcPts val="0"/>
              </a:spcBef>
              <a:spcAft>
                <a:spcPts val="0"/>
              </a:spcAft>
              <a:buSzPts val="10000"/>
              <a:buNone/>
              <a:defRPr/>
            </a:lvl5pPr>
            <a:lvl6pPr lvl="5" rtl="0">
              <a:spcBef>
                <a:spcPts val="0"/>
              </a:spcBef>
              <a:spcAft>
                <a:spcPts val="0"/>
              </a:spcAft>
              <a:buSzPts val="10000"/>
              <a:buNone/>
              <a:defRPr/>
            </a:lvl6pPr>
            <a:lvl7pPr lvl="6" rtl="0">
              <a:spcBef>
                <a:spcPts val="0"/>
              </a:spcBef>
              <a:spcAft>
                <a:spcPts val="0"/>
              </a:spcAft>
              <a:buSzPts val="10000"/>
              <a:buNone/>
              <a:defRPr/>
            </a:lvl7pPr>
            <a:lvl8pPr lvl="7" rtl="0">
              <a:spcBef>
                <a:spcPts val="0"/>
              </a:spcBef>
              <a:spcAft>
                <a:spcPts val="0"/>
              </a:spcAft>
              <a:buSzPts val="10000"/>
              <a:buNone/>
              <a:defRPr/>
            </a:lvl8pPr>
            <a:lvl9pPr lvl="8" rtl="0">
              <a:spcBef>
                <a:spcPts val="0"/>
              </a:spcBef>
              <a:spcAft>
                <a:spcPts val="0"/>
              </a:spcAft>
              <a:buSzPts val="10000"/>
              <a:buNone/>
              <a:defRPr/>
            </a:lvl9pPr>
          </a:lstStyle>
          <a:p/>
        </p:txBody>
      </p:sp>
      <p:sp>
        <p:nvSpPr>
          <p:cNvPr id="18" name="Google Shape;18;p5"/>
          <p:cNvSpPr txBox="1"/>
          <p:nvPr>
            <p:ph idx="1" type="body"/>
          </p:nvPr>
        </p:nvSpPr>
        <p:spPr>
          <a:xfrm>
            <a:off x="1031727" y="4794294"/>
            <a:ext cx="13239900" cy="14212500"/>
          </a:xfrm>
          <a:prstGeom prst="rect">
            <a:avLst/>
          </a:prstGeom>
        </p:spPr>
        <p:txBody>
          <a:bodyPr anchorCtr="0" anchor="t" bIns="329775" lIns="329775" spcFirstLastPara="1" rIns="329775" wrap="square" tIns="329775">
            <a:normAutofit/>
          </a:bodyPr>
          <a:lstStyle>
            <a:lvl1pPr indent="-546100" lvl="0" marL="457200" rtl="0">
              <a:spcBef>
                <a:spcPts val="0"/>
              </a:spcBef>
              <a:spcAft>
                <a:spcPts val="0"/>
              </a:spcAft>
              <a:buSzPts val="5000"/>
              <a:buChar char="●"/>
              <a:defRPr sz="5000"/>
            </a:lvl1pPr>
            <a:lvl2pPr indent="-508000" lvl="1" marL="914400" rtl="0">
              <a:spcBef>
                <a:spcPts val="0"/>
              </a:spcBef>
              <a:spcAft>
                <a:spcPts val="0"/>
              </a:spcAft>
              <a:buSzPts val="4400"/>
              <a:buChar char="○"/>
              <a:defRPr sz="4400"/>
            </a:lvl2pPr>
            <a:lvl3pPr indent="-508000" lvl="2" marL="1371600" rtl="0">
              <a:spcBef>
                <a:spcPts val="0"/>
              </a:spcBef>
              <a:spcAft>
                <a:spcPts val="0"/>
              </a:spcAft>
              <a:buSzPts val="4400"/>
              <a:buChar char="■"/>
              <a:defRPr sz="4400"/>
            </a:lvl3pPr>
            <a:lvl4pPr indent="-508000" lvl="3" marL="1828800" rtl="0">
              <a:spcBef>
                <a:spcPts val="0"/>
              </a:spcBef>
              <a:spcAft>
                <a:spcPts val="0"/>
              </a:spcAft>
              <a:buSzPts val="4400"/>
              <a:buChar char="●"/>
              <a:defRPr sz="4400"/>
            </a:lvl4pPr>
            <a:lvl5pPr indent="-508000" lvl="4" marL="2286000" rtl="0">
              <a:spcBef>
                <a:spcPts val="0"/>
              </a:spcBef>
              <a:spcAft>
                <a:spcPts val="0"/>
              </a:spcAft>
              <a:buSzPts val="4400"/>
              <a:buChar char="○"/>
              <a:defRPr sz="4400"/>
            </a:lvl5pPr>
            <a:lvl6pPr indent="-508000" lvl="5" marL="2743200" rtl="0">
              <a:spcBef>
                <a:spcPts val="0"/>
              </a:spcBef>
              <a:spcAft>
                <a:spcPts val="0"/>
              </a:spcAft>
              <a:buSzPts val="4400"/>
              <a:buChar char="■"/>
              <a:defRPr sz="4400"/>
            </a:lvl6pPr>
            <a:lvl7pPr indent="-508000" lvl="6" marL="3200400" rtl="0">
              <a:spcBef>
                <a:spcPts val="0"/>
              </a:spcBef>
              <a:spcAft>
                <a:spcPts val="0"/>
              </a:spcAft>
              <a:buSzPts val="4400"/>
              <a:buChar char="●"/>
              <a:defRPr sz="4400"/>
            </a:lvl7pPr>
            <a:lvl8pPr indent="-508000" lvl="7" marL="3657600" rtl="0">
              <a:spcBef>
                <a:spcPts val="0"/>
              </a:spcBef>
              <a:spcAft>
                <a:spcPts val="0"/>
              </a:spcAft>
              <a:buSzPts val="4400"/>
              <a:buChar char="○"/>
              <a:defRPr sz="4400"/>
            </a:lvl8pPr>
            <a:lvl9pPr indent="-508000" lvl="8" marL="4114800" rtl="0">
              <a:spcBef>
                <a:spcPts val="0"/>
              </a:spcBef>
              <a:spcAft>
                <a:spcPts val="0"/>
              </a:spcAft>
              <a:buSzPts val="4400"/>
              <a:buChar char="■"/>
              <a:defRPr sz="4400"/>
            </a:lvl9pPr>
          </a:lstStyle>
          <a:p/>
        </p:txBody>
      </p:sp>
      <p:sp>
        <p:nvSpPr>
          <p:cNvPr id="19" name="Google Shape;19;p5"/>
          <p:cNvSpPr txBox="1"/>
          <p:nvPr>
            <p:ph idx="2" type="body"/>
          </p:nvPr>
        </p:nvSpPr>
        <p:spPr>
          <a:xfrm>
            <a:off x="15995249" y="4794294"/>
            <a:ext cx="13239900" cy="14212500"/>
          </a:xfrm>
          <a:prstGeom prst="rect">
            <a:avLst/>
          </a:prstGeom>
        </p:spPr>
        <p:txBody>
          <a:bodyPr anchorCtr="0" anchor="t" bIns="329775" lIns="329775" spcFirstLastPara="1" rIns="329775" wrap="square" tIns="329775">
            <a:normAutofit/>
          </a:bodyPr>
          <a:lstStyle>
            <a:lvl1pPr indent="-546100" lvl="0" marL="457200" rtl="0">
              <a:spcBef>
                <a:spcPts val="0"/>
              </a:spcBef>
              <a:spcAft>
                <a:spcPts val="0"/>
              </a:spcAft>
              <a:buSzPts val="5000"/>
              <a:buChar char="●"/>
              <a:defRPr sz="5000"/>
            </a:lvl1pPr>
            <a:lvl2pPr indent="-508000" lvl="1" marL="914400" rtl="0">
              <a:spcBef>
                <a:spcPts val="0"/>
              </a:spcBef>
              <a:spcAft>
                <a:spcPts val="0"/>
              </a:spcAft>
              <a:buSzPts val="4400"/>
              <a:buChar char="○"/>
              <a:defRPr sz="4400"/>
            </a:lvl2pPr>
            <a:lvl3pPr indent="-508000" lvl="2" marL="1371600" rtl="0">
              <a:spcBef>
                <a:spcPts val="0"/>
              </a:spcBef>
              <a:spcAft>
                <a:spcPts val="0"/>
              </a:spcAft>
              <a:buSzPts val="4400"/>
              <a:buChar char="■"/>
              <a:defRPr sz="4400"/>
            </a:lvl3pPr>
            <a:lvl4pPr indent="-508000" lvl="3" marL="1828800" rtl="0">
              <a:spcBef>
                <a:spcPts val="0"/>
              </a:spcBef>
              <a:spcAft>
                <a:spcPts val="0"/>
              </a:spcAft>
              <a:buSzPts val="4400"/>
              <a:buChar char="●"/>
              <a:defRPr sz="4400"/>
            </a:lvl4pPr>
            <a:lvl5pPr indent="-508000" lvl="4" marL="2286000" rtl="0">
              <a:spcBef>
                <a:spcPts val="0"/>
              </a:spcBef>
              <a:spcAft>
                <a:spcPts val="0"/>
              </a:spcAft>
              <a:buSzPts val="4400"/>
              <a:buChar char="○"/>
              <a:defRPr sz="4400"/>
            </a:lvl5pPr>
            <a:lvl6pPr indent="-508000" lvl="5" marL="2743200" rtl="0">
              <a:spcBef>
                <a:spcPts val="0"/>
              </a:spcBef>
              <a:spcAft>
                <a:spcPts val="0"/>
              </a:spcAft>
              <a:buSzPts val="4400"/>
              <a:buChar char="■"/>
              <a:defRPr sz="4400"/>
            </a:lvl6pPr>
            <a:lvl7pPr indent="-508000" lvl="6" marL="3200400" rtl="0">
              <a:spcBef>
                <a:spcPts val="0"/>
              </a:spcBef>
              <a:spcAft>
                <a:spcPts val="0"/>
              </a:spcAft>
              <a:buSzPts val="4400"/>
              <a:buChar char="●"/>
              <a:defRPr sz="4400"/>
            </a:lvl7pPr>
            <a:lvl8pPr indent="-508000" lvl="7" marL="3657600" rtl="0">
              <a:spcBef>
                <a:spcPts val="0"/>
              </a:spcBef>
              <a:spcAft>
                <a:spcPts val="0"/>
              </a:spcAft>
              <a:buSzPts val="4400"/>
              <a:buChar char="○"/>
              <a:defRPr sz="4400"/>
            </a:lvl8pPr>
            <a:lvl9pPr indent="-508000" lvl="8" marL="4114800" rtl="0">
              <a:spcBef>
                <a:spcPts val="0"/>
              </a:spcBef>
              <a:spcAft>
                <a:spcPts val="0"/>
              </a:spcAft>
              <a:buSzPts val="4400"/>
              <a:buChar char="■"/>
              <a:defRPr sz="4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p:nvPr/>
        </p:nvSpPr>
        <p:spPr>
          <a:xfrm>
            <a:off x="-76685" y="-72283"/>
            <a:ext cx="30343500" cy="4599300"/>
          </a:xfrm>
          <a:prstGeom prst="rect">
            <a:avLst/>
          </a:prstGeom>
          <a:solidFill>
            <a:schemeClr val="lt1"/>
          </a:solidFill>
          <a:ln>
            <a:noFill/>
          </a:ln>
        </p:spPr>
        <p:txBody>
          <a:bodyPr anchorCtr="0" anchor="ctr" bIns="117775" lIns="117775" spcFirstLastPara="1" rIns="117775" wrap="square" tIns="117775">
            <a:noAutofit/>
          </a:bodyPr>
          <a:lstStyle/>
          <a:p>
            <a:pPr indent="0" lvl="0" marL="0" rtl="0" algn="l">
              <a:spcBef>
                <a:spcPts val="0"/>
              </a:spcBef>
              <a:spcAft>
                <a:spcPts val="0"/>
              </a:spcAft>
              <a:buNone/>
            </a:pPr>
            <a:r>
              <a:t/>
            </a:r>
            <a:endParaRPr/>
          </a:p>
        </p:txBody>
      </p:sp>
      <p:sp>
        <p:nvSpPr>
          <p:cNvPr id="22" name="Google Shape;22;p6"/>
          <p:cNvSpPr txBox="1"/>
          <p:nvPr>
            <p:ph type="title"/>
          </p:nvPr>
        </p:nvSpPr>
        <p:spPr>
          <a:xfrm>
            <a:off x="600604" y="598044"/>
            <a:ext cx="28203300" cy="1497000"/>
          </a:xfrm>
          <a:prstGeom prst="rect">
            <a:avLst/>
          </a:prstGeom>
        </p:spPr>
        <p:txBody>
          <a:bodyPr anchorCtr="0" anchor="ctr" bIns="329775" lIns="329775" spcFirstLastPara="1" rIns="329775" wrap="square" tIns="329775">
            <a:normAutofit/>
          </a:bodyPr>
          <a:lstStyle>
            <a:lvl1pPr lvl="0" rtl="0" algn="ctr">
              <a:spcBef>
                <a:spcPts val="0"/>
              </a:spcBef>
              <a:spcAft>
                <a:spcPts val="0"/>
              </a:spcAft>
              <a:buSzPts val="10000"/>
              <a:buNone/>
              <a:defRPr b="1" sz="10400"/>
            </a:lvl1pPr>
            <a:lvl2pPr lvl="1" rtl="0">
              <a:spcBef>
                <a:spcPts val="0"/>
              </a:spcBef>
              <a:spcAft>
                <a:spcPts val="0"/>
              </a:spcAft>
              <a:buSzPts val="10000"/>
              <a:buNone/>
              <a:defRPr/>
            </a:lvl2pPr>
            <a:lvl3pPr lvl="2" rtl="0">
              <a:spcBef>
                <a:spcPts val="0"/>
              </a:spcBef>
              <a:spcAft>
                <a:spcPts val="0"/>
              </a:spcAft>
              <a:buSzPts val="10000"/>
              <a:buNone/>
              <a:defRPr/>
            </a:lvl3pPr>
            <a:lvl4pPr lvl="3" rtl="0">
              <a:spcBef>
                <a:spcPts val="0"/>
              </a:spcBef>
              <a:spcAft>
                <a:spcPts val="0"/>
              </a:spcAft>
              <a:buSzPts val="10000"/>
              <a:buNone/>
              <a:defRPr/>
            </a:lvl4pPr>
            <a:lvl5pPr lvl="4" rtl="0">
              <a:spcBef>
                <a:spcPts val="0"/>
              </a:spcBef>
              <a:spcAft>
                <a:spcPts val="0"/>
              </a:spcAft>
              <a:buSzPts val="10000"/>
              <a:buNone/>
              <a:defRPr/>
            </a:lvl5pPr>
            <a:lvl6pPr lvl="5" rtl="0">
              <a:spcBef>
                <a:spcPts val="0"/>
              </a:spcBef>
              <a:spcAft>
                <a:spcPts val="0"/>
              </a:spcAft>
              <a:buSzPts val="10000"/>
              <a:buNone/>
              <a:defRPr/>
            </a:lvl6pPr>
            <a:lvl7pPr lvl="6" rtl="0">
              <a:spcBef>
                <a:spcPts val="0"/>
              </a:spcBef>
              <a:spcAft>
                <a:spcPts val="0"/>
              </a:spcAft>
              <a:buSzPts val="10000"/>
              <a:buNone/>
              <a:defRPr/>
            </a:lvl7pPr>
            <a:lvl8pPr lvl="7" rtl="0">
              <a:spcBef>
                <a:spcPts val="0"/>
              </a:spcBef>
              <a:spcAft>
                <a:spcPts val="0"/>
              </a:spcAft>
              <a:buSzPts val="10000"/>
              <a:buNone/>
              <a:defRPr/>
            </a:lvl8pPr>
            <a:lvl9pPr lvl="8" rtl="0">
              <a:spcBef>
                <a:spcPts val="0"/>
              </a:spcBef>
              <a:spcAft>
                <a:spcPts val="0"/>
              </a:spcAft>
              <a:buSzPts val="10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 name="Shape 23"/>
        <p:cNvGrpSpPr/>
        <p:nvPr/>
      </p:nvGrpSpPr>
      <p:grpSpPr>
        <a:xfrm>
          <a:off x="0" y="0"/>
          <a:ext cx="0" cy="0"/>
          <a:chOff x="0" y="0"/>
          <a:chExt cx="0" cy="0"/>
        </a:xfrm>
      </p:grpSpPr>
      <p:sp>
        <p:nvSpPr>
          <p:cNvPr id="24" name="Google Shape;24;p7"/>
          <p:cNvSpPr txBox="1"/>
          <p:nvPr>
            <p:ph type="title"/>
          </p:nvPr>
        </p:nvSpPr>
        <p:spPr>
          <a:xfrm>
            <a:off x="1031727" y="1907859"/>
            <a:ext cx="28203300" cy="2382300"/>
          </a:xfrm>
          <a:prstGeom prst="rect">
            <a:avLst/>
          </a:prstGeom>
        </p:spPr>
        <p:txBody>
          <a:bodyPr anchorCtr="0" anchor="t" bIns="329775" lIns="329775" spcFirstLastPara="1" rIns="329775" wrap="square" tIns="329775">
            <a:normAutofit/>
          </a:bodyPr>
          <a:lstStyle>
            <a:lvl1pPr lvl="0" rtl="0">
              <a:spcBef>
                <a:spcPts val="0"/>
              </a:spcBef>
              <a:spcAft>
                <a:spcPts val="0"/>
              </a:spcAft>
              <a:buSzPts val="10000"/>
              <a:buNone/>
              <a:defRPr i="1" sz="11000">
                <a:solidFill>
                  <a:schemeClr val="dk1"/>
                </a:solidFill>
              </a:defRPr>
            </a:lvl1pPr>
            <a:lvl2pPr lvl="1" rtl="0">
              <a:spcBef>
                <a:spcPts val="0"/>
              </a:spcBef>
              <a:spcAft>
                <a:spcPts val="0"/>
              </a:spcAft>
              <a:buSzPts val="10000"/>
              <a:buNone/>
              <a:defRPr/>
            </a:lvl2pPr>
            <a:lvl3pPr lvl="2" rtl="0">
              <a:spcBef>
                <a:spcPts val="0"/>
              </a:spcBef>
              <a:spcAft>
                <a:spcPts val="0"/>
              </a:spcAft>
              <a:buSzPts val="10000"/>
              <a:buNone/>
              <a:defRPr/>
            </a:lvl3pPr>
            <a:lvl4pPr lvl="3" rtl="0">
              <a:spcBef>
                <a:spcPts val="0"/>
              </a:spcBef>
              <a:spcAft>
                <a:spcPts val="0"/>
              </a:spcAft>
              <a:buSzPts val="10000"/>
              <a:buNone/>
              <a:defRPr/>
            </a:lvl4pPr>
            <a:lvl5pPr lvl="4" rtl="0">
              <a:spcBef>
                <a:spcPts val="0"/>
              </a:spcBef>
              <a:spcAft>
                <a:spcPts val="0"/>
              </a:spcAft>
              <a:buSzPts val="10000"/>
              <a:buNone/>
              <a:defRPr/>
            </a:lvl5pPr>
            <a:lvl6pPr lvl="5" rtl="0">
              <a:spcBef>
                <a:spcPts val="0"/>
              </a:spcBef>
              <a:spcAft>
                <a:spcPts val="0"/>
              </a:spcAft>
              <a:buSzPts val="10000"/>
              <a:buNone/>
              <a:defRPr/>
            </a:lvl6pPr>
            <a:lvl7pPr lvl="6" rtl="0">
              <a:spcBef>
                <a:spcPts val="0"/>
              </a:spcBef>
              <a:spcAft>
                <a:spcPts val="0"/>
              </a:spcAft>
              <a:buSzPts val="10000"/>
              <a:buNone/>
              <a:defRPr/>
            </a:lvl7pPr>
            <a:lvl8pPr lvl="7" rtl="0">
              <a:spcBef>
                <a:spcPts val="0"/>
              </a:spcBef>
              <a:spcAft>
                <a:spcPts val="0"/>
              </a:spcAft>
              <a:buSzPts val="10000"/>
              <a:buNone/>
              <a:defRPr/>
            </a:lvl8pPr>
            <a:lvl9pPr lvl="8" rtl="0">
              <a:spcBef>
                <a:spcPts val="0"/>
              </a:spcBef>
              <a:spcAft>
                <a:spcPts val="0"/>
              </a:spcAft>
              <a:buSzPts val="10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8"/>
          <p:cNvSpPr txBox="1"/>
          <p:nvPr>
            <p:ph type="title"/>
          </p:nvPr>
        </p:nvSpPr>
        <p:spPr>
          <a:xfrm>
            <a:off x="1031727" y="2311295"/>
            <a:ext cx="9294300" cy="3143700"/>
          </a:xfrm>
          <a:prstGeom prst="rect">
            <a:avLst/>
          </a:prstGeom>
        </p:spPr>
        <p:txBody>
          <a:bodyPr anchorCtr="0" anchor="b" bIns="329775" lIns="329775" spcFirstLastPara="1" rIns="329775" wrap="square" tIns="329775">
            <a:normAutofit/>
          </a:bodyPr>
          <a:lstStyle>
            <a:lvl1pPr lvl="0" rtl="0">
              <a:spcBef>
                <a:spcPts val="0"/>
              </a:spcBef>
              <a:spcAft>
                <a:spcPts val="0"/>
              </a:spcAft>
              <a:buSzPts val="8600"/>
              <a:buNone/>
              <a:defRPr sz="8600"/>
            </a:lvl1pPr>
            <a:lvl2pPr lvl="1" rtl="0">
              <a:spcBef>
                <a:spcPts val="0"/>
              </a:spcBef>
              <a:spcAft>
                <a:spcPts val="0"/>
              </a:spcAft>
              <a:buSzPts val="8600"/>
              <a:buNone/>
              <a:defRPr sz="8600"/>
            </a:lvl2pPr>
            <a:lvl3pPr lvl="2" rtl="0">
              <a:spcBef>
                <a:spcPts val="0"/>
              </a:spcBef>
              <a:spcAft>
                <a:spcPts val="0"/>
              </a:spcAft>
              <a:buSzPts val="8600"/>
              <a:buNone/>
              <a:defRPr sz="8600"/>
            </a:lvl3pPr>
            <a:lvl4pPr lvl="3" rtl="0">
              <a:spcBef>
                <a:spcPts val="0"/>
              </a:spcBef>
              <a:spcAft>
                <a:spcPts val="0"/>
              </a:spcAft>
              <a:buSzPts val="8600"/>
              <a:buNone/>
              <a:defRPr sz="8600"/>
            </a:lvl4pPr>
            <a:lvl5pPr lvl="4" rtl="0">
              <a:spcBef>
                <a:spcPts val="0"/>
              </a:spcBef>
              <a:spcAft>
                <a:spcPts val="0"/>
              </a:spcAft>
              <a:buSzPts val="8600"/>
              <a:buNone/>
              <a:defRPr sz="8600"/>
            </a:lvl5pPr>
            <a:lvl6pPr lvl="5" rtl="0">
              <a:spcBef>
                <a:spcPts val="0"/>
              </a:spcBef>
              <a:spcAft>
                <a:spcPts val="0"/>
              </a:spcAft>
              <a:buSzPts val="8600"/>
              <a:buNone/>
              <a:defRPr sz="8600"/>
            </a:lvl6pPr>
            <a:lvl7pPr lvl="6" rtl="0">
              <a:spcBef>
                <a:spcPts val="0"/>
              </a:spcBef>
              <a:spcAft>
                <a:spcPts val="0"/>
              </a:spcAft>
              <a:buSzPts val="8600"/>
              <a:buNone/>
              <a:defRPr sz="8600"/>
            </a:lvl7pPr>
            <a:lvl8pPr lvl="7" rtl="0">
              <a:spcBef>
                <a:spcPts val="0"/>
              </a:spcBef>
              <a:spcAft>
                <a:spcPts val="0"/>
              </a:spcAft>
              <a:buSzPts val="8600"/>
              <a:buNone/>
              <a:defRPr sz="8600"/>
            </a:lvl8pPr>
            <a:lvl9pPr lvl="8" rtl="0">
              <a:spcBef>
                <a:spcPts val="0"/>
              </a:spcBef>
              <a:spcAft>
                <a:spcPts val="0"/>
              </a:spcAft>
              <a:buSzPts val="8600"/>
              <a:buNone/>
              <a:defRPr sz="8600"/>
            </a:lvl9pPr>
          </a:lstStyle>
          <a:p/>
        </p:txBody>
      </p:sp>
      <p:sp>
        <p:nvSpPr>
          <p:cNvPr id="27" name="Google Shape;27;p8"/>
          <p:cNvSpPr txBox="1"/>
          <p:nvPr>
            <p:ph idx="1" type="body"/>
          </p:nvPr>
        </p:nvSpPr>
        <p:spPr>
          <a:xfrm>
            <a:off x="1031727" y="5780733"/>
            <a:ext cx="9294300" cy="13226400"/>
          </a:xfrm>
          <a:prstGeom prst="rect">
            <a:avLst/>
          </a:prstGeom>
        </p:spPr>
        <p:txBody>
          <a:bodyPr anchorCtr="0" anchor="t" bIns="329775" lIns="329775" spcFirstLastPara="1" rIns="329775" wrap="square" tIns="329775">
            <a:normAutofit/>
          </a:bodyPr>
          <a:lstStyle>
            <a:lvl1pPr indent="-508000" lvl="0" marL="457200" rtl="0">
              <a:spcBef>
                <a:spcPts val="0"/>
              </a:spcBef>
              <a:spcAft>
                <a:spcPts val="0"/>
              </a:spcAft>
              <a:buSzPts val="4400"/>
              <a:buChar char="●"/>
              <a:defRPr sz="4400"/>
            </a:lvl1pPr>
            <a:lvl2pPr indent="-508000" lvl="1" marL="914400" rtl="0">
              <a:spcBef>
                <a:spcPts val="0"/>
              </a:spcBef>
              <a:spcAft>
                <a:spcPts val="0"/>
              </a:spcAft>
              <a:buSzPts val="4400"/>
              <a:buChar char="○"/>
              <a:defRPr sz="4400"/>
            </a:lvl2pPr>
            <a:lvl3pPr indent="-508000" lvl="2" marL="1371600" rtl="0">
              <a:spcBef>
                <a:spcPts val="0"/>
              </a:spcBef>
              <a:spcAft>
                <a:spcPts val="0"/>
              </a:spcAft>
              <a:buSzPts val="4400"/>
              <a:buChar char="■"/>
              <a:defRPr sz="4400"/>
            </a:lvl3pPr>
            <a:lvl4pPr indent="-508000" lvl="3" marL="1828800" rtl="0">
              <a:spcBef>
                <a:spcPts val="0"/>
              </a:spcBef>
              <a:spcAft>
                <a:spcPts val="0"/>
              </a:spcAft>
              <a:buSzPts val="4400"/>
              <a:buChar char="●"/>
              <a:defRPr sz="4400"/>
            </a:lvl4pPr>
            <a:lvl5pPr indent="-508000" lvl="4" marL="2286000" rtl="0">
              <a:spcBef>
                <a:spcPts val="0"/>
              </a:spcBef>
              <a:spcAft>
                <a:spcPts val="0"/>
              </a:spcAft>
              <a:buSzPts val="4400"/>
              <a:buChar char="○"/>
              <a:defRPr sz="4400"/>
            </a:lvl5pPr>
            <a:lvl6pPr indent="-508000" lvl="5" marL="2743200" rtl="0">
              <a:spcBef>
                <a:spcPts val="0"/>
              </a:spcBef>
              <a:spcAft>
                <a:spcPts val="0"/>
              </a:spcAft>
              <a:buSzPts val="4400"/>
              <a:buChar char="■"/>
              <a:defRPr sz="4400"/>
            </a:lvl6pPr>
            <a:lvl7pPr indent="-508000" lvl="6" marL="3200400" rtl="0">
              <a:spcBef>
                <a:spcPts val="0"/>
              </a:spcBef>
              <a:spcAft>
                <a:spcPts val="0"/>
              </a:spcAft>
              <a:buSzPts val="4400"/>
              <a:buChar char="●"/>
              <a:defRPr sz="4400"/>
            </a:lvl7pPr>
            <a:lvl8pPr indent="-508000" lvl="7" marL="3657600" rtl="0">
              <a:spcBef>
                <a:spcPts val="0"/>
              </a:spcBef>
              <a:spcAft>
                <a:spcPts val="0"/>
              </a:spcAft>
              <a:buSzPts val="4400"/>
              <a:buChar char="○"/>
              <a:defRPr sz="4400"/>
            </a:lvl8pPr>
            <a:lvl9pPr indent="-508000" lvl="8" marL="4114800" rtl="0">
              <a:spcBef>
                <a:spcPts val="0"/>
              </a:spcBef>
              <a:spcAft>
                <a:spcPts val="0"/>
              </a:spcAft>
              <a:buSzPts val="4400"/>
              <a:buChar char="■"/>
              <a:defRPr sz="4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9"/>
          <p:cNvSpPr txBox="1"/>
          <p:nvPr>
            <p:ph type="title"/>
          </p:nvPr>
        </p:nvSpPr>
        <p:spPr>
          <a:xfrm>
            <a:off x="1622728" y="1872623"/>
            <a:ext cx="21077400" cy="17017500"/>
          </a:xfrm>
          <a:prstGeom prst="rect">
            <a:avLst/>
          </a:prstGeom>
        </p:spPr>
        <p:txBody>
          <a:bodyPr anchorCtr="0" anchor="ctr" bIns="329775" lIns="329775" spcFirstLastPara="1" rIns="329775" wrap="square" tIns="329775">
            <a:normAutofit/>
          </a:bodyPr>
          <a:lstStyle>
            <a:lvl1pPr lvl="0" rtl="0">
              <a:spcBef>
                <a:spcPts val="0"/>
              </a:spcBef>
              <a:spcAft>
                <a:spcPts val="0"/>
              </a:spcAft>
              <a:buSzPts val="17200"/>
              <a:buNone/>
              <a:defRPr sz="17200"/>
            </a:lvl1pPr>
            <a:lvl2pPr lvl="1" rtl="0">
              <a:spcBef>
                <a:spcPts val="0"/>
              </a:spcBef>
              <a:spcAft>
                <a:spcPts val="0"/>
              </a:spcAft>
              <a:buSzPts val="17200"/>
              <a:buNone/>
              <a:defRPr sz="17200"/>
            </a:lvl2pPr>
            <a:lvl3pPr lvl="2" rtl="0">
              <a:spcBef>
                <a:spcPts val="0"/>
              </a:spcBef>
              <a:spcAft>
                <a:spcPts val="0"/>
              </a:spcAft>
              <a:buSzPts val="17200"/>
              <a:buNone/>
              <a:defRPr sz="17200"/>
            </a:lvl3pPr>
            <a:lvl4pPr lvl="3" rtl="0">
              <a:spcBef>
                <a:spcPts val="0"/>
              </a:spcBef>
              <a:spcAft>
                <a:spcPts val="0"/>
              </a:spcAft>
              <a:buSzPts val="17200"/>
              <a:buNone/>
              <a:defRPr sz="17200"/>
            </a:lvl4pPr>
            <a:lvl5pPr lvl="4" rtl="0">
              <a:spcBef>
                <a:spcPts val="0"/>
              </a:spcBef>
              <a:spcAft>
                <a:spcPts val="0"/>
              </a:spcAft>
              <a:buSzPts val="17200"/>
              <a:buNone/>
              <a:defRPr sz="17200"/>
            </a:lvl5pPr>
            <a:lvl6pPr lvl="5" rtl="0">
              <a:spcBef>
                <a:spcPts val="0"/>
              </a:spcBef>
              <a:spcAft>
                <a:spcPts val="0"/>
              </a:spcAft>
              <a:buSzPts val="17200"/>
              <a:buNone/>
              <a:defRPr sz="17200"/>
            </a:lvl6pPr>
            <a:lvl7pPr lvl="6" rtl="0">
              <a:spcBef>
                <a:spcPts val="0"/>
              </a:spcBef>
              <a:spcAft>
                <a:spcPts val="0"/>
              </a:spcAft>
              <a:buSzPts val="17200"/>
              <a:buNone/>
              <a:defRPr sz="17200"/>
            </a:lvl7pPr>
            <a:lvl8pPr lvl="7" rtl="0">
              <a:spcBef>
                <a:spcPts val="0"/>
              </a:spcBef>
              <a:spcAft>
                <a:spcPts val="0"/>
              </a:spcAft>
              <a:buSzPts val="17200"/>
              <a:buNone/>
              <a:defRPr sz="17200"/>
            </a:lvl8pPr>
            <a:lvl9pPr lvl="8" rtl="0">
              <a:spcBef>
                <a:spcPts val="0"/>
              </a:spcBef>
              <a:spcAft>
                <a:spcPts val="0"/>
              </a:spcAft>
              <a:buSzPts val="17200"/>
              <a:buNone/>
              <a:defRPr sz="17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10"/>
          <p:cNvSpPr/>
          <p:nvPr/>
        </p:nvSpPr>
        <p:spPr>
          <a:xfrm>
            <a:off x="15133325" y="-520"/>
            <a:ext cx="15133500" cy="21396900"/>
          </a:xfrm>
          <a:prstGeom prst="rect">
            <a:avLst/>
          </a:prstGeom>
          <a:solidFill>
            <a:schemeClr val="lt2"/>
          </a:solidFill>
          <a:ln>
            <a:noFill/>
          </a:ln>
        </p:spPr>
        <p:txBody>
          <a:bodyPr anchorCtr="0" anchor="ctr" bIns="329775" lIns="329775" spcFirstLastPara="1" rIns="329775" wrap="square" tIns="329775">
            <a:noAutofit/>
          </a:bodyPr>
          <a:lstStyle/>
          <a:p>
            <a:pPr indent="0" lvl="0" marL="0" rtl="0" algn="l">
              <a:spcBef>
                <a:spcPts val="0"/>
              </a:spcBef>
              <a:spcAft>
                <a:spcPts val="0"/>
              </a:spcAft>
              <a:buNone/>
            </a:pPr>
            <a:r>
              <a:t/>
            </a:r>
            <a:endParaRPr/>
          </a:p>
        </p:txBody>
      </p:sp>
      <p:sp>
        <p:nvSpPr>
          <p:cNvPr id="32" name="Google Shape;32;p10"/>
          <p:cNvSpPr txBox="1"/>
          <p:nvPr>
            <p:ph type="title"/>
          </p:nvPr>
        </p:nvSpPr>
        <p:spPr>
          <a:xfrm>
            <a:off x="878805" y="5130006"/>
            <a:ext cx="13389300" cy="6166800"/>
          </a:xfrm>
          <a:prstGeom prst="rect">
            <a:avLst/>
          </a:prstGeom>
        </p:spPr>
        <p:txBody>
          <a:bodyPr anchorCtr="0" anchor="b" bIns="329775" lIns="329775" spcFirstLastPara="1" rIns="329775" wrap="square" tIns="329775">
            <a:normAutofit/>
          </a:bodyPr>
          <a:lstStyle>
            <a:lvl1pPr lvl="0" rtl="0" algn="ctr">
              <a:spcBef>
                <a:spcPts val="0"/>
              </a:spcBef>
              <a:spcAft>
                <a:spcPts val="0"/>
              </a:spcAft>
              <a:buSzPts val="15200"/>
              <a:buNone/>
              <a:defRPr sz="15200"/>
            </a:lvl1pPr>
            <a:lvl2pPr lvl="1" rtl="0" algn="ctr">
              <a:spcBef>
                <a:spcPts val="0"/>
              </a:spcBef>
              <a:spcAft>
                <a:spcPts val="0"/>
              </a:spcAft>
              <a:buSzPts val="15200"/>
              <a:buNone/>
              <a:defRPr sz="15200"/>
            </a:lvl2pPr>
            <a:lvl3pPr lvl="2" rtl="0" algn="ctr">
              <a:spcBef>
                <a:spcPts val="0"/>
              </a:spcBef>
              <a:spcAft>
                <a:spcPts val="0"/>
              </a:spcAft>
              <a:buSzPts val="15200"/>
              <a:buNone/>
              <a:defRPr sz="15200"/>
            </a:lvl3pPr>
            <a:lvl4pPr lvl="3" rtl="0" algn="ctr">
              <a:spcBef>
                <a:spcPts val="0"/>
              </a:spcBef>
              <a:spcAft>
                <a:spcPts val="0"/>
              </a:spcAft>
              <a:buSzPts val="15200"/>
              <a:buNone/>
              <a:defRPr sz="15200"/>
            </a:lvl4pPr>
            <a:lvl5pPr lvl="4" rtl="0" algn="ctr">
              <a:spcBef>
                <a:spcPts val="0"/>
              </a:spcBef>
              <a:spcAft>
                <a:spcPts val="0"/>
              </a:spcAft>
              <a:buSzPts val="15200"/>
              <a:buNone/>
              <a:defRPr sz="15200"/>
            </a:lvl5pPr>
            <a:lvl6pPr lvl="5" rtl="0" algn="ctr">
              <a:spcBef>
                <a:spcPts val="0"/>
              </a:spcBef>
              <a:spcAft>
                <a:spcPts val="0"/>
              </a:spcAft>
              <a:buSzPts val="15200"/>
              <a:buNone/>
              <a:defRPr sz="15200"/>
            </a:lvl6pPr>
            <a:lvl7pPr lvl="6" rtl="0" algn="ctr">
              <a:spcBef>
                <a:spcPts val="0"/>
              </a:spcBef>
              <a:spcAft>
                <a:spcPts val="0"/>
              </a:spcAft>
              <a:buSzPts val="15200"/>
              <a:buNone/>
              <a:defRPr sz="15200"/>
            </a:lvl7pPr>
            <a:lvl8pPr lvl="7" rtl="0" algn="ctr">
              <a:spcBef>
                <a:spcPts val="0"/>
              </a:spcBef>
              <a:spcAft>
                <a:spcPts val="0"/>
              </a:spcAft>
              <a:buSzPts val="15200"/>
              <a:buNone/>
              <a:defRPr sz="15200"/>
            </a:lvl8pPr>
            <a:lvl9pPr lvl="8" rtl="0" algn="ctr">
              <a:spcBef>
                <a:spcPts val="0"/>
              </a:spcBef>
              <a:spcAft>
                <a:spcPts val="0"/>
              </a:spcAft>
              <a:buSzPts val="15200"/>
              <a:buNone/>
              <a:defRPr sz="15200"/>
            </a:lvl9pPr>
          </a:lstStyle>
          <a:p/>
        </p:txBody>
      </p:sp>
      <p:sp>
        <p:nvSpPr>
          <p:cNvPr id="33" name="Google Shape;33;p10"/>
          <p:cNvSpPr txBox="1"/>
          <p:nvPr>
            <p:ph idx="1" type="subTitle"/>
          </p:nvPr>
        </p:nvSpPr>
        <p:spPr>
          <a:xfrm>
            <a:off x="878805" y="11660787"/>
            <a:ext cx="13389300" cy="5138100"/>
          </a:xfrm>
          <a:prstGeom prst="rect">
            <a:avLst/>
          </a:prstGeom>
        </p:spPr>
        <p:txBody>
          <a:bodyPr anchorCtr="0" anchor="t" bIns="329775" lIns="329775" spcFirstLastPara="1" rIns="329775" wrap="square" tIns="329775">
            <a:normAutofit/>
          </a:bodyPr>
          <a:lstStyle>
            <a:lvl1pPr lvl="0" rtl="0" algn="ctr">
              <a:lnSpc>
                <a:spcPct val="100000"/>
              </a:lnSpc>
              <a:spcBef>
                <a:spcPts val="0"/>
              </a:spcBef>
              <a:spcAft>
                <a:spcPts val="0"/>
              </a:spcAft>
              <a:buSzPts val="7600"/>
              <a:buNone/>
              <a:defRPr sz="7600"/>
            </a:lvl1pPr>
            <a:lvl2pPr lvl="1" rtl="0" algn="ctr">
              <a:lnSpc>
                <a:spcPct val="100000"/>
              </a:lnSpc>
              <a:spcBef>
                <a:spcPts val="0"/>
              </a:spcBef>
              <a:spcAft>
                <a:spcPts val="0"/>
              </a:spcAft>
              <a:buSzPts val="7600"/>
              <a:buNone/>
              <a:defRPr sz="7600"/>
            </a:lvl2pPr>
            <a:lvl3pPr lvl="2" rtl="0" algn="ctr">
              <a:lnSpc>
                <a:spcPct val="100000"/>
              </a:lnSpc>
              <a:spcBef>
                <a:spcPts val="0"/>
              </a:spcBef>
              <a:spcAft>
                <a:spcPts val="0"/>
              </a:spcAft>
              <a:buSzPts val="7600"/>
              <a:buNone/>
              <a:defRPr sz="7600"/>
            </a:lvl3pPr>
            <a:lvl4pPr lvl="3" rtl="0" algn="ctr">
              <a:lnSpc>
                <a:spcPct val="100000"/>
              </a:lnSpc>
              <a:spcBef>
                <a:spcPts val="0"/>
              </a:spcBef>
              <a:spcAft>
                <a:spcPts val="0"/>
              </a:spcAft>
              <a:buSzPts val="7600"/>
              <a:buNone/>
              <a:defRPr sz="7600"/>
            </a:lvl4pPr>
            <a:lvl5pPr lvl="4" rtl="0" algn="ctr">
              <a:lnSpc>
                <a:spcPct val="100000"/>
              </a:lnSpc>
              <a:spcBef>
                <a:spcPts val="0"/>
              </a:spcBef>
              <a:spcAft>
                <a:spcPts val="0"/>
              </a:spcAft>
              <a:buSzPts val="7600"/>
              <a:buNone/>
              <a:defRPr sz="7600"/>
            </a:lvl5pPr>
            <a:lvl6pPr lvl="5" rtl="0" algn="ctr">
              <a:lnSpc>
                <a:spcPct val="100000"/>
              </a:lnSpc>
              <a:spcBef>
                <a:spcPts val="0"/>
              </a:spcBef>
              <a:spcAft>
                <a:spcPts val="0"/>
              </a:spcAft>
              <a:buSzPts val="7600"/>
              <a:buNone/>
              <a:defRPr sz="7600"/>
            </a:lvl6pPr>
            <a:lvl7pPr lvl="6" rtl="0" algn="ctr">
              <a:lnSpc>
                <a:spcPct val="100000"/>
              </a:lnSpc>
              <a:spcBef>
                <a:spcPts val="0"/>
              </a:spcBef>
              <a:spcAft>
                <a:spcPts val="0"/>
              </a:spcAft>
              <a:buSzPts val="7600"/>
              <a:buNone/>
              <a:defRPr sz="7600"/>
            </a:lvl7pPr>
            <a:lvl8pPr lvl="7" rtl="0" algn="ctr">
              <a:lnSpc>
                <a:spcPct val="100000"/>
              </a:lnSpc>
              <a:spcBef>
                <a:spcPts val="0"/>
              </a:spcBef>
              <a:spcAft>
                <a:spcPts val="0"/>
              </a:spcAft>
              <a:buSzPts val="7600"/>
              <a:buNone/>
              <a:defRPr sz="7600"/>
            </a:lvl8pPr>
            <a:lvl9pPr lvl="8" rtl="0" algn="ctr">
              <a:lnSpc>
                <a:spcPct val="100000"/>
              </a:lnSpc>
              <a:spcBef>
                <a:spcPts val="0"/>
              </a:spcBef>
              <a:spcAft>
                <a:spcPts val="0"/>
              </a:spcAft>
              <a:buSzPts val="7600"/>
              <a:buNone/>
              <a:defRPr sz="7600"/>
            </a:lvl9pPr>
          </a:lstStyle>
          <a:p/>
        </p:txBody>
      </p:sp>
      <p:sp>
        <p:nvSpPr>
          <p:cNvPr id="34" name="Google Shape;34;p10"/>
          <p:cNvSpPr txBox="1"/>
          <p:nvPr>
            <p:ph idx="2" type="body"/>
          </p:nvPr>
        </p:nvSpPr>
        <p:spPr>
          <a:xfrm>
            <a:off x="16349750" y="3012151"/>
            <a:ext cx="12700800" cy="15371400"/>
          </a:xfrm>
          <a:prstGeom prst="rect">
            <a:avLst/>
          </a:prstGeom>
        </p:spPr>
        <p:txBody>
          <a:bodyPr anchorCtr="0" anchor="ctr" bIns="329775" lIns="329775" spcFirstLastPara="1" rIns="329775" wrap="square" tIns="329775">
            <a:normAutofit/>
          </a:bodyPr>
          <a:lstStyle>
            <a:lvl1pPr indent="-635000" lvl="0" marL="457200" rtl="0">
              <a:spcBef>
                <a:spcPts val="0"/>
              </a:spcBef>
              <a:spcAft>
                <a:spcPts val="0"/>
              </a:spcAft>
              <a:buSzPts val="6400"/>
              <a:buChar char="●"/>
              <a:defRPr/>
            </a:lvl1pPr>
            <a:lvl2pPr indent="-546100" lvl="1" marL="914400" rtl="0">
              <a:spcBef>
                <a:spcPts val="0"/>
              </a:spcBef>
              <a:spcAft>
                <a:spcPts val="0"/>
              </a:spcAft>
              <a:buSzPts val="5000"/>
              <a:buChar char="○"/>
              <a:defRPr/>
            </a:lvl2pPr>
            <a:lvl3pPr indent="-546100" lvl="2" marL="1371600" rtl="0">
              <a:spcBef>
                <a:spcPts val="0"/>
              </a:spcBef>
              <a:spcAft>
                <a:spcPts val="0"/>
              </a:spcAft>
              <a:buSzPts val="5000"/>
              <a:buChar char="■"/>
              <a:defRPr/>
            </a:lvl3pPr>
            <a:lvl4pPr indent="-546100" lvl="3" marL="1828800" rtl="0">
              <a:spcBef>
                <a:spcPts val="0"/>
              </a:spcBef>
              <a:spcAft>
                <a:spcPts val="0"/>
              </a:spcAft>
              <a:buSzPts val="5000"/>
              <a:buChar char="●"/>
              <a:defRPr/>
            </a:lvl4pPr>
            <a:lvl5pPr indent="-546100" lvl="4" marL="2286000" rtl="0">
              <a:spcBef>
                <a:spcPts val="0"/>
              </a:spcBef>
              <a:spcAft>
                <a:spcPts val="0"/>
              </a:spcAft>
              <a:buSzPts val="5000"/>
              <a:buChar char="○"/>
              <a:defRPr/>
            </a:lvl5pPr>
            <a:lvl6pPr indent="-546100" lvl="5" marL="2743200" rtl="0">
              <a:spcBef>
                <a:spcPts val="0"/>
              </a:spcBef>
              <a:spcAft>
                <a:spcPts val="0"/>
              </a:spcAft>
              <a:buSzPts val="5000"/>
              <a:buChar char="■"/>
              <a:defRPr/>
            </a:lvl6pPr>
            <a:lvl7pPr indent="-546100" lvl="6" marL="3200400" rtl="0">
              <a:spcBef>
                <a:spcPts val="0"/>
              </a:spcBef>
              <a:spcAft>
                <a:spcPts val="0"/>
              </a:spcAft>
              <a:buSzPts val="5000"/>
              <a:buChar char="●"/>
              <a:defRPr/>
            </a:lvl7pPr>
            <a:lvl8pPr indent="-546100" lvl="7" marL="3657600" rtl="0">
              <a:spcBef>
                <a:spcPts val="0"/>
              </a:spcBef>
              <a:spcAft>
                <a:spcPts val="0"/>
              </a:spcAft>
              <a:buSzPts val="5000"/>
              <a:buChar char="○"/>
              <a:defRPr/>
            </a:lvl8pPr>
            <a:lvl9pPr indent="-546100" lvl="8" marL="4114800" rtl="0">
              <a:spcBef>
                <a:spcPts val="0"/>
              </a:spcBef>
              <a:spcAft>
                <a:spcPts val="0"/>
              </a:spcAft>
              <a:buSzPts val="50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1727" y="1851303"/>
            <a:ext cx="28203300" cy="2382300"/>
          </a:xfrm>
          <a:prstGeom prst="rect">
            <a:avLst/>
          </a:prstGeom>
          <a:noFill/>
          <a:ln>
            <a:noFill/>
          </a:ln>
        </p:spPr>
        <p:txBody>
          <a:bodyPr anchorCtr="0" anchor="t" bIns="329775" lIns="329775" spcFirstLastPara="1" rIns="329775" wrap="square" tIns="329775">
            <a:normAutofit/>
          </a:bodyPr>
          <a:lstStyle>
            <a:lvl1pPr lvl="0"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1pPr>
            <a:lvl2pPr lvl="1"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2pPr>
            <a:lvl3pPr lvl="2"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3pPr>
            <a:lvl4pPr lvl="3"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4pPr>
            <a:lvl5pPr lvl="4"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5pPr>
            <a:lvl6pPr lvl="5"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6pPr>
            <a:lvl7pPr lvl="6"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7pPr>
            <a:lvl8pPr lvl="7"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8pPr>
            <a:lvl9pPr lvl="8" rtl="0">
              <a:spcBef>
                <a:spcPts val="0"/>
              </a:spcBef>
              <a:spcAft>
                <a:spcPts val="0"/>
              </a:spcAft>
              <a:buClr>
                <a:schemeClr val="dk1"/>
              </a:buClr>
              <a:buSzPts val="10000"/>
              <a:buFont typeface="Prata"/>
              <a:buNone/>
              <a:defRPr sz="10000">
                <a:solidFill>
                  <a:schemeClr val="dk1"/>
                </a:solidFill>
                <a:latin typeface="Prata"/>
                <a:ea typeface="Prata"/>
                <a:cs typeface="Prata"/>
                <a:sym typeface="Prata"/>
              </a:defRPr>
            </a:lvl9pPr>
          </a:lstStyle>
          <a:p/>
        </p:txBody>
      </p:sp>
      <p:sp>
        <p:nvSpPr>
          <p:cNvPr id="7" name="Google Shape;7;p1"/>
          <p:cNvSpPr txBox="1"/>
          <p:nvPr>
            <p:ph idx="1" type="body"/>
          </p:nvPr>
        </p:nvSpPr>
        <p:spPr>
          <a:xfrm>
            <a:off x="1031727" y="4794294"/>
            <a:ext cx="28203300" cy="14212500"/>
          </a:xfrm>
          <a:prstGeom prst="rect">
            <a:avLst/>
          </a:prstGeom>
          <a:noFill/>
          <a:ln>
            <a:noFill/>
          </a:ln>
        </p:spPr>
        <p:txBody>
          <a:bodyPr anchorCtr="0" anchor="t" bIns="329775" lIns="329775" spcFirstLastPara="1" rIns="329775" wrap="square" tIns="329775">
            <a:normAutofit/>
          </a:bodyPr>
          <a:lstStyle>
            <a:lvl1pPr indent="-635000" lvl="0" marL="457200" rtl="0">
              <a:lnSpc>
                <a:spcPct val="115000"/>
              </a:lnSpc>
              <a:spcBef>
                <a:spcPts val="0"/>
              </a:spcBef>
              <a:spcAft>
                <a:spcPts val="0"/>
              </a:spcAft>
              <a:buClr>
                <a:schemeClr val="dk1"/>
              </a:buClr>
              <a:buSzPts val="6400"/>
              <a:buFont typeface="Didact Gothic"/>
              <a:buChar char="●"/>
              <a:defRPr sz="6400">
                <a:solidFill>
                  <a:schemeClr val="dk1"/>
                </a:solidFill>
                <a:latin typeface="Didact Gothic"/>
                <a:ea typeface="Didact Gothic"/>
                <a:cs typeface="Didact Gothic"/>
                <a:sym typeface="Didact Gothic"/>
              </a:defRPr>
            </a:lvl1pPr>
            <a:lvl2pPr indent="-546100" lvl="1" marL="9144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2pPr>
            <a:lvl3pPr indent="-546100" lvl="2" marL="13716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3pPr>
            <a:lvl4pPr indent="-546100" lvl="3" marL="18288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4pPr>
            <a:lvl5pPr indent="-546100" lvl="4" marL="22860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5pPr>
            <a:lvl6pPr indent="-546100" lvl="5" marL="27432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6pPr>
            <a:lvl7pPr indent="-546100" lvl="6" marL="32004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7pPr>
            <a:lvl8pPr indent="-546100" lvl="7" marL="36576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8pPr>
            <a:lvl9pPr indent="-546100" lvl="8" marL="4114800" rtl="0">
              <a:lnSpc>
                <a:spcPct val="115000"/>
              </a:lnSpc>
              <a:spcBef>
                <a:spcPts val="0"/>
              </a:spcBef>
              <a:spcAft>
                <a:spcPts val="0"/>
              </a:spcAft>
              <a:buClr>
                <a:schemeClr val="dk1"/>
              </a:buClr>
              <a:buSzPts val="5000"/>
              <a:buFont typeface="Didact Gothic"/>
              <a:buChar char="■"/>
              <a:defRPr sz="5000">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hyperlink" Target="https://github.com/Gigi1111/Recursive-Summarization-for-Long-Biomedical-Documents" TargetMode="External"/><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 name="Shape 45"/>
        <p:cNvGrpSpPr/>
        <p:nvPr/>
      </p:nvGrpSpPr>
      <p:grpSpPr>
        <a:xfrm>
          <a:off x="0" y="0"/>
          <a:ext cx="0" cy="0"/>
          <a:chOff x="0" y="0"/>
          <a:chExt cx="0" cy="0"/>
        </a:xfrm>
      </p:grpSpPr>
      <p:sp>
        <p:nvSpPr>
          <p:cNvPr id="46" name="Google Shape;46;p14"/>
          <p:cNvSpPr/>
          <p:nvPr/>
        </p:nvSpPr>
        <p:spPr>
          <a:xfrm>
            <a:off x="17188242" y="4916605"/>
            <a:ext cx="12609300" cy="16215600"/>
          </a:xfrm>
          <a:prstGeom prst="rect">
            <a:avLst/>
          </a:prstGeom>
          <a:solidFill>
            <a:schemeClr val="dk1"/>
          </a:solidFill>
          <a:ln>
            <a:noFill/>
          </a:ln>
        </p:spPr>
        <p:txBody>
          <a:bodyPr anchorCtr="0" anchor="ctr" bIns="117775" lIns="117775" spcFirstLastPara="1" rIns="117775" wrap="square" tIns="117775">
            <a:noAutofit/>
          </a:bodyPr>
          <a:lstStyle/>
          <a:p>
            <a:pPr indent="0" lvl="0" marL="914400" rtl="0" algn="l">
              <a:spcBef>
                <a:spcPts val="0"/>
              </a:spcBef>
              <a:spcAft>
                <a:spcPts val="0"/>
              </a:spcAft>
              <a:buNone/>
            </a:pPr>
            <a:r>
              <a:t/>
            </a:r>
            <a:endParaRPr sz="2800"/>
          </a:p>
        </p:txBody>
      </p:sp>
      <p:sp>
        <p:nvSpPr>
          <p:cNvPr id="47" name="Google Shape;47;p14"/>
          <p:cNvSpPr txBox="1"/>
          <p:nvPr>
            <p:ph idx="4294967295" type="subTitle"/>
          </p:nvPr>
        </p:nvSpPr>
        <p:spPr>
          <a:xfrm>
            <a:off x="2436323" y="1471559"/>
            <a:ext cx="24531300" cy="1811100"/>
          </a:xfrm>
          <a:prstGeom prst="rect">
            <a:avLst/>
          </a:prstGeom>
        </p:spPr>
        <p:txBody>
          <a:bodyPr anchorCtr="0" anchor="ctr" bIns="329775" lIns="329775" spcFirstLastPara="1" rIns="329775" wrap="square" tIns="329775">
            <a:noAutofit/>
          </a:bodyPr>
          <a:lstStyle/>
          <a:p>
            <a:pPr indent="0" lvl="0" marL="0" rtl="0" algn="ctr">
              <a:lnSpc>
                <a:spcPct val="100000"/>
              </a:lnSpc>
              <a:spcBef>
                <a:spcPts val="0"/>
              </a:spcBef>
              <a:spcAft>
                <a:spcPts val="0"/>
              </a:spcAft>
              <a:buNone/>
            </a:pPr>
            <a:r>
              <a:rPr lang="en" sz="3200"/>
              <a:t>Chung-Fan Tsai (tsai1@uni-potsdam.de)                 </a:t>
            </a:r>
            <a:endParaRPr sz="3200"/>
          </a:p>
          <a:p>
            <a:pPr indent="0" lvl="0" marL="0" rtl="0" algn="ctr">
              <a:lnSpc>
                <a:spcPct val="100000"/>
              </a:lnSpc>
              <a:spcBef>
                <a:spcPts val="0"/>
              </a:spcBef>
              <a:spcAft>
                <a:spcPts val="0"/>
              </a:spcAft>
              <a:buNone/>
            </a:pPr>
            <a:r>
              <a:rPr lang="en" sz="3200"/>
              <a:t>Supervisor: Lisa Raithel from DFKI (lisa.raithel@dfki.de)</a:t>
            </a:r>
            <a:endParaRPr sz="3200"/>
          </a:p>
          <a:p>
            <a:pPr indent="0" lvl="0" marL="0" rtl="0" algn="ctr">
              <a:lnSpc>
                <a:spcPct val="100000"/>
              </a:lnSpc>
              <a:spcBef>
                <a:spcPts val="0"/>
              </a:spcBef>
              <a:spcAft>
                <a:spcPts val="0"/>
              </a:spcAft>
              <a:buNone/>
            </a:pPr>
            <a:r>
              <a:rPr lang="en" sz="2400" u="sng">
                <a:solidFill>
                  <a:schemeClr val="hlink"/>
                </a:solidFill>
                <a:hlinkClick r:id="rId4"/>
              </a:rPr>
              <a:t>https://github.com/Gigi1111/Recursive-Summarization-for-Long-Biomedical-Documents</a:t>
            </a:r>
            <a:endParaRPr sz="2400"/>
          </a:p>
          <a:p>
            <a:pPr indent="0" lvl="0" marL="0" rtl="0" algn="ctr">
              <a:lnSpc>
                <a:spcPct val="100000"/>
              </a:lnSpc>
              <a:spcBef>
                <a:spcPts val="0"/>
              </a:spcBef>
              <a:spcAft>
                <a:spcPts val="0"/>
              </a:spcAft>
              <a:buNone/>
            </a:pPr>
            <a:r>
              <a:t/>
            </a:r>
            <a:endParaRPr sz="3200"/>
          </a:p>
        </p:txBody>
      </p:sp>
      <p:sp>
        <p:nvSpPr>
          <p:cNvPr id="48" name="Google Shape;48;p14"/>
          <p:cNvSpPr txBox="1"/>
          <p:nvPr>
            <p:ph idx="4294967295" type="ctrTitle"/>
          </p:nvPr>
        </p:nvSpPr>
        <p:spPr>
          <a:xfrm>
            <a:off x="1031746" y="-111502"/>
            <a:ext cx="28203300" cy="1497000"/>
          </a:xfrm>
          <a:prstGeom prst="rect">
            <a:avLst/>
          </a:prstGeom>
        </p:spPr>
        <p:txBody>
          <a:bodyPr anchorCtr="0" anchor="t" bIns="329775" lIns="329775" spcFirstLastPara="1" rIns="329775" wrap="square" tIns="329775">
            <a:noAutofit/>
          </a:bodyPr>
          <a:lstStyle/>
          <a:p>
            <a:pPr indent="0" lvl="0" marL="0" rtl="0" algn="ctr">
              <a:spcBef>
                <a:spcPts val="0"/>
              </a:spcBef>
              <a:spcAft>
                <a:spcPts val="0"/>
              </a:spcAft>
              <a:buNone/>
            </a:pPr>
            <a:r>
              <a:rPr lang="en" sz="7000">
                <a:latin typeface="Roboto Condensed SemiBold"/>
                <a:ea typeface="Roboto Condensed SemiBold"/>
                <a:cs typeface="Roboto Condensed SemiBold"/>
                <a:sym typeface="Roboto Condensed SemiBold"/>
              </a:rPr>
              <a:t>Automatic Summarization for Long Biomedical Documents</a:t>
            </a:r>
            <a:endParaRPr sz="7000">
              <a:solidFill>
                <a:schemeClr val="dk1"/>
              </a:solidFill>
              <a:latin typeface="Roboto Condensed SemiBold"/>
              <a:ea typeface="Roboto Condensed SemiBold"/>
              <a:cs typeface="Roboto Condensed SemiBold"/>
              <a:sym typeface="Roboto Condensed SemiBold"/>
            </a:endParaRPr>
          </a:p>
        </p:txBody>
      </p:sp>
      <p:pic>
        <p:nvPicPr>
          <p:cNvPr id="49" name="Google Shape;49;p14"/>
          <p:cNvPicPr preferRelativeResize="0"/>
          <p:nvPr/>
        </p:nvPicPr>
        <p:blipFill rotWithShape="1">
          <a:blip r:embed="rId5">
            <a:alphaModFix/>
          </a:blip>
          <a:srcRect b="-1166" l="0" r="783" t="3919"/>
          <a:stretch/>
        </p:blipFill>
        <p:spPr>
          <a:xfrm>
            <a:off x="18274950" y="11432656"/>
            <a:ext cx="9865913" cy="4849455"/>
          </a:xfrm>
          <a:prstGeom prst="rect">
            <a:avLst/>
          </a:prstGeom>
          <a:noFill/>
          <a:ln>
            <a:noFill/>
          </a:ln>
        </p:spPr>
      </p:pic>
      <p:sp>
        <p:nvSpPr>
          <p:cNvPr id="50" name="Google Shape;50;p14"/>
          <p:cNvSpPr/>
          <p:nvPr/>
        </p:nvSpPr>
        <p:spPr>
          <a:xfrm flipH="1">
            <a:off x="-191790" y="3895482"/>
            <a:ext cx="11537700" cy="1020900"/>
          </a:xfrm>
          <a:prstGeom prst="parallelogram">
            <a:avLst>
              <a:gd fmla="val 25000" name="adj"/>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51" name="Google Shape;51;p14"/>
          <p:cNvSpPr txBox="1"/>
          <p:nvPr/>
        </p:nvSpPr>
        <p:spPr>
          <a:xfrm>
            <a:off x="-266311" y="3789791"/>
            <a:ext cx="11612100" cy="1231500"/>
          </a:xfrm>
          <a:prstGeom prst="rect">
            <a:avLst/>
          </a:prstGeom>
          <a:noFill/>
          <a:ln>
            <a:noFill/>
          </a:ln>
        </p:spPr>
        <p:txBody>
          <a:bodyPr anchorCtr="0" anchor="t" bIns="182975" lIns="182975" spcFirstLastPara="1" rIns="182975" wrap="square" tIns="182975">
            <a:spAutoFit/>
          </a:bodyPr>
          <a:lstStyle/>
          <a:p>
            <a:pPr indent="0" lvl="0" marL="914400" rtl="0" algn="l">
              <a:spcBef>
                <a:spcPts val="0"/>
              </a:spcBef>
              <a:spcAft>
                <a:spcPts val="0"/>
              </a:spcAft>
              <a:buNone/>
            </a:pPr>
            <a:r>
              <a:rPr lang="en" sz="2800">
                <a:solidFill>
                  <a:schemeClr val="lt1"/>
                </a:solidFill>
                <a:latin typeface="Didact Gothic"/>
                <a:ea typeface="Didact Gothic"/>
                <a:cs typeface="Didact Gothic"/>
                <a:sym typeface="Didact Gothic"/>
              </a:rPr>
              <a:t>Instead of developing longer input models, </a:t>
            </a:r>
            <a:endParaRPr sz="2800">
              <a:solidFill>
                <a:schemeClr val="lt1"/>
              </a:solidFill>
              <a:latin typeface="Didact Gothic"/>
              <a:ea typeface="Didact Gothic"/>
              <a:cs typeface="Didact Gothic"/>
              <a:sym typeface="Didact Gothic"/>
            </a:endParaRPr>
          </a:p>
          <a:p>
            <a:pPr indent="0" lvl="0" marL="914400" rtl="0" algn="l">
              <a:spcBef>
                <a:spcPts val="0"/>
              </a:spcBef>
              <a:spcAft>
                <a:spcPts val="0"/>
              </a:spcAft>
              <a:buNone/>
            </a:pPr>
            <a:r>
              <a:rPr lang="en" sz="2800">
                <a:solidFill>
                  <a:schemeClr val="lt1"/>
                </a:solidFill>
                <a:latin typeface="Didact Gothic"/>
                <a:ea typeface="Didact Gothic"/>
                <a:cs typeface="Didact Gothic"/>
                <a:sym typeface="Didact Gothic"/>
              </a:rPr>
              <a:t>can we efficiently summarize texts longer than a model’s</a:t>
            </a:r>
            <a:r>
              <a:rPr lang="en" sz="2800">
                <a:solidFill>
                  <a:schemeClr val="lt1"/>
                </a:solidFill>
                <a:latin typeface="Didact Gothic"/>
                <a:ea typeface="Didact Gothic"/>
                <a:cs typeface="Didact Gothic"/>
                <a:sym typeface="Didact Gothic"/>
              </a:rPr>
              <a:t> </a:t>
            </a:r>
            <a:r>
              <a:rPr lang="en" sz="2800">
                <a:solidFill>
                  <a:schemeClr val="lt1"/>
                </a:solidFill>
                <a:latin typeface="Didact Gothic"/>
                <a:ea typeface="Didact Gothic"/>
                <a:cs typeface="Didact Gothic"/>
                <a:sym typeface="Didact Gothic"/>
              </a:rPr>
              <a:t>input limit?</a:t>
            </a:r>
            <a:endParaRPr sz="2800"/>
          </a:p>
        </p:txBody>
      </p:sp>
      <p:sp>
        <p:nvSpPr>
          <p:cNvPr id="52" name="Google Shape;52;p14"/>
          <p:cNvSpPr txBox="1"/>
          <p:nvPr>
            <p:ph type="title"/>
          </p:nvPr>
        </p:nvSpPr>
        <p:spPr>
          <a:xfrm>
            <a:off x="167638" y="3731541"/>
            <a:ext cx="570900" cy="1020900"/>
          </a:xfrm>
          <a:prstGeom prst="rect">
            <a:avLst/>
          </a:prstGeom>
        </p:spPr>
        <p:txBody>
          <a:bodyPr anchorCtr="0" anchor="b" bIns="117775" lIns="117775" spcFirstLastPara="1" rIns="117775" wrap="square" tIns="117775">
            <a:noAutofit/>
          </a:bodyPr>
          <a:lstStyle/>
          <a:p>
            <a:pPr indent="0" lvl="0" marL="0" rtl="0" algn="l">
              <a:spcBef>
                <a:spcPts val="0"/>
              </a:spcBef>
              <a:spcAft>
                <a:spcPts val="0"/>
              </a:spcAft>
              <a:buNone/>
            </a:pPr>
            <a:r>
              <a:rPr i="1" lang="en" sz="3800">
                <a:solidFill>
                  <a:schemeClr val="lt1"/>
                </a:solidFill>
              </a:rPr>
              <a:t>1</a:t>
            </a:r>
            <a:endParaRPr i="1" sz="3800">
              <a:solidFill>
                <a:schemeClr val="lt1"/>
              </a:solidFill>
            </a:endParaRPr>
          </a:p>
        </p:txBody>
      </p:sp>
      <p:sp>
        <p:nvSpPr>
          <p:cNvPr id="53" name="Google Shape;53;p14"/>
          <p:cNvSpPr/>
          <p:nvPr/>
        </p:nvSpPr>
        <p:spPr>
          <a:xfrm flipH="1">
            <a:off x="-421468" y="3178468"/>
            <a:ext cx="6263700" cy="720000"/>
          </a:xfrm>
          <a:prstGeom prst="parallelogram">
            <a:avLst>
              <a:gd fmla="val 25000" name="adj"/>
            </a:avLst>
          </a:prstGeom>
          <a:solidFill>
            <a:schemeClr val="dk2"/>
          </a:solidFill>
          <a:ln cap="flat" cmpd="sng" w="9525">
            <a:solidFill>
              <a:schemeClr val="dk2"/>
            </a:solidFill>
            <a:prstDash val="solid"/>
            <a:round/>
            <a:headEnd len="sm" w="sm" type="none"/>
            <a:tailEnd len="sm" w="sm" type="none"/>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54" name="Google Shape;54;p14"/>
          <p:cNvSpPr txBox="1"/>
          <p:nvPr>
            <p:ph type="title"/>
          </p:nvPr>
        </p:nvSpPr>
        <p:spPr>
          <a:xfrm>
            <a:off x="366572" y="2946920"/>
            <a:ext cx="4979400" cy="1020900"/>
          </a:xfrm>
          <a:prstGeom prst="rect">
            <a:avLst/>
          </a:prstGeom>
        </p:spPr>
        <p:txBody>
          <a:bodyPr anchorCtr="0" anchor="b" bIns="117775" lIns="117775" spcFirstLastPara="1" rIns="117775" wrap="square" tIns="117775">
            <a:noAutofit/>
          </a:bodyPr>
          <a:lstStyle/>
          <a:p>
            <a:pPr indent="0" lvl="0" marL="0" rtl="0" algn="ctr">
              <a:spcBef>
                <a:spcPts val="0"/>
              </a:spcBef>
              <a:spcAft>
                <a:spcPts val="0"/>
              </a:spcAft>
              <a:buNone/>
            </a:pPr>
            <a:r>
              <a:rPr lang="en" sz="4000">
                <a:solidFill>
                  <a:schemeClr val="lt1"/>
                </a:solidFill>
                <a:latin typeface="Roboto Condensed"/>
                <a:ea typeface="Roboto Condensed"/>
                <a:cs typeface="Roboto Condensed"/>
                <a:sym typeface="Roboto Condensed"/>
              </a:rPr>
              <a:t>Research Questions</a:t>
            </a:r>
            <a:endParaRPr sz="4000">
              <a:solidFill>
                <a:schemeClr val="lt1"/>
              </a:solidFill>
              <a:latin typeface="Roboto Condensed"/>
              <a:ea typeface="Roboto Condensed"/>
              <a:cs typeface="Roboto Condensed"/>
              <a:sym typeface="Roboto Condensed"/>
            </a:endParaRPr>
          </a:p>
        </p:txBody>
      </p:sp>
      <p:sp>
        <p:nvSpPr>
          <p:cNvPr id="55" name="Google Shape;55;p14"/>
          <p:cNvSpPr/>
          <p:nvPr/>
        </p:nvSpPr>
        <p:spPr>
          <a:xfrm>
            <a:off x="366572" y="4916355"/>
            <a:ext cx="16574700" cy="16215600"/>
          </a:xfrm>
          <a:prstGeom prst="rect">
            <a:avLst/>
          </a:prstGeom>
          <a:solidFill>
            <a:schemeClr val="dk1"/>
          </a:solidFill>
          <a:ln>
            <a:noFill/>
          </a:ln>
        </p:spPr>
        <p:txBody>
          <a:bodyPr anchorCtr="0" anchor="ctr" bIns="117775" lIns="117775" spcFirstLastPara="1" rIns="117775" wrap="square" tIns="117775">
            <a:noAutofit/>
          </a:bodyPr>
          <a:lstStyle/>
          <a:p>
            <a:pPr indent="0" lvl="0" marL="914400" rtl="0" algn="l">
              <a:spcBef>
                <a:spcPts val="0"/>
              </a:spcBef>
              <a:spcAft>
                <a:spcPts val="0"/>
              </a:spcAft>
              <a:buNone/>
            </a:pPr>
            <a:r>
              <a:t/>
            </a:r>
            <a:endParaRPr sz="2800"/>
          </a:p>
        </p:txBody>
      </p:sp>
      <p:sp>
        <p:nvSpPr>
          <p:cNvPr id="56" name="Google Shape;56;p14"/>
          <p:cNvSpPr txBox="1"/>
          <p:nvPr/>
        </p:nvSpPr>
        <p:spPr>
          <a:xfrm>
            <a:off x="703776" y="5529129"/>
            <a:ext cx="6574500" cy="8190900"/>
          </a:xfrm>
          <a:prstGeom prst="rect">
            <a:avLst/>
          </a:prstGeom>
          <a:noFill/>
          <a:ln>
            <a:noFill/>
          </a:ln>
        </p:spPr>
        <p:txBody>
          <a:bodyPr anchorCtr="0" anchor="t" bIns="117775" lIns="117775" spcFirstLastPara="1" rIns="117775" wrap="square" tIns="117775">
            <a:noAutofit/>
          </a:bodyPr>
          <a:lstStyle/>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Previous studies often adopt truncation when summarizing long texts that exceed a model’s input limit, which forces models to summarize only with partial text. </a:t>
            </a:r>
            <a:endParaRPr sz="2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    Alternatively, we see the non-stop development of models with longer input limit. However, is it necessary and is it efficient and </a:t>
            </a:r>
            <a:r>
              <a:rPr lang="en" sz="2400">
                <a:solidFill>
                  <a:schemeClr val="lt1"/>
                </a:solidFill>
                <a:latin typeface="Didact Gothic"/>
                <a:ea typeface="Didact Gothic"/>
                <a:cs typeface="Didact Gothic"/>
                <a:sym typeface="Didact Gothic"/>
              </a:rPr>
              <a:t>accessible</a:t>
            </a:r>
            <a:r>
              <a:rPr lang="en" sz="2400">
                <a:solidFill>
                  <a:schemeClr val="lt1"/>
                </a:solidFill>
                <a:latin typeface="Didact Gothic"/>
                <a:ea typeface="Didact Gothic"/>
                <a:cs typeface="Didact Gothic"/>
                <a:sym typeface="Didact Gothic"/>
              </a:rPr>
              <a:t> for projects with less computing resources?</a:t>
            </a:r>
            <a:endParaRPr sz="2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    To gain an overview on </a:t>
            </a:r>
            <a:r>
              <a:rPr lang="en" sz="2400">
                <a:solidFill>
                  <a:schemeClr val="lt1"/>
                </a:solidFill>
                <a:highlight>
                  <a:srgbClr val="C9DAF8"/>
                </a:highlight>
                <a:latin typeface="Didact Gothic"/>
                <a:ea typeface="Didact Gothic"/>
                <a:cs typeface="Didact Gothic"/>
                <a:sym typeface="Didact Gothic"/>
              </a:rPr>
              <a:t>short</a:t>
            </a:r>
            <a:r>
              <a:rPr lang="en" sz="2400">
                <a:solidFill>
                  <a:schemeClr val="lt1"/>
                </a:solidFill>
                <a:latin typeface="Didact Gothic"/>
                <a:ea typeface="Didact Gothic"/>
                <a:cs typeface="Didact Gothic"/>
                <a:sym typeface="Didact Gothic"/>
              </a:rPr>
              <a:t> and </a:t>
            </a:r>
            <a:r>
              <a:rPr lang="en" sz="2400">
                <a:solidFill>
                  <a:schemeClr val="lt1"/>
                </a:solidFill>
                <a:highlight>
                  <a:srgbClr val="E6B8AF"/>
                </a:highlight>
                <a:latin typeface="Didact Gothic"/>
                <a:ea typeface="Didact Gothic"/>
                <a:cs typeface="Didact Gothic"/>
                <a:sym typeface="Didact Gothic"/>
              </a:rPr>
              <a:t>long input </a:t>
            </a:r>
            <a:r>
              <a:rPr lang="en" sz="2400">
                <a:solidFill>
                  <a:schemeClr val="lt1"/>
                </a:solidFill>
                <a:latin typeface="Didact Gothic"/>
                <a:ea typeface="Didact Gothic"/>
                <a:cs typeface="Didact Gothic"/>
                <a:sym typeface="Didact Gothic"/>
              </a:rPr>
              <a:t>models’ performance and runtime, we compare 3 summarization methods: </a:t>
            </a:r>
            <a:r>
              <a:rPr lang="en" sz="2400">
                <a:solidFill>
                  <a:schemeClr val="lt1"/>
                </a:solidFill>
                <a:highlight>
                  <a:srgbClr val="F4CCCC"/>
                </a:highlight>
                <a:latin typeface="Didact Gothic"/>
                <a:ea typeface="Didact Gothic"/>
                <a:cs typeface="Didact Gothic"/>
                <a:sym typeface="Didact Gothic"/>
              </a:rPr>
              <a:t>(1) full article summary without truncation using long input models</a:t>
            </a:r>
            <a:r>
              <a:rPr lang="en" sz="2400">
                <a:solidFill>
                  <a:schemeClr val="lt1"/>
                </a:solidFill>
                <a:latin typeface="Didact Gothic"/>
                <a:ea typeface="Didact Gothic"/>
                <a:cs typeface="Didact Gothic"/>
                <a:sym typeface="Didact Gothic"/>
              </a:rPr>
              <a:t>, </a:t>
            </a:r>
            <a:r>
              <a:rPr lang="en" sz="2400">
                <a:solidFill>
                  <a:schemeClr val="lt1"/>
                </a:solidFill>
                <a:highlight>
                  <a:srgbClr val="FCE5CD"/>
                </a:highlight>
                <a:latin typeface="Didact Gothic"/>
                <a:ea typeface="Didact Gothic"/>
                <a:cs typeface="Didact Gothic"/>
                <a:sym typeface="Didact Gothic"/>
              </a:rPr>
              <a:t>(2) partial article summary with truncation</a:t>
            </a:r>
            <a:r>
              <a:rPr lang="en" sz="2400">
                <a:solidFill>
                  <a:schemeClr val="lt1"/>
                </a:solidFill>
                <a:latin typeface="Didact Gothic"/>
                <a:ea typeface="Didact Gothic"/>
                <a:cs typeface="Didact Gothic"/>
                <a:sym typeface="Didact Gothic"/>
              </a:rPr>
              <a:t>, and </a:t>
            </a:r>
            <a:r>
              <a:rPr lang="en" sz="2400">
                <a:solidFill>
                  <a:schemeClr val="lt1"/>
                </a:solidFill>
                <a:highlight>
                  <a:srgbClr val="D9D2E9"/>
                </a:highlight>
                <a:latin typeface="Didact Gothic"/>
                <a:ea typeface="Didact Gothic"/>
                <a:cs typeface="Didact Gothic"/>
                <a:sym typeface="Didact Gothic"/>
              </a:rPr>
              <a:t>(3) recursive summary using full article</a:t>
            </a:r>
            <a:r>
              <a:rPr lang="en" sz="2400">
                <a:solidFill>
                  <a:schemeClr val="lt1"/>
                </a:solidFill>
                <a:highlight>
                  <a:schemeClr val="dk1"/>
                </a:highlight>
                <a:latin typeface="Didact Gothic"/>
                <a:ea typeface="Didact Gothic"/>
                <a:cs typeface="Didact Gothic"/>
                <a:sym typeface="Didact Gothic"/>
              </a:rPr>
              <a:t>. </a:t>
            </a:r>
            <a:endParaRPr sz="2400">
              <a:solidFill>
                <a:schemeClr val="lt1"/>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    For the comparison, we devised a </a:t>
            </a:r>
            <a:r>
              <a:rPr lang="en" sz="2400">
                <a:solidFill>
                  <a:schemeClr val="lt1"/>
                </a:solidFill>
                <a:highlight>
                  <a:srgbClr val="A6CBC2"/>
                </a:highlight>
                <a:latin typeface="Didact Gothic"/>
                <a:ea typeface="Didact Gothic"/>
                <a:cs typeface="Didact Gothic"/>
                <a:sym typeface="Didact Gothic"/>
              </a:rPr>
              <a:t>recursive pipeline</a:t>
            </a:r>
            <a:r>
              <a:rPr lang="en" sz="2400">
                <a:solidFill>
                  <a:schemeClr val="lt1"/>
                </a:solidFill>
                <a:latin typeface="Didact Gothic"/>
                <a:ea typeface="Didact Gothic"/>
                <a:cs typeface="Didact Gothic"/>
                <a:sym typeface="Didact Gothic"/>
              </a:rPr>
              <a:t> that allows short input models to recursively summarize chunks of articles that fit the input limit of the model. Each chunk is designed to have a percentage of overlap with its previous and next chunks, ensuring cohesion and coherence in the generated abstracts. Note that we found the best overlap to be 20% with hyperparameter tuning. </a:t>
            </a:r>
            <a:endParaRPr sz="2400">
              <a:solidFill>
                <a:schemeClr val="lt1"/>
              </a:solidFill>
              <a:latin typeface="Didact Gothic"/>
              <a:ea typeface="Didact Gothic"/>
              <a:cs typeface="Didact Gothic"/>
              <a:sym typeface="Didact Gothic"/>
            </a:endParaRPr>
          </a:p>
        </p:txBody>
      </p:sp>
      <p:sp>
        <p:nvSpPr>
          <p:cNvPr id="57" name="Google Shape;57;p14"/>
          <p:cNvSpPr txBox="1"/>
          <p:nvPr>
            <p:ph type="title"/>
          </p:nvPr>
        </p:nvSpPr>
        <p:spPr>
          <a:xfrm>
            <a:off x="690568" y="4992870"/>
            <a:ext cx="5858400" cy="637800"/>
          </a:xfrm>
          <a:prstGeom prst="rect">
            <a:avLst/>
          </a:prstGeom>
        </p:spPr>
        <p:txBody>
          <a:bodyPr anchorCtr="0" anchor="ctr" bIns="117775" lIns="117775" spcFirstLastPara="1" rIns="117775" wrap="square" tIns="117775">
            <a:noAutofit/>
          </a:bodyPr>
          <a:lstStyle/>
          <a:p>
            <a:pPr indent="0" lvl="0" marL="0" rtl="0" algn="l">
              <a:spcBef>
                <a:spcPts val="0"/>
              </a:spcBef>
              <a:spcAft>
                <a:spcPts val="0"/>
              </a:spcAft>
              <a:buNone/>
            </a:pPr>
            <a:r>
              <a:rPr b="0" lang="en" sz="3800">
                <a:solidFill>
                  <a:schemeClr val="lt1"/>
                </a:solidFill>
                <a:latin typeface="Roboto Condensed Medium"/>
                <a:ea typeface="Roboto Condensed Medium"/>
                <a:cs typeface="Roboto Condensed Medium"/>
                <a:sym typeface="Roboto Condensed Medium"/>
              </a:rPr>
              <a:t>Recursive</a:t>
            </a:r>
            <a:r>
              <a:rPr b="0" lang="en" sz="3800">
                <a:solidFill>
                  <a:schemeClr val="lt1"/>
                </a:solidFill>
                <a:latin typeface="Roboto Condensed Medium"/>
                <a:ea typeface="Roboto Condensed Medium"/>
                <a:cs typeface="Roboto Condensed Medium"/>
                <a:sym typeface="Roboto Condensed Medium"/>
              </a:rPr>
              <a:t> Summarization</a:t>
            </a:r>
            <a:endParaRPr b="0" sz="3800">
              <a:solidFill>
                <a:schemeClr val="lt1"/>
              </a:solidFill>
              <a:latin typeface="Roboto Condensed Medium"/>
              <a:ea typeface="Roboto Condensed Medium"/>
              <a:cs typeface="Roboto Condensed Medium"/>
              <a:sym typeface="Roboto Condensed Medium"/>
            </a:endParaRPr>
          </a:p>
        </p:txBody>
      </p:sp>
      <p:pic>
        <p:nvPicPr>
          <p:cNvPr id="58" name="Google Shape;58;p14"/>
          <p:cNvPicPr preferRelativeResize="0"/>
          <p:nvPr/>
        </p:nvPicPr>
        <p:blipFill>
          <a:blip r:embed="rId6">
            <a:alphaModFix/>
          </a:blip>
          <a:stretch>
            <a:fillRect/>
          </a:stretch>
        </p:blipFill>
        <p:spPr>
          <a:xfrm>
            <a:off x="690568" y="14162484"/>
            <a:ext cx="6675437" cy="6779729"/>
          </a:xfrm>
          <a:prstGeom prst="rect">
            <a:avLst/>
          </a:prstGeom>
          <a:noFill/>
          <a:ln>
            <a:noFill/>
          </a:ln>
        </p:spPr>
      </p:pic>
      <p:pic>
        <p:nvPicPr>
          <p:cNvPr id="59" name="Google Shape;59;p14"/>
          <p:cNvPicPr preferRelativeResize="0"/>
          <p:nvPr/>
        </p:nvPicPr>
        <p:blipFill>
          <a:blip r:embed="rId7">
            <a:alphaModFix/>
          </a:blip>
          <a:stretch>
            <a:fillRect/>
          </a:stretch>
        </p:blipFill>
        <p:spPr>
          <a:xfrm>
            <a:off x="7399524" y="5811395"/>
            <a:ext cx="9365665" cy="11716833"/>
          </a:xfrm>
          <a:prstGeom prst="rect">
            <a:avLst/>
          </a:prstGeom>
          <a:noFill/>
          <a:ln>
            <a:noFill/>
          </a:ln>
        </p:spPr>
      </p:pic>
      <p:pic>
        <p:nvPicPr>
          <p:cNvPr id="60" name="Google Shape;60;p14"/>
          <p:cNvPicPr preferRelativeResize="0"/>
          <p:nvPr/>
        </p:nvPicPr>
        <p:blipFill>
          <a:blip r:embed="rId8">
            <a:alphaModFix/>
          </a:blip>
          <a:stretch>
            <a:fillRect/>
          </a:stretch>
        </p:blipFill>
        <p:spPr>
          <a:xfrm>
            <a:off x="7443300" y="17767997"/>
            <a:ext cx="9498093" cy="3039417"/>
          </a:xfrm>
          <a:prstGeom prst="rect">
            <a:avLst/>
          </a:prstGeom>
          <a:noFill/>
          <a:ln>
            <a:noFill/>
          </a:ln>
        </p:spPr>
      </p:pic>
      <p:sp>
        <p:nvSpPr>
          <p:cNvPr id="61" name="Google Shape;61;p14"/>
          <p:cNvSpPr/>
          <p:nvPr/>
        </p:nvSpPr>
        <p:spPr>
          <a:xfrm>
            <a:off x="7567500" y="6442135"/>
            <a:ext cx="9162000" cy="2022000"/>
          </a:xfrm>
          <a:prstGeom prst="rect">
            <a:avLst/>
          </a:prstGeom>
          <a:solidFill>
            <a:srgbClr val="F3CCCB">
              <a:alpha val="43040"/>
            </a:srgbClr>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62" name="Google Shape;62;p14"/>
          <p:cNvSpPr/>
          <p:nvPr/>
        </p:nvSpPr>
        <p:spPr>
          <a:xfrm>
            <a:off x="7567501" y="8473747"/>
            <a:ext cx="9162000" cy="1736700"/>
          </a:xfrm>
          <a:prstGeom prst="rect">
            <a:avLst/>
          </a:prstGeom>
          <a:solidFill>
            <a:srgbClr val="FCE5CD">
              <a:alpha val="43040"/>
            </a:srgbClr>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63" name="Google Shape;63;p14"/>
          <p:cNvSpPr/>
          <p:nvPr/>
        </p:nvSpPr>
        <p:spPr>
          <a:xfrm>
            <a:off x="7567526" y="10221340"/>
            <a:ext cx="9162000" cy="1020900"/>
          </a:xfrm>
          <a:prstGeom prst="rect">
            <a:avLst/>
          </a:prstGeom>
          <a:solidFill>
            <a:srgbClr val="D9D2E9">
              <a:alpha val="43040"/>
            </a:srgbClr>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64" name="Google Shape;64;p14"/>
          <p:cNvSpPr/>
          <p:nvPr/>
        </p:nvSpPr>
        <p:spPr>
          <a:xfrm>
            <a:off x="4743868" y="6966458"/>
            <a:ext cx="3251266" cy="1811107"/>
          </a:xfrm>
          <a:custGeom>
            <a:rect b="b" l="l" r="r" t="t"/>
            <a:pathLst>
              <a:path extrusionOk="0" h="36195" w="80827">
                <a:moveTo>
                  <a:pt x="0" y="36195"/>
                </a:moveTo>
                <a:cubicBezTo>
                  <a:pt x="23520" y="36195"/>
                  <a:pt x="50451" y="33814"/>
                  <a:pt x="68308" y="18506"/>
                </a:cubicBezTo>
                <a:cubicBezTo>
                  <a:pt x="73962" y="13659"/>
                  <a:pt x="76699" y="6199"/>
                  <a:pt x="80827" y="0"/>
                </a:cubicBezTo>
              </a:path>
            </a:pathLst>
          </a:custGeom>
          <a:noFill/>
          <a:ln cap="flat" cmpd="sng" w="9525">
            <a:solidFill>
              <a:srgbClr val="C9DAF8"/>
            </a:solidFill>
            <a:prstDash val="solid"/>
            <a:round/>
            <a:headEnd len="med" w="med" type="none"/>
            <a:tailEnd len="med" w="med" type="none"/>
          </a:ln>
        </p:spPr>
      </p:sp>
      <p:sp>
        <p:nvSpPr>
          <p:cNvPr id="65" name="Google Shape;65;p14"/>
          <p:cNvSpPr/>
          <p:nvPr/>
        </p:nvSpPr>
        <p:spPr>
          <a:xfrm>
            <a:off x="7874811" y="10484342"/>
            <a:ext cx="120000" cy="757800"/>
          </a:xfrm>
          <a:prstGeom prst="rect">
            <a:avLst/>
          </a:prstGeom>
          <a:solidFill>
            <a:srgbClr val="C9DAF8"/>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66" name="Google Shape;66;p14"/>
          <p:cNvSpPr/>
          <p:nvPr/>
        </p:nvSpPr>
        <p:spPr>
          <a:xfrm>
            <a:off x="7897725" y="11693476"/>
            <a:ext cx="120000" cy="757800"/>
          </a:xfrm>
          <a:prstGeom prst="rect">
            <a:avLst/>
          </a:prstGeom>
          <a:solidFill>
            <a:srgbClr val="C9DAF8"/>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67" name="Google Shape;67;p14"/>
          <p:cNvSpPr/>
          <p:nvPr/>
        </p:nvSpPr>
        <p:spPr>
          <a:xfrm>
            <a:off x="7897725" y="15401472"/>
            <a:ext cx="120000" cy="1020900"/>
          </a:xfrm>
          <a:prstGeom prst="rect">
            <a:avLst/>
          </a:prstGeom>
          <a:solidFill>
            <a:srgbClr val="C9DAF8"/>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68" name="Google Shape;68;p14"/>
          <p:cNvSpPr/>
          <p:nvPr/>
        </p:nvSpPr>
        <p:spPr>
          <a:xfrm>
            <a:off x="7443300" y="18605563"/>
            <a:ext cx="120000" cy="757800"/>
          </a:xfrm>
          <a:prstGeom prst="rect">
            <a:avLst/>
          </a:prstGeom>
          <a:solidFill>
            <a:srgbClr val="C9DAF8"/>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69" name="Google Shape;69;p14"/>
          <p:cNvSpPr/>
          <p:nvPr/>
        </p:nvSpPr>
        <p:spPr>
          <a:xfrm>
            <a:off x="7897725" y="7659926"/>
            <a:ext cx="120000" cy="757800"/>
          </a:xfrm>
          <a:prstGeom prst="rect">
            <a:avLst/>
          </a:prstGeom>
          <a:solidFill>
            <a:srgbClr val="E6B8A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0" name="Google Shape;70;p14"/>
          <p:cNvSpPr/>
          <p:nvPr/>
        </p:nvSpPr>
        <p:spPr>
          <a:xfrm>
            <a:off x="7897725" y="9452559"/>
            <a:ext cx="120000" cy="757800"/>
          </a:xfrm>
          <a:prstGeom prst="rect">
            <a:avLst/>
          </a:prstGeom>
          <a:solidFill>
            <a:srgbClr val="E6B8A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1" name="Google Shape;71;p14"/>
          <p:cNvSpPr/>
          <p:nvPr/>
        </p:nvSpPr>
        <p:spPr>
          <a:xfrm>
            <a:off x="7897725" y="12439939"/>
            <a:ext cx="120000" cy="757800"/>
          </a:xfrm>
          <a:prstGeom prst="rect">
            <a:avLst/>
          </a:prstGeom>
          <a:solidFill>
            <a:srgbClr val="E6B8A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2" name="Google Shape;72;p14"/>
          <p:cNvSpPr/>
          <p:nvPr/>
        </p:nvSpPr>
        <p:spPr>
          <a:xfrm>
            <a:off x="7897725" y="16422346"/>
            <a:ext cx="120000" cy="441300"/>
          </a:xfrm>
          <a:prstGeom prst="rect">
            <a:avLst/>
          </a:prstGeom>
          <a:solidFill>
            <a:srgbClr val="E6B8A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3" name="Google Shape;73;p14"/>
          <p:cNvSpPr/>
          <p:nvPr/>
        </p:nvSpPr>
        <p:spPr>
          <a:xfrm>
            <a:off x="7443300" y="19363410"/>
            <a:ext cx="120000" cy="816000"/>
          </a:xfrm>
          <a:prstGeom prst="rect">
            <a:avLst/>
          </a:prstGeom>
          <a:solidFill>
            <a:srgbClr val="E6B8A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4" name="Google Shape;74;p14"/>
          <p:cNvSpPr/>
          <p:nvPr/>
        </p:nvSpPr>
        <p:spPr>
          <a:xfrm>
            <a:off x="7897725" y="8673718"/>
            <a:ext cx="120000" cy="816000"/>
          </a:xfrm>
          <a:prstGeom prst="rect">
            <a:avLst/>
          </a:prstGeom>
          <a:solidFill>
            <a:srgbClr val="C9DAF8"/>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5" name="Google Shape;75;p14"/>
          <p:cNvSpPr/>
          <p:nvPr/>
        </p:nvSpPr>
        <p:spPr>
          <a:xfrm>
            <a:off x="7897725" y="6938684"/>
            <a:ext cx="120000" cy="757800"/>
          </a:xfrm>
          <a:prstGeom prst="rect">
            <a:avLst/>
          </a:prstGeom>
          <a:solidFill>
            <a:srgbClr val="C9DAF8"/>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6" name="Google Shape;76;p14"/>
          <p:cNvSpPr/>
          <p:nvPr/>
        </p:nvSpPr>
        <p:spPr>
          <a:xfrm>
            <a:off x="7897725" y="13498945"/>
            <a:ext cx="120000" cy="816000"/>
          </a:xfrm>
          <a:prstGeom prst="rect">
            <a:avLst/>
          </a:prstGeom>
          <a:solidFill>
            <a:srgbClr val="C9DAF8"/>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7" name="Google Shape;77;p14"/>
          <p:cNvSpPr/>
          <p:nvPr/>
        </p:nvSpPr>
        <p:spPr>
          <a:xfrm>
            <a:off x="7897725" y="14315043"/>
            <a:ext cx="120000" cy="720000"/>
          </a:xfrm>
          <a:prstGeom prst="rect">
            <a:avLst/>
          </a:prstGeom>
          <a:solidFill>
            <a:srgbClr val="E6B8A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78" name="Google Shape;78;p14"/>
          <p:cNvSpPr/>
          <p:nvPr/>
        </p:nvSpPr>
        <p:spPr>
          <a:xfrm>
            <a:off x="6693047" y="7968916"/>
            <a:ext cx="1219336" cy="915830"/>
          </a:xfrm>
          <a:custGeom>
            <a:rect b="b" l="l" r="r" t="t"/>
            <a:pathLst>
              <a:path extrusionOk="0" h="26029" w="38477">
                <a:moveTo>
                  <a:pt x="0" y="26029"/>
                </a:moveTo>
                <a:cubicBezTo>
                  <a:pt x="15485" y="26029"/>
                  <a:pt x="31559" y="13854"/>
                  <a:pt x="38477" y="0"/>
                </a:cubicBezTo>
              </a:path>
            </a:pathLst>
          </a:custGeom>
          <a:noFill/>
          <a:ln cap="flat" cmpd="sng" w="9525">
            <a:solidFill>
              <a:srgbClr val="E6B8AF"/>
            </a:solidFill>
            <a:prstDash val="solid"/>
            <a:round/>
            <a:headEnd len="med" w="med" type="none"/>
            <a:tailEnd len="med" w="med" type="none"/>
          </a:ln>
        </p:spPr>
      </p:sp>
      <p:sp>
        <p:nvSpPr>
          <p:cNvPr id="79" name="Google Shape;79;p14"/>
          <p:cNvSpPr/>
          <p:nvPr/>
        </p:nvSpPr>
        <p:spPr>
          <a:xfrm>
            <a:off x="703813" y="14165595"/>
            <a:ext cx="6574500" cy="6781500"/>
          </a:xfrm>
          <a:prstGeom prst="rect">
            <a:avLst/>
          </a:prstGeom>
          <a:solidFill>
            <a:srgbClr val="A6CBC2">
              <a:alpha val="49020"/>
            </a:srgbClr>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pic>
        <p:nvPicPr>
          <p:cNvPr id="80" name="Google Shape;80;p14"/>
          <p:cNvPicPr preferRelativeResize="0"/>
          <p:nvPr/>
        </p:nvPicPr>
        <p:blipFill rotWithShape="1">
          <a:blip r:embed="rId9">
            <a:alphaModFix/>
          </a:blip>
          <a:srcRect b="3474" l="902" r="961" t="0"/>
          <a:stretch/>
        </p:blipFill>
        <p:spPr>
          <a:xfrm>
            <a:off x="18274937" y="16284628"/>
            <a:ext cx="9865925" cy="4754826"/>
          </a:xfrm>
          <a:prstGeom prst="rect">
            <a:avLst/>
          </a:prstGeom>
          <a:noFill/>
          <a:ln>
            <a:noFill/>
          </a:ln>
        </p:spPr>
      </p:pic>
      <p:sp>
        <p:nvSpPr>
          <p:cNvPr id="81" name="Google Shape;81;p14"/>
          <p:cNvSpPr/>
          <p:nvPr/>
        </p:nvSpPr>
        <p:spPr>
          <a:xfrm flipH="1">
            <a:off x="16729498" y="3895482"/>
            <a:ext cx="9895800" cy="1020900"/>
          </a:xfrm>
          <a:prstGeom prst="parallelogram">
            <a:avLst>
              <a:gd fmla="val 25000" name="adj"/>
            </a:avLst>
          </a:prstGeom>
          <a:gradFill>
            <a:gsLst>
              <a:gs pos="0">
                <a:srgbClr val="FDECDB"/>
              </a:gs>
              <a:gs pos="100000">
                <a:srgbClr val="F0AA63"/>
              </a:gs>
            </a:gsLst>
            <a:lin ang="5400012" scaled="0"/>
          </a:gradFill>
          <a:ln cap="flat" cmpd="sng" w="9525">
            <a:solidFill>
              <a:schemeClr val="dk2"/>
            </a:solidFill>
            <a:prstDash val="solid"/>
            <a:round/>
            <a:headEnd len="sm" w="sm" type="none"/>
            <a:tailEnd len="sm" w="sm" type="none"/>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82" name="Google Shape;82;p14"/>
          <p:cNvSpPr txBox="1"/>
          <p:nvPr/>
        </p:nvSpPr>
        <p:spPr>
          <a:xfrm>
            <a:off x="16605840" y="3747155"/>
            <a:ext cx="10019400" cy="1231500"/>
          </a:xfrm>
          <a:prstGeom prst="rect">
            <a:avLst/>
          </a:prstGeom>
          <a:noFill/>
          <a:ln>
            <a:noFill/>
          </a:ln>
        </p:spPr>
        <p:txBody>
          <a:bodyPr anchorCtr="0" anchor="t" bIns="182975" lIns="182975" spcFirstLastPara="1" rIns="182975" wrap="square" tIns="182975">
            <a:spAutoFit/>
          </a:bodyPr>
          <a:lstStyle/>
          <a:p>
            <a:pPr indent="0" lvl="0" marL="914400" rtl="0" algn="l">
              <a:spcBef>
                <a:spcPts val="0"/>
              </a:spcBef>
              <a:spcAft>
                <a:spcPts val="0"/>
              </a:spcAft>
              <a:buNone/>
            </a:pPr>
            <a:r>
              <a:rPr lang="en" sz="2800">
                <a:solidFill>
                  <a:schemeClr val="lt1"/>
                </a:solidFill>
                <a:latin typeface="Didact Gothic"/>
                <a:ea typeface="Didact Gothic"/>
                <a:cs typeface="Didact Gothic"/>
                <a:sym typeface="Didact Gothic"/>
              </a:rPr>
              <a:t>Is there a cost-effective evaluation metric </a:t>
            </a:r>
            <a:endParaRPr sz="2800">
              <a:solidFill>
                <a:schemeClr val="lt1"/>
              </a:solidFill>
              <a:latin typeface="Didact Gothic"/>
              <a:ea typeface="Didact Gothic"/>
              <a:cs typeface="Didact Gothic"/>
              <a:sym typeface="Didact Gothic"/>
            </a:endParaRPr>
          </a:p>
          <a:p>
            <a:pPr indent="0" lvl="0" marL="914400" rtl="0" algn="l">
              <a:spcBef>
                <a:spcPts val="0"/>
              </a:spcBef>
              <a:spcAft>
                <a:spcPts val="0"/>
              </a:spcAft>
              <a:buNone/>
            </a:pPr>
            <a:r>
              <a:rPr lang="en" sz="2800">
                <a:solidFill>
                  <a:schemeClr val="lt1"/>
                </a:solidFill>
                <a:latin typeface="Didact Gothic"/>
                <a:ea typeface="Didact Gothic"/>
                <a:cs typeface="Didact Gothic"/>
                <a:sym typeface="Didact Gothic"/>
              </a:rPr>
              <a:t>that judges summaries beyond its extractive capability?</a:t>
            </a:r>
            <a:endParaRPr sz="2800"/>
          </a:p>
        </p:txBody>
      </p:sp>
      <p:sp>
        <p:nvSpPr>
          <p:cNvPr id="83" name="Google Shape;83;p14"/>
          <p:cNvSpPr txBox="1"/>
          <p:nvPr>
            <p:ph type="title"/>
          </p:nvPr>
        </p:nvSpPr>
        <p:spPr>
          <a:xfrm>
            <a:off x="16941405" y="3731516"/>
            <a:ext cx="570900" cy="1020900"/>
          </a:xfrm>
          <a:prstGeom prst="rect">
            <a:avLst/>
          </a:prstGeom>
        </p:spPr>
        <p:txBody>
          <a:bodyPr anchorCtr="0" anchor="b" bIns="117775" lIns="117775" spcFirstLastPara="1" rIns="117775" wrap="square" tIns="117775">
            <a:noAutofit/>
          </a:bodyPr>
          <a:lstStyle/>
          <a:p>
            <a:pPr indent="0" lvl="0" marL="0" rtl="0" algn="l">
              <a:spcBef>
                <a:spcPts val="0"/>
              </a:spcBef>
              <a:spcAft>
                <a:spcPts val="0"/>
              </a:spcAft>
              <a:buNone/>
            </a:pPr>
            <a:r>
              <a:rPr i="1" lang="en" sz="3800">
                <a:solidFill>
                  <a:schemeClr val="lt1"/>
                </a:solidFill>
              </a:rPr>
              <a:t>2</a:t>
            </a:r>
            <a:endParaRPr i="1" sz="3800">
              <a:solidFill>
                <a:schemeClr val="lt1"/>
              </a:solidFill>
            </a:endParaRPr>
          </a:p>
        </p:txBody>
      </p:sp>
      <p:sp>
        <p:nvSpPr>
          <p:cNvPr id="84" name="Google Shape;84;p14"/>
          <p:cNvSpPr txBox="1"/>
          <p:nvPr/>
        </p:nvSpPr>
        <p:spPr>
          <a:xfrm>
            <a:off x="17271393" y="5514717"/>
            <a:ext cx="12398100" cy="5992500"/>
          </a:xfrm>
          <a:prstGeom prst="rect">
            <a:avLst/>
          </a:prstGeom>
          <a:noFill/>
          <a:ln>
            <a:noFill/>
          </a:ln>
        </p:spPr>
        <p:txBody>
          <a:bodyPr anchorCtr="0" anchor="t" bIns="117775" lIns="117775" spcFirstLastPara="1" rIns="117775" wrap="square" tIns="117775">
            <a:noAutofit/>
          </a:bodyPr>
          <a:lstStyle/>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In summarization tasks, ROUGE has historically been adopted as the main, sometimes even the only, metric, despite many studies highlighting its imitations, notably its inability to assess semantic coherence and fluency (Akter et al., 2022). While additional metrics such as BERTscore have been adopted, they are still incapable of capturing the aspects of paraphrasing and abstraction (Zhang et al., 2019; Yuan et al., 2021).      </a:t>
            </a:r>
            <a:endParaRPr sz="2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    Until now, manual evaluation has been essential to mitigate such oversights, despite its high cost and ongoing issues with reproducibility and tunability (Han et al., 2021). Recent studies have shown that GPT models can rank generated texts in a way that closely resembles human evaluation (Meyer et al., 2022; Sottana et al., 2023). </a:t>
            </a:r>
            <a:endParaRPr sz="2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    To encourage research projects with limited time and funding, and to allow reproducibility and flexibility, we propose a GPT prompted fluency metric according to the five criteria outlined by the Document Understanding Conference (Dang et al., 2007): grammaticality non-redundancy, referential clarity, focus, and structure &amp; coherence. </a:t>
            </a:r>
            <a:r>
              <a:rPr lang="en" sz="2400">
                <a:solidFill>
                  <a:schemeClr val="lt1"/>
                </a:solidFill>
                <a:latin typeface="Didact Gothic"/>
                <a:ea typeface="Didact Gothic"/>
                <a:cs typeface="Didact Gothic"/>
                <a:sym typeface="Didact Gothic"/>
              </a:rPr>
              <a:t>Moreover</a:t>
            </a:r>
            <a:r>
              <a:rPr lang="en" sz="2400">
                <a:solidFill>
                  <a:schemeClr val="lt1"/>
                </a:solidFill>
                <a:latin typeface="Didact Gothic"/>
                <a:ea typeface="Didact Gothic"/>
                <a:cs typeface="Didact Gothic"/>
                <a:sym typeface="Didact Gothic"/>
              </a:rPr>
              <a:t>, we conducted cost analysis to show how affordable it is, and our manual fluency evaluation on sampled abstracts also shows (1) disparity among evaluators and (2) the general alignment of GPT to human scores.</a:t>
            </a:r>
            <a:endParaRPr sz="2400">
              <a:solidFill>
                <a:schemeClr val="lt1"/>
              </a:solidFill>
              <a:latin typeface="Didact Gothic"/>
              <a:ea typeface="Didact Gothic"/>
              <a:cs typeface="Didact Gothic"/>
              <a:sym typeface="Didact Gothic"/>
            </a:endParaRPr>
          </a:p>
        </p:txBody>
      </p:sp>
      <p:sp>
        <p:nvSpPr>
          <p:cNvPr id="85" name="Google Shape;85;p14"/>
          <p:cNvSpPr txBox="1"/>
          <p:nvPr>
            <p:ph type="title"/>
          </p:nvPr>
        </p:nvSpPr>
        <p:spPr>
          <a:xfrm>
            <a:off x="17369752" y="4978458"/>
            <a:ext cx="10771200" cy="637800"/>
          </a:xfrm>
          <a:prstGeom prst="rect">
            <a:avLst/>
          </a:prstGeom>
        </p:spPr>
        <p:txBody>
          <a:bodyPr anchorCtr="0" anchor="ctr" bIns="117775" lIns="117775" spcFirstLastPara="1" rIns="117775" wrap="square" tIns="117775">
            <a:noAutofit/>
          </a:bodyPr>
          <a:lstStyle/>
          <a:p>
            <a:pPr indent="0" lvl="0" marL="0" rtl="0" algn="l">
              <a:spcBef>
                <a:spcPts val="0"/>
              </a:spcBef>
              <a:spcAft>
                <a:spcPts val="0"/>
              </a:spcAft>
              <a:buNone/>
            </a:pPr>
            <a:r>
              <a:rPr b="0" lang="en" sz="3800">
                <a:solidFill>
                  <a:schemeClr val="lt1"/>
                </a:solidFill>
                <a:latin typeface="Roboto Condensed Medium"/>
                <a:ea typeface="Roboto Condensed Medium"/>
                <a:cs typeface="Roboto Condensed Medium"/>
                <a:sym typeface="Roboto Condensed Medium"/>
              </a:rPr>
              <a:t>Automatic Fluency Metric</a:t>
            </a:r>
            <a:endParaRPr b="0" sz="3800">
              <a:solidFill>
                <a:schemeClr val="lt1"/>
              </a:solidFill>
              <a:latin typeface="Roboto Condensed Medium"/>
              <a:ea typeface="Roboto Condensed Medium"/>
              <a:cs typeface="Roboto Condensed Medium"/>
              <a:sym typeface="Roboto Condensed Medium"/>
            </a:endParaRPr>
          </a:p>
        </p:txBody>
      </p:sp>
      <p:sp>
        <p:nvSpPr>
          <p:cNvPr id="86" name="Google Shape;86;p14"/>
          <p:cNvSpPr txBox="1"/>
          <p:nvPr/>
        </p:nvSpPr>
        <p:spPr>
          <a:xfrm>
            <a:off x="28378909" y="11507317"/>
            <a:ext cx="1219200" cy="1736700"/>
          </a:xfrm>
          <a:prstGeom prst="rect">
            <a:avLst/>
          </a:prstGeom>
          <a:noFill/>
          <a:ln>
            <a:noFill/>
          </a:ln>
        </p:spPr>
        <p:txBody>
          <a:bodyPr anchorCtr="0" anchor="t" bIns="117775" lIns="117775" spcFirstLastPara="1" rIns="117775" wrap="square" tIns="117775">
            <a:noAutofit/>
          </a:bodyPr>
          <a:lstStyle/>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bart</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distilbart</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pegasus</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primera</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led</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longformer</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ground truth</a:t>
            </a:r>
            <a:endParaRPr sz="1400">
              <a:solidFill>
                <a:schemeClr val="lt1"/>
              </a:solidFill>
              <a:latin typeface="Didact Gothic"/>
              <a:ea typeface="Didact Gothic"/>
              <a:cs typeface="Didact Gothic"/>
              <a:sym typeface="Didact Gothic"/>
            </a:endParaRPr>
          </a:p>
        </p:txBody>
      </p:sp>
      <p:sp>
        <p:nvSpPr>
          <p:cNvPr id="87" name="Google Shape;87;p14"/>
          <p:cNvSpPr/>
          <p:nvPr/>
        </p:nvSpPr>
        <p:spPr>
          <a:xfrm>
            <a:off x="28199850" y="11692926"/>
            <a:ext cx="260100" cy="85200"/>
          </a:xfrm>
          <a:prstGeom prst="rect">
            <a:avLst/>
          </a:prstGeom>
          <a:solidFill>
            <a:srgbClr val="1F77B4"/>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88" name="Google Shape;88;p14"/>
          <p:cNvSpPr/>
          <p:nvPr/>
        </p:nvSpPr>
        <p:spPr>
          <a:xfrm>
            <a:off x="28199850" y="11913614"/>
            <a:ext cx="260100" cy="85200"/>
          </a:xfrm>
          <a:prstGeom prst="rect">
            <a:avLst/>
          </a:prstGeom>
          <a:solidFill>
            <a:srgbClr val="FE7F0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89" name="Google Shape;89;p14"/>
          <p:cNvSpPr/>
          <p:nvPr/>
        </p:nvSpPr>
        <p:spPr>
          <a:xfrm>
            <a:off x="28199850" y="12134303"/>
            <a:ext cx="260100" cy="85200"/>
          </a:xfrm>
          <a:prstGeom prst="rect">
            <a:avLst/>
          </a:prstGeom>
          <a:solidFill>
            <a:srgbClr val="2BA02B"/>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0" name="Google Shape;90;p14"/>
          <p:cNvSpPr/>
          <p:nvPr/>
        </p:nvSpPr>
        <p:spPr>
          <a:xfrm>
            <a:off x="28199850" y="12354992"/>
            <a:ext cx="260100" cy="85200"/>
          </a:xfrm>
          <a:prstGeom prst="rect">
            <a:avLst/>
          </a:prstGeom>
          <a:solidFill>
            <a:srgbClr val="D62626"/>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1" name="Google Shape;91;p14"/>
          <p:cNvSpPr/>
          <p:nvPr/>
        </p:nvSpPr>
        <p:spPr>
          <a:xfrm>
            <a:off x="28199850" y="12549858"/>
            <a:ext cx="260100" cy="85200"/>
          </a:xfrm>
          <a:prstGeom prst="rect">
            <a:avLst/>
          </a:prstGeom>
          <a:solidFill>
            <a:srgbClr val="9467BD"/>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2" name="Google Shape;92;p14"/>
          <p:cNvSpPr/>
          <p:nvPr/>
        </p:nvSpPr>
        <p:spPr>
          <a:xfrm>
            <a:off x="28199850" y="12772249"/>
            <a:ext cx="260100" cy="85200"/>
          </a:xfrm>
          <a:prstGeom prst="rect">
            <a:avLst/>
          </a:prstGeom>
          <a:solidFill>
            <a:srgbClr val="8A564C"/>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3" name="Google Shape;93;p14"/>
          <p:cNvSpPr/>
          <p:nvPr/>
        </p:nvSpPr>
        <p:spPr>
          <a:xfrm>
            <a:off x="28199850" y="12994639"/>
            <a:ext cx="260100" cy="85200"/>
          </a:xfrm>
          <a:prstGeom prst="rect">
            <a:avLst/>
          </a:prstGeom>
          <a:solidFill>
            <a:srgbClr val="E377C3"/>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4" name="Google Shape;94;p14"/>
          <p:cNvSpPr txBox="1"/>
          <p:nvPr/>
        </p:nvSpPr>
        <p:spPr>
          <a:xfrm>
            <a:off x="28378909" y="16422345"/>
            <a:ext cx="1219200" cy="1736700"/>
          </a:xfrm>
          <a:prstGeom prst="rect">
            <a:avLst/>
          </a:prstGeom>
          <a:noFill/>
          <a:ln>
            <a:noFill/>
          </a:ln>
        </p:spPr>
        <p:txBody>
          <a:bodyPr anchorCtr="0" anchor="t" bIns="117775" lIns="117775" spcFirstLastPara="1" rIns="117775" wrap="square" tIns="117775">
            <a:noAutofit/>
          </a:bodyPr>
          <a:lstStyle/>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bart</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distilbart</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pegasus</a:t>
            </a:r>
            <a:endParaRPr sz="14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400">
                <a:solidFill>
                  <a:schemeClr val="lt1"/>
                </a:solidFill>
                <a:latin typeface="Didact Gothic"/>
                <a:ea typeface="Didact Gothic"/>
                <a:cs typeface="Didact Gothic"/>
                <a:sym typeface="Didact Gothic"/>
              </a:rPr>
              <a:t>ground truth</a:t>
            </a:r>
            <a:endParaRPr sz="1400">
              <a:solidFill>
                <a:schemeClr val="lt1"/>
              </a:solidFill>
              <a:latin typeface="Didact Gothic"/>
              <a:ea typeface="Didact Gothic"/>
              <a:cs typeface="Didact Gothic"/>
              <a:sym typeface="Didact Gothic"/>
            </a:endParaRPr>
          </a:p>
        </p:txBody>
      </p:sp>
      <p:sp>
        <p:nvSpPr>
          <p:cNvPr id="95" name="Google Shape;95;p14"/>
          <p:cNvSpPr/>
          <p:nvPr/>
        </p:nvSpPr>
        <p:spPr>
          <a:xfrm>
            <a:off x="28199850" y="16607954"/>
            <a:ext cx="260100" cy="85200"/>
          </a:xfrm>
          <a:prstGeom prst="rect">
            <a:avLst/>
          </a:prstGeom>
          <a:solidFill>
            <a:srgbClr val="1F77B4"/>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6" name="Google Shape;96;p14"/>
          <p:cNvSpPr/>
          <p:nvPr/>
        </p:nvSpPr>
        <p:spPr>
          <a:xfrm>
            <a:off x="28199850" y="16828643"/>
            <a:ext cx="260100" cy="85200"/>
          </a:xfrm>
          <a:prstGeom prst="rect">
            <a:avLst/>
          </a:prstGeom>
          <a:solidFill>
            <a:srgbClr val="FE7F0F"/>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7" name="Google Shape;97;p14"/>
          <p:cNvSpPr/>
          <p:nvPr/>
        </p:nvSpPr>
        <p:spPr>
          <a:xfrm>
            <a:off x="28199850" y="17049332"/>
            <a:ext cx="260100" cy="85200"/>
          </a:xfrm>
          <a:prstGeom prst="rect">
            <a:avLst/>
          </a:prstGeom>
          <a:solidFill>
            <a:srgbClr val="2BA02B"/>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
        <p:nvSpPr>
          <p:cNvPr id="98" name="Google Shape;98;p14"/>
          <p:cNvSpPr/>
          <p:nvPr/>
        </p:nvSpPr>
        <p:spPr>
          <a:xfrm>
            <a:off x="28199850" y="17270020"/>
            <a:ext cx="260100" cy="85200"/>
          </a:xfrm>
          <a:prstGeom prst="rect">
            <a:avLst/>
          </a:prstGeom>
          <a:solidFill>
            <a:srgbClr val="E377C3"/>
          </a:solidFill>
          <a:ln>
            <a:noFill/>
          </a:ln>
        </p:spPr>
        <p:txBody>
          <a:bodyPr anchorCtr="0" anchor="ctr" bIns="182975" lIns="182975" spcFirstLastPara="1" rIns="182975" wrap="square" tIns="182975">
            <a:noAutofit/>
          </a:bodyPr>
          <a:lstStyle/>
          <a:p>
            <a:pPr indent="0" lvl="0" marL="0" rtl="0" algn="ctr">
              <a:spcBef>
                <a:spcPts val="0"/>
              </a:spcBef>
              <a:spcAft>
                <a:spcPts val="0"/>
              </a:spcAft>
              <a:buNone/>
            </a:pPr>
            <a:r>
              <a:t/>
            </a:r>
            <a:endParaRPr sz="2800">
              <a:latin typeface="Didact Gothic"/>
              <a:ea typeface="Didact Gothic"/>
              <a:cs typeface="Didact Gothic"/>
              <a:sym typeface="Didact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Formal Style Research Poster for University by Slidesgo">
  <a:themeElements>
    <a:clrScheme name="Simple Light">
      <a:dk1>
        <a:srgbClr val="FFFFFF"/>
      </a:dk1>
      <a:lt1>
        <a:srgbClr val="191919"/>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