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7"/>
  </p:notesMasterIdLst>
  <p:handoutMasterIdLst>
    <p:handoutMasterId r:id="rId28"/>
  </p:handoutMasterIdLst>
  <p:sldIdLst>
    <p:sldId id="932" r:id="rId2"/>
    <p:sldId id="934" r:id="rId3"/>
    <p:sldId id="935" r:id="rId4"/>
    <p:sldId id="957" r:id="rId5"/>
    <p:sldId id="936" r:id="rId6"/>
    <p:sldId id="937" r:id="rId7"/>
    <p:sldId id="938" r:id="rId8"/>
    <p:sldId id="939" r:id="rId9"/>
    <p:sldId id="942" r:id="rId10"/>
    <p:sldId id="941" r:id="rId11"/>
    <p:sldId id="943" r:id="rId12"/>
    <p:sldId id="944" r:id="rId13"/>
    <p:sldId id="945" r:id="rId14"/>
    <p:sldId id="946" r:id="rId15"/>
    <p:sldId id="947" r:id="rId16"/>
    <p:sldId id="948" r:id="rId17"/>
    <p:sldId id="949" r:id="rId18"/>
    <p:sldId id="950" r:id="rId19"/>
    <p:sldId id="951" r:id="rId20"/>
    <p:sldId id="952" r:id="rId21"/>
    <p:sldId id="953" r:id="rId22"/>
    <p:sldId id="954" r:id="rId23"/>
    <p:sldId id="955" r:id="rId24"/>
    <p:sldId id="956" r:id="rId25"/>
    <p:sldId id="958" r:id="rId2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nberger, Daniel" initials="WD" lastIdx="3" clrIdx="0">
    <p:extLst>
      <p:ext uri="{19B8F6BF-5375-455C-9EA6-DF929625EA0E}">
        <p15:presenceInfo xmlns:p15="http://schemas.microsoft.com/office/powerpoint/2012/main" userId="S-1-5-21-505881439-82067924-1220176271-3091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a:srgbClr val="FF0000"/>
    <a:srgbClr val="FFFFFF"/>
    <a:srgbClr val="FFC000"/>
    <a:srgbClr val="CC6600"/>
    <a:srgbClr val="7A9FCC"/>
    <a:srgbClr val="3333CC"/>
    <a:srgbClr val="FF9933"/>
    <a:srgbClr val="5585BF"/>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69" autoAdjust="0"/>
    <p:restoredTop sz="85127" autoAdjust="0"/>
  </p:normalViewPr>
  <p:slideViewPr>
    <p:cSldViewPr>
      <p:cViewPr varScale="1">
        <p:scale>
          <a:sx n="97" d="100"/>
          <a:sy n="97" d="100"/>
        </p:scale>
        <p:origin x="690" y="108"/>
      </p:cViewPr>
      <p:guideLst>
        <p:guide orient="horz" pos="220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g, Gigi" userId="8f92c102-ac3b-468c-bfba-1c086010ce9f" providerId="ADAL" clId="{C0FE3086-5E2F-4BB5-83DB-07CC1DC19EAE}"/>
    <pc:docChg chg="undo redo custSel addSld delSld modSld sldOrd">
      <pc:chgData name="Zheng, Gigi" userId="8f92c102-ac3b-468c-bfba-1c086010ce9f" providerId="ADAL" clId="{C0FE3086-5E2F-4BB5-83DB-07CC1DC19EAE}" dt="2021-08-10T02:46:51.381" v="7260" actId="20577"/>
      <pc:docMkLst>
        <pc:docMk/>
      </pc:docMkLst>
      <pc:sldChg chg="addSp modSp mod">
        <pc:chgData name="Zheng, Gigi" userId="8f92c102-ac3b-468c-bfba-1c086010ce9f" providerId="ADAL" clId="{C0FE3086-5E2F-4BB5-83DB-07CC1DC19EAE}" dt="2021-08-02T20:12:40.026" v="695" actId="20577"/>
        <pc:sldMkLst>
          <pc:docMk/>
          <pc:sldMk cId="2371239611" sldId="932"/>
        </pc:sldMkLst>
        <pc:spChg chg="mod">
          <ac:chgData name="Zheng, Gigi" userId="8f92c102-ac3b-468c-bfba-1c086010ce9f" providerId="ADAL" clId="{C0FE3086-5E2F-4BB5-83DB-07CC1DC19EAE}" dt="2021-08-02T15:55:43.669" v="238" actId="1076"/>
          <ac:spMkLst>
            <pc:docMk/>
            <pc:sldMk cId="2371239611" sldId="932"/>
            <ac:spMk id="2" creationId="{00000000-0000-0000-0000-000000000000}"/>
          </ac:spMkLst>
        </pc:spChg>
        <pc:spChg chg="add mod">
          <ac:chgData name="Zheng, Gigi" userId="8f92c102-ac3b-468c-bfba-1c086010ce9f" providerId="ADAL" clId="{C0FE3086-5E2F-4BB5-83DB-07CC1DC19EAE}" dt="2021-08-02T20:12:40.026" v="695" actId="20577"/>
          <ac:spMkLst>
            <pc:docMk/>
            <pc:sldMk cId="2371239611" sldId="932"/>
            <ac:spMk id="3" creationId="{C96C1F42-310A-4C7E-A3C1-C8B69BF3BE8F}"/>
          </ac:spMkLst>
        </pc:spChg>
        <pc:spChg chg="mod">
          <ac:chgData name="Zheng, Gigi" userId="8f92c102-ac3b-468c-bfba-1c086010ce9f" providerId="ADAL" clId="{C0FE3086-5E2F-4BB5-83DB-07CC1DC19EAE}" dt="2021-08-02T15:55:45.444" v="239" actId="1076"/>
          <ac:spMkLst>
            <pc:docMk/>
            <pc:sldMk cId="2371239611" sldId="932"/>
            <ac:spMk id="6" creationId="{00000000-0000-0000-0000-000000000000}"/>
          </ac:spMkLst>
        </pc:spChg>
      </pc:sldChg>
      <pc:sldChg chg="addSp delSp modSp new del mod">
        <pc:chgData name="Zheng, Gigi" userId="8f92c102-ac3b-468c-bfba-1c086010ce9f" providerId="ADAL" clId="{C0FE3086-5E2F-4BB5-83DB-07CC1DC19EAE}" dt="2021-08-02T15:52:46.939" v="157" actId="47"/>
        <pc:sldMkLst>
          <pc:docMk/>
          <pc:sldMk cId="385367299" sldId="933"/>
        </pc:sldMkLst>
        <pc:spChg chg="mod">
          <ac:chgData name="Zheng, Gigi" userId="8f92c102-ac3b-468c-bfba-1c086010ce9f" providerId="ADAL" clId="{C0FE3086-5E2F-4BB5-83DB-07CC1DC19EAE}" dt="2021-08-02T15:52:17.112" v="149" actId="20577"/>
          <ac:spMkLst>
            <pc:docMk/>
            <pc:sldMk cId="385367299" sldId="933"/>
            <ac:spMk id="2" creationId="{9EE57EBE-F851-4439-A613-5CDC73F5395F}"/>
          </ac:spMkLst>
        </pc:spChg>
        <pc:spChg chg="add del mod">
          <ac:chgData name="Zheng, Gigi" userId="8f92c102-ac3b-468c-bfba-1c086010ce9f" providerId="ADAL" clId="{C0FE3086-5E2F-4BB5-83DB-07CC1DC19EAE}" dt="2021-08-02T15:52:40.558" v="155" actId="47"/>
          <ac:spMkLst>
            <pc:docMk/>
            <pc:sldMk cId="385367299" sldId="933"/>
            <ac:spMk id="3" creationId="{4F648B2B-D65F-44DB-BFAB-166D887F5371}"/>
          </ac:spMkLst>
        </pc:spChg>
        <pc:spChg chg="add del mod">
          <ac:chgData name="Zheng, Gigi" userId="8f92c102-ac3b-468c-bfba-1c086010ce9f" providerId="ADAL" clId="{C0FE3086-5E2F-4BB5-83DB-07CC1DC19EAE}" dt="2021-08-02T15:52:40.201" v="154" actId="767"/>
          <ac:spMkLst>
            <pc:docMk/>
            <pc:sldMk cId="385367299" sldId="933"/>
            <ac:spMk id="4" creationId="{5451D71F-A138-470A-A34E-E1D05C705F8D}"/>
          </ac:spMkLst>
        </pc:spChg>
      </pc:sldChg>
      <pc:sldChg chg="del">
        <pc:chgData name="Zheng, Gigi" userId="8f92c102-ac3b-468c-bfba-1c086010ce9f" providerId="ADAL" clId="{C0FE3086-5E2F-4BB5-83DB-07CC1DC19EAE}" dt="2021-08-02T15:46:46.800" v="40" actId="47"/>
        <pc:sldMkLst>
          <pc:docMk/>
          <pc:sldMk cId="1360353797" sldId="933"/>
        </pc:sldMkLst>
      </pc:sldChg>
      <pc:sldChg chg="del">
        <pc:chgData name="Zheng, Gigi" userId="8f92c102-ac3b-468c-bfba-1c086010ce9f" providerId="ADAL" clId="{C0FE3086-5E2F-4BB5-83DB-07CC1DC19EAE}" dt="2021-08-02T15:46:46.160" v="37" actId="47"/>
        <pc:sldMkLst>
          <pc:docMk/>
          <pc:sldMk cId="1127461535" sldId="934"/>
        </pc:sldMkLst>
      </pc:sldChg>
      <pc:sldChg chg="modSp new mod">
        <pc:chgData name="Zheng, Gigi" userId="8f92c102-ac3b-468c-bfba-1c086010ce9f" providerId="ADAL" clId="{C0FE3086-5E2F-4BB5-83DB-07CC1DC19EAE}" dt="2021-08-10T02:12:12.570" v="7180" actId="313"/>
        <pc:sldMkLst>
          <pc:docMk/>
          <pc:sldMk cId="2299879052" sldId="934"/>
        </pc:sldMkLst>
        <pc:spChg chg="mod">
          <ac:chgData name="Zheng, Gigi" userId="8f92c102-ac3b-468c-bfba-1c086010ce9f" providerId="ADAL" clId="{C0FE3086-5E2F-4BB5-83DB-07CC1DC19EAE}" dt="2021-08-02T15:53:00.102" v="186" actId="20577"/>
          <ac:spMkLst>
            <pc:docMk/>
            <pc:sldMk cId="2299879052" sldId="934"/>
            <ac:spMk id="2" creationId="{12C6C305-E79D-4BCE-888C-3358AED77B43}"/>
          </ac:spMkLst>
        </pc:spChg>
        <pc:spChg chg="mod">
          <ac:chgData name="Zheng, Gigi" userId="8f92c102-ac3b-468c-bfba-1c086010ce9f" providerId="ADAL" clId="{C0FE3086-5E2F-4BB5-83DB-07CC1DC19EAE}" dt="2021-08-10T02:12:12.570" v="7180" actId="313"/>
          <ac:spMkLst>
            <pc:docMk/>
            <pc:sldMk cId="2299879052" sldId="934"/>
            <ac:spMk id="3" creationId="{4CD18188-8756-4780-A65E-52FC377BC5C9}"/>
          </ac:spMkLst>
        </pc:spChg>
      </pc:sldChg>
      <pc:sldChg chg="new del">
        <pc:chgData name="Zheng, Gigi" userId="8f92c102-ac3b-468c-bfba-1c086010ce9f" providerId="ADAL" clId="{C0FE3086-5E2F-4BB5-83DB-07CC1DC19EAE}" dt="2021-08-02T16:25:24.249" v="351" actId="47"/>
        <pc:sldMkLst>
          <pc:docMk/>
          <pc:sldMk cId="1958961504" sldId="935"/>
        </pc:sldMkLst>
      </pc:sldChg>
      <pc:sldChg chg="addSp delSp modSp new mod modAnim modNotesTx">
        <pc:chgData name="Zheng, Gigi" userId="8f92c102-ac3b-468c-bfba-1c086010ce9f" providerId="ADAL" clId="{C0FE3086-5E2F-4BB5-83DB-07CC1DC19EAE}" dt="2021-08-10T02:09:32.022" v="7172" actId="20577"/>
        <pc:sldMkLst>
          <pc:docMk/>
          <pc:sldMk cId="3364911703" sldId="935"/>
        </pc:sldMkLst>
        <pc:spChg chg="mod">
          <ac:chgData name="Zheng, Gigi" userId="8f92c102-ac3b-468c-bfba-1c086010ce9f" providerId="ADAL" clId="{C0FE3086-5E2F-4BB5-83DB-07CC1DC19EAE}" dt="2021-08-10T02:02:28.660" v="6879" actId="20577"/>
          <ac:spMkLst>
            <pc:docMk/>
            <pc:sldMk cId="3364911703" sldId="935"/>
            <ac:spMk id="2" creationId="{4A312173-A306-49AC-9EE1-5A901642B4D9}"/>
          </ac:spMkLst>
        </pc:spChg>
        <pc:spChg chg="mod">
          <ac:chgData name="Zheng, Gigi" userId="8f92c102-ac3b-468c-bfba-1c086010ce9f" providerId="ADAL" clId="{C0FE3086-5E2F-4BB5-83DB-07CC1DC19EAE}" dt="2021-08-10T02:09:32.022" v="7172" actId="20577"/>
          <ac:spMkLst>
            <pc:docMk/>
            <pc:sldMk cId="3364911703" sldId="935"/>
            <ac:spMk id="3" creationId="{A9CC2452-4966-44FC-B83B-2BC302AC4BFF}"/>
          </ac:spMkLst>
        </pc:spChg>
        <pc:spChg chg="add mod">
          <ac:chgData name="Zheng, Gigi" userId="8f92c102-ac3b-468c-bfba-1c086010ce9f" providerId="ADAL" clId="{C0FE3086-5E2F-4BB5-83DB-07CC1DC19EAE}" dt="2021-08-10T02:08:52.202" v="7109" actId="255"/>
          <ac:spMkLst>
            <pc:docMk/>
            <pc:sldMk cId="3364911703" sldId="935"/>
            <ac:spMk id="7" creationId="{73BD7955-F6FA-4095-ACC9-0C5B7E997314}"/>
          </ac:spMkLst>
        </pc:spChg>
        <pc:picChg chg="add mod">
          <ac:chgData name="Zheng, Gigi" userId="8f92c102-ac3b-468c-bfba-1c086010ce9f" providerId="ADAL" clId="{C0FE3086-5E2F-4BB5-83DB-07CC1DC19EAE}" dt="2021-08-10T02:08:02.001" v="7100" actId="1076"/>
          <ac:picMkLst>
            <pc:docMk/>
            <pc:sldMk cId="3364911703" sldId="935"/>
            <ac:picMk id="4" creationId="{1CA7FBCA-EA1D-4088-9EB8-3044E3B7FA90}"/>
          </ac:picMkLst>
        </pc:picChg>
        <pc:picChg chg="add del mod">
          <ac:chgData name="Zheng, Gigi" userId="8f92c102-ac3b-468c-bfba-1c086010ce9f" providerId="ADAL" clId="{C0FE3086-5E2F-4BB5-83DB-07CC1DC19EAE}" dt="2021-08-10T02:07:40.582" v="7090" actId="478"/>
          <ac:picMkLst>
            <pc:docMk/>
            <pc:sldMk cId="3364911703" sldId="935"/>
            <ac:picMk id="1026" creationId="{846967F4-DCF1-49E1-BB77-C583EC50C0A1}"/>
          </ac:picMkLst>
        </pc:picChg>
      </pc:sldChg>
      <pc:sldChg chg="del">
        <pc:chgData name="Zheng, Gigi" userId="8f92c102-ac3b-468c-bfba-1c086010ce9f" providerId="ADAL" clId="{C0FE3086-5E2F-4BB5-83DB-07CC1DC19EAE}" dt="2021-08-02T15:46:45.768" v="35" actId="47"/>
        <pc:sldMkLst>
          <pc:docMk/>
          <pc:sldMk cId="3650325849" sldId="935"/>
        </pc:sldMkLst>
      </pc:sldChg>
      <pc:sldChg chg="new del">
        <pc:chgData name="Zheng, Gigi" userId="8f92c102-ac3b-468c-bfba-1c086010ce9f" providerId="ADAL" clId="{C0FE3086-5E2F-4BB5-83DB-07CC1DC19EAE}" dt="2021-08-02T16:25:23.725" v="350" actId="47"/>
        <pc:sldMkLst>
          <pc:docMk/>
          <pc:sldMk cId="245235594" sldId="936"/>
        </pc:sldMkLst>
      </pc:sldChg>
      <pc:sldChg chg="modSp new mod">
        <pc:chgData name="Zheng, Gigi" userId="8f92c102-ac3b-468c-bfba-1c086010ce9f" providerId="ADAL" clId="{C0FE3086-5E2F-4BB5-83DB-07CC1DC19EAE}" dt="2021-08-02T20:28:04.778" v="859"/>
        <pc:sldMkLst>
          <pc:docMk/>
          <pc:sldMk cId="418892686" sldId="936"/>
        </pc:sldMkLst>
        <pc:spChg chg="mod">
          <ac:chgData name="Zheng, Gigi" userId="8f92c102-ac3b-468c-bfba-1c086010ce9f" providerId="ADAL" clId="{C0FE3086-5E2F-4BB5-83DB-07CC1DC19EAE}" dt="2021-08-02T20:28:04.778" v="859"/>
          <ac:spMkLst>
            <pc:docMk/>
            <pc:sldMk cId="418892686" sldId="936"/>
            <ac:spMk id="2" creationId="{9F7268FC-0F83-41A9-A101-C5D59F1BF46C}"/>
          </ac:spMkLst>
        </pc:spChg>
        <pc:spChg chg="mod">
          <ac:chgData name="Zheng, Gigi" userId="8f92c102-ac3b-468c-bfba-1c086010ce9f" providerId="ADAL" clId="{C0FE3086-5E2F-4BB5-83DB-07CC1DC19EAE}" dt="2021-08-02T20:25:29.618" v="856" actId="1076"/>
          <ac:spMkLst>
            <pc:docMk/>
            <pc:sldMk cId="418892686" sldId="936"/>
            <ac:spMk id="3" creationId="{1944B473-6AD6-4A4A-814E-0005D760D05A}"/>
          </ac:spMkLst>
        </pc:spChg>
      </pc:sldChg>
      <pc:sldChg chg="new del">
        <pc:chgData name="Zheng, Gigi" userId="8f92c102-ac3b-468c-bfba-1c086010ce9f" providerId="ADAL" clId="{C0FE3086-5E2F-4BB5-83DB-07CC1DC19EAE}" dt="2021-08-02T16:29:02.460" v="444" actId="680"/>
        <pc:sldMkLst>
          <pc:docMk/>
          <pc:sldMk cId="2858644448" sldId="936"/>
        </pc:sldMkLst>
      </pc:sldChg>
      <pc:sldChg chg="addSp modSp new mod modAnim">
        <pc:chgData name="Zheng, Gigi" userId="8f92c102-ac3b-468c-bfba-1c086010ce9f" providerId="ADAL" clId="{C0FE3086-5E2F-4BB5-83DB-07CC1DC19EAE}" dt="2021-08-09T13:48:51.210" v="6269" actId="20577"/>
        <pc:sldMkLst>
          <pc:docMk/>
          <pc:sldMk cId="1030438218" sldId="937"/>
        </pc:sldMkLst>
        <pc:spChg chg="mod">
          <ac:chgData name="Zheng, Gigi" userId="8f92c102-ac3b-468c-bfba-1c086010ce9f" providerId="ADAL" clId="{C0FE3086-5E2F-4BB5-83DB-07CC1DC19EAE}" dt="2021-08-02T20:28:18.714" v="862"/>
          <ac:spMkLst>
            <pc:docMk/>
            <pc:sldMk cId="1030438218" sldId="937"/>
            <ac:spMk id="2" creationId="{1F702A3B-F647-4C50-B731-3EE06EA83C7D}"/>
          </ac:spMkLst>
        </pc:spChg>
        <pc:spChg chg="mod">
          <ac:chgData name="Zheng, Gigi" userId="8f92c102-ac3b-468c-bfba-1c086010ce9f" providerId="ADAL" clId="{C0FE3086-5E2F-4BB5-83DB-07CC1DC19EAE}" dt="2021-08-09T13:48:51.210" v="6269" actId="20577"/>
          <ac:spMkLst>
            <pc:docMk/>
            <pc:sldMk cId="1030438218" sldId="937"/>
            <ac:spMk id="3" creationId="{E2192290-0B83-4136-B70E-86FAD6AC62E9}"/>
          </ac:spMkLst>
        </pc:spChg>
        <pc:spChg chg="add">
          <ac:chgData name="Zheng, Gigi" userId="8f92c102-ac3b-468c-bfba-1c086010ce9f" providerId="ADAL" clId="{C0FE3086-5E2F-4BB5-83DB-07CC1DC19EAE}" dt="2021-08-02T20:31:18.081" v="1020"/>
          <ac:spMkLst>
            <pc:docMk/>
            <pc:sldMk cId="1030438218" sldId="937"/>
            <ac:spMk id="6" creationId="{AA4C70F0-03CB-47DB-BB47-279D9C562A40}"/>
          </ac:spMkLst>
        </pc:spChg>
        <pc:picChg chg="add mod">
          <ac:chgData name="Zheng, Gigi" userId="8f92c102-ac3b-468c-bfba-1c086010ce9f" providerId="ADAL" clId="{C0FE3086-5E2F-4BB5-83DB-07CC1DC19EAE}" dt="2021-08-02T20:33:09.465" v="1032" actId="1076"/>
          <ac:picMkLst>
            <pc:docMk/>
            <pc:sldMk cId="1030438218" sldId="937"/>
            <ac:picMk id="5" creationId="{89E00383-338F-4E3F-946D-5AC2E2914F97}"/>
          </ac:picMkLst>
        </pc:picChg>
      </pc:sldChg>
      <pc:sldChg chg="del">
        <pc:chgData name="Zheng, Gigi" userId="8f92c102-ac3b-468c-bfba-1c086010ce9f" providerId="ADAL" clId="{C0FE3086-5E2F-4BB5-83DB-07CC1DC19EAE}" dt="2021-08-02T15:46:45.549" v="34" actId="47"/>
        <pc:sldMkLst>
          <pc:docMk/>
          <pc:sldMk cId="2244129000" sldId="937"/>
        </pc:sldMkLst>
      </pc:sldChg>
      <pc:sldChg chg="modSp new mod modAnim">
        <pc:chgData name="Zheng, Gigi" userId="8f92c102-ac3b-468c-bfba-1c086010ce9f" providerId="ADAL" clId="{C0FE3086-5E2F-4BB5-83DB-07CC1DC19EAE}" dt="2021-08-02T21:14:15.064" v="1259"/>
        <pc:sldMkLst>
          <pc:docMk/>
          <pc:sldMk cId="3456807310" sldId="938"/>
        </pc:sldMkLst>
        <pc:spChg chg="mod">
          <ac:chgData name="Zheng, Gigi" userId="8f92c102-ac3b-468c-bfba-1c086010ce9f" providerId="ADAL" clId="{C0FE3086-5E2F-4BB5-83DB-07CC1DC19EAE}" dt="2021-08-02T20:57:41.714" v="1098"/>
          <ac:spMkLst>
            <pc:docMk/>
            <pc:sldMk cId="3456807310" sldId="938"/>
            <ac:spMk id="2" creationId="{C28A0F55-9989-45AA-98A6-46BD3886C029}"/>
          </ac:spMkLst>
        </pc:spChg>
        <pc:spChg chg="mod">
          <ac:chgData name="Zheng, Gigi" userId="8f92c102-ac3b-468c-bfba-1c086010ce9f" providerId="ADAL" clId="{C0FE3086-5E2F-4BB5-83DB-07CC1DC19EAE}" dt="2021-08-02T21:13:49.790" v="1253" actId="20577"/>
          <ac:spMkLst>
            <pc:docMk/>
            <pc:sldMk cId="3456807310" sldId="938"/>
            <ac:spMk id="3" creationId="{71280F7D-B294-463B-8007-A5AC93507DD7}"/>
          </ac:spMkLst>
        </pc:spChg>
      </pc:sldChg>
      <pc:sldChg chg="del">
        <pc:chgData name="Zheng, Gigi" userId="8f92c102-ac3b-468c-bfba-1c086010ce9f" providerId="ADAL" clId="{C0FE3086-5E2F-4BB5-83DB-07CC1DC19EAE}" dt="2021-08-02T15:46:45.330" v="33" actId="47"/>
        <pc:sldMkLst>
          <pc:docMk/>
          <pc:sldMk cId="3927148566" sldId="938"/>
        </pc:sldMkLst>
      </pc:sldChg>
      <pc:sldChg chg="addSp delSp modSp new mod">
        <pc:chgData name="Zheng, Gigi" userId="8f92c102-ac3b-468c-bfba-1c086010ce9f" providerId="ADAL" clId="{C0FE3086-5E2F-4BB5-83DB-07CC1DC19EAE}" dt="2021-08-02T21:27:15.516" v="1464" actId="1076"/>
        <pc:sldMkLst>
          <pc:docMk/>
          <pc:sldMk cId="2337297725" sldId="939"/>
        </pc:sldMkLst>
        <pc:spChg chg="mod">
          <ac:chgData name="Zheng, Gigi" userId="8f92c102-ac3b-468c-bfba-1c086010ce9f" providerId="ADAL" clId="{C0FE3086-5E2F-4BB5-83DB-07CC1DC19EAE}" dt="2021-08-02T21:20:02.021" v="1320" actId="1076"/>
          <ac:spMkLst>
            <pc:docMk/>
            <pc:sldMk cId="2337297725" sldId="939"/>
            <ac:spMk id="2" creationId="{6A303184-5C89-44E5-A817-8B3F4850C7DA}"/>
          </ac:spMkLst>
        </pc:spChg>
        <pc:spChg chg="add del mod">
          <ac:chgData name="Zheng, Gigi" userId="8f92c102-ac3b-468c-bfba-1c086010ce9f" providerId="ADAL" clId="{C0FE3086-5E2F-4BB5-83DB-07CC1DC19EAE}" dt="2021-08-02T21:18:17.613" v="1270" actId="478"/>
          <ac:spMkLst>
            <pc:docMk/>
            <pc:sldMk cId="2337297725" sldId="939"/>
            <ac:spMk id="3" creationId="{15A7E4BA-08E1-4CE4-875C-53008CD62591}"/>
          </ac:spMkLst>
        </pc:spChg>
        <pc:spChg chg="add del mod">
          <ac:chgData name="Zheng, Gigi" userId="8f92c102-ac3b-468c-bfba-1c086010ce9f" providerId="ADAL" clId="{C0FE3086-5E2F-4BB5-83DB-07CC1DC19EAE}" dt="2021-08-02T21:17:26.748" v="1261"/>
          <ac:spMkLst>
            <pc:docMk/>
            <pc:sldMk cId="2337297725" sldId="939"/>
            <ac:spMk id="4" creationId="{2524A202-4FD8-4150-B2FD-135CF4033343}"/>
          </ac:spMkLst>
        </pc:spChg>
        <pc:spChg chg="add del mod">
          <ac:chgData name="Zheng, Gigi" userId="8f92c102-ac3b-468c-bfba-1c086010ce9f" providerId="ADAL" clId="{C0FE3086-5E2F-4BB5-83DB-07CC1DC19EAE}" dt="2021-08-02T21:22:33.117" v="1326" actId="478"/>
          <ac:spMkLst>
            <pc:docMk/>
            <pc:sldMk cId="2337297725" sldId="939"/>
            <ac:spMk id="9" creationId="{BBD62723-6779-48A4-8672-6E572F13FD63}"/>
          </ac:spMkLst>
        </pc:spChg>
        <pc:spChg chg="add mod">
          <ac:chgData name="Zheng, Gigi" userId="8f92c102-ac3b-468c-bfba-1c086010ce9f" providerId="ADAL" clId="{C0FE3086-5E2F-4BB5-83DB-07CC1DC19EAE}" dt="2021-08-02T21:24:27.364" v="1380" actId="1076"/>
          <ac:spMkLst>
            <pc:docMk/>
            <pc:sldMk cId="2337297725" sldId="939"/>
            <ac:spMk id="10" creationId="{F416A59A-1874-4E35-9CA2-9C7A2919EDF5}"/>
          </ac:spMkLst>
        </pc:spChg>
        <pc:spChg chg="add mod">
          <ac:chgData name="Zheng, Gigi" userId="8f92c102-ac3b-468c-bfba-1c086010ce9f" providerId="ADAL" clId="{C0FE3086-5E2F-4BB5-83DB-07CC1DC19EAE}" dt="2021-08-02T21:25:19.246" v="1428" actId="207"/>
          <ac:spMkLst>
            <pc:docMk/>
            <pc:sldMk cId="2337297725" sldId="939"/>
            <ac:spMk id="11" creationId="{F51F41D8-93A5-4E31-A9CE-9FE9E6B6517C}"/>
          </ac:spMkLst>
        </pc:spChg>
        <pc:spChg chg="add mod">
          <ac:chgData name="Zheng, Gigi" userId="8f92c102-ac3b-468c-bfba-1c086010ce9f" providerId="ADAL" clId="{C0FE3086-5E2F-4BB5-83DB-07CC1DC19EAE}" dt="2021-08-02T21:26:25.325" v="1434" actId="1076"/>
          <ac:spMkLst>
            <pc:docMk/>
            <pc:sldMk cId="2337297725" sldId="939"/>
            <ac:spMk id="13" creationId="{294B3E73-E636-4644-AF92-5A88BF6C7915}"/>
          </ac:spMkLst>
        </pc:spChg>
        <pc:spChg chg="add mod">
          <ac:chgData name="Zheng, Gigi" userId="8f92c102-ac3b-468c-bfba-1c086010ce9f" providerId="ADAL" clId="{C0FE3086-5E2F-4BB5-83DB-07CC1DC19EAE}" dt="2021-08-02T21:27:15.516" v="1464" actId="1076"/>
          <ac:spMkLst>
            <pc:docMk/>
            <pc:sldMk cId="2337297725" sldId="939"/>
            <ac:spMk id="16" creationId="{D76CA519-82ED-43A7-9B27-867DCFC0F511}"/>
          </ac:spMkLst>
        </pc:spChg>
        <pc:picChg chg="add mod">
          <ac:chgData name="Zheng, Gigi" userId="8f92c102-ac3b-468c-bfba-1c086010ce9f" providerId="ADAL" clId="{C0FE3086-5E2F-4BB5-83DB-07CC1DC19EAE}" dt="2021-08-02T21:24:22.452" v="1379" actId="1076"/>
          <ac:picMkLst>
            <pc:docMk/>
            <pc:sldMk cId="2337297725" sldId="939"/>
            <ac:picMk id="6" creationId="{5F645FF0-1B1A-491F-9DD9-890647C768D0}"/>
          </ac:picMkLst>
        </pc:picChg>
        <pc:cxnChg chg="add mod">
          <ac:chgData name="Zheng, Gigi" userId="8f92c102-ac3b-468c-bfba-1c086010ce9f" providerId="ADAL" clId="{C0FE3086-5E2F-4BB5-83DB-07CC1DC19EAE}" dt="2021-08-02T21:24:38.159" v="1382" actId="14100"/>
          <ac:cxnSpMkLst>
            <pc:docMk/>
            <pc:sldMk cId="2337297725" sldId="939"/>
            <ac:cxnSpMk id="8" creationId="{7BF74B9A-94E6-4B65-803C-9AC24F70A56A}"/>
          </ac:cxnSpMkLst>
        </pc:cxnChg>
        <pc:cxnChg chg="add mod">
          <ac:chgData name="Zheng, Gigi" userId="8f92c102-ac3b-468c-bfba-1c086010ce9f" providerId="ADAL" clId="{C0FE3086-5E2F-4BB5-83DB-07CC1DC19EAE}" dt="2021-08-02T21:25:30.467" v="1431" actId="14100"/>
          <ac:cxnSpMkLst>
            <pc:docMk/>
            <pc:sldMk cId="2337297725" sldId="939"/>
            <ac:cxnSpMk id="14" creationId="{F16BD509-9452-4372-BCB9-A4D808B30730}"/>
          </ac:cxnSpMkLst>
        </pc:cxnChg>
        <pc:cxnChg chg="add mod">
          <ac:chgData name="Zheng, Gigi" userId="8f92c102-ac3b-468c-bfba-1c086010ce9f" providerId="ADAL" clId="{C0FE3086-5E2F-4BB5-83DB-07CC1DC19EAE}" dt="2021-08-02T21:27:12.268" v="1463" actId="14100"/>
          <ac:cxnSpMkLst>
            <pc:docMk/>
            <pc:sldMk cId="2337297725" sldId="939"/>
            <ac:cxnSpMk id="17" creationId="{BAF0013D-F544-449A-B41E-2724C3EE920F}"/>
          </ac:cxnSpMkLst>
        </pc:cxnChg>
      </pc:sldChg>
      <pc:sldChg chg="del">
        <pc:chgData name="Zheng, Gigi" userId="8f92c102-ac3b-468c-bfba-1c086010ce9f" providerId="ADAL" clId="{C0FE3086-5E2F-4BB5-83DB-07CC1DC19EAE}" dt="2021-08-02T15:46:45.973" v="36" actId="47"/>
        <pc:sldMkLst>
          <pc:docMk/>
          <pc:sldMk cId="2570801849" sldId="939"/>
        </pc:sldMkLst>
      </pc:sldChg>
      <pc:sldChg chg="del">
        <pc:chgData name="Zheng, Gigi" userId="8f92c102-ac3b-468c-bfba-1c086010ce9f" providerId="ADAL" clId="{C0FE3086-5E2F-4BB5-83DB-07CC1DC19EAE}" dt="2021-08-02T15:46:45.126" v="32" actId="47"/>
        <pc:sldMkLst>
          <pc:docMk/>
          <pc:sldMk cId="1621394139" sldId="940"/>
        </pc:sldMkLst>
      </pc:sldChg>
      <pc:sldChg chg="delSp modSp add del mod">
        <pc:chgData name="Zheng, Gigi" userId="8f92c102-ac3b-468c-bfba-1c086010ce9f" providerId="ADAL" clId="{C0FE3086-5E2F-4BB5-83DB-07CC1DC19EAE}" dt="2021-08-08T15:17:06.649" v="2455" actId="47"/>
        <pc:sldMkLst>
          <pc:docMk/>
          <pc:sldMk cId="2930983460" sldId="940"/>
        </pc:sldMkLst>
        <pc:spChg chg="mod">
          <ac:chgData name="Zheng, Gigi" userId="8f92c102-ac3b-468c-bfba-1c086010ce9f" providerId="ADAL" clId="{C0FE3086-5E2F-4BB5-83DB-07CC1DC19EAE}" dt="2021-08-08T14:42:57.652" v="1469" actId="21"/>
          <ac:spMkLst>
            <pc:docMk/>
            <pc:sldMk cId="2930983460" sldId="940"/>
            <ac:spMk id="2" creationId="{6A303184-5C89-44E5-A817-8B3F4850C7DA}"/>
          </ac:spMkLst>
        </pc:spChg>
        <pc:picChg chg="del">
          <ac:chgData name="Zheng, Gigi" userId="8f92c102-ac3b-468c-bfba-1c086010ce9f" providerId="ADAL" clId="{C0FE3086-5E2F-4BB5-83DB-07CC1DC19EAE}" dt="2021-08-08T14:42:12.451" v="1465" actId="478"/>
          <ac:picMkLst>
            <pc:docMk/>
            <pc:sldMk cId="2930983460" sldId="940"/>
            <ac:picMk id="6" creationId="{5F645FF0-1B1A-491F-9DD9-890647C768D0}"/>
          </ac:picMkLst>
        </pc:picChg>
      </pc:sldChg>
      <pc:sldChg chg="del">
        <pc:chgData name="Zheng, Gigi" userId="8f92c102-ac3b-468c-bfba-1c086010ce9f" providerId="ADAL" clId="{C0FE3086-5E2F-4BB5-83DB-07CC1DC19EAE}" dt="2021-08-02T15:46:44.937" v="31" actId="47"/>
        <pc:sldMkLst>
          <pc:docMk/>
          <pc:sldMk cId="1367136808" sldId="941"/>
        </pc:sldMkLst>
      </pc:sldChg>
      <pc:sldChg chg="addSp delSp modSp add mod ord modAnim modNotesTx">
        <pc:chgData name="Zheng, Gigi" userId="8f92c102-ac3b-468c-bfba-1c086010ce9f" providerId="ADAL" clId="{C0FE3086-5E2F-4BB5-83DB-07CC1DC19EAE}" dt="2021-08-09T14:07:23.760" v="6272"/>
        <pc:sldMkLst>
          <pc:docMk/>
          <pc:sldMk cId="2228527841" sldId="941"/>
        </pc:sldMkLst>
        <pc:spChg chg="add mod">
          <ac:chgData name="Zheng, Gigi" userId="8f92c102-ac3b-468c-bfba-1c086010ce9f" providerId="ADAL" clId="{C0FE3086-5E2F-4BB5-83DB-07CC1DC19EAE}" dt="2021-08-08T15:05:06.211" v="2080" actId="255"/>
          <ac:spMkLst>
            <pc:docMk/>
            <pc:sldMk cId="2228527841" sldId="941"/>
            <ac:spMk id="5" creationId="{A4D79B2E-8BB8-450F-A90A-475E2D40514A}"/>
          </ac:spMkLst>
        </pc:spChg>
        <pc:spChg chg="add del">
          <ac:chgData name="Zheng, Gigi" userId="8f92c102-ac3b-468c-bfba-1c086010ce9f" providerId="ADAL" clId="{C0FE3086-5E2F-4BB5-83DB-07CC1DC19EAE}" dt="2021-08-08T14:59:16.471" v="1854" actId="11529"/>
          <ac:spMkLst>
            <pc:docMk/>
            <pc:sldMk cId="2228527841" sldId="941"/>
            <ac:spMk id="13" creationId="{43E184A6-B375-48F4-B27F-10CF49ADFD60}"/>
          </ac:spMkLst>
        </pc:spChg>
        <pc:spChg chg="add mod">
          <ac:chgData name="Zheng, Gigi" userId="8f92c102-ac3b-468c-bfba-1c086010ce9f" providerId="ADAL" clId="{C0FE3086-5E2F-4BB5-83DB-07CC1DC19EAE}" dt="2021-08-08T14:59:32.760" v="1870" actId="1076"/>
          <ac:spMkLst>
            <pc:docMk/>
            <pc:sldMk cId="2228527841" sldId="941"/>
            <ac:spMk id="14" creationId="{749D2AA1-5437-43EF-BF84-E3CE6DD0323A}"/>
          </ac:spMkLst>
        </pc:spChg>
        <pc:spChg chg="add mod">
          <ac:chgData name="Zheng, Gigi" userId="8f92c102-ac3b-468c-bfba-1c086010ce9f" providerId="ADAL" clId="{C0FE3086-5E2F-4BB5-83DB-07CC1DC19EAE}" dt="2021-08-08T15:05:10.725" v="2081" actId="255"/>
          <ac:spMkLst>
            <pc:docMk/>
            <pc:sldMk cId="2228527841" sldId="941"/>
            <ac:spMk id="18" creationId="{4CCDF66C-A981-4D5F-AD60-A6E0AA16CCC9}"/>
          </ac:spMkLst>
        </pc:spChg>
        <pc:spChg chg="add mod">
          <ac:chgData name="Zheng, Gigi" userId="8f92c102-ac3b-468c-bfba-1c086010ce9f" providerId="ADAL" clId="{C0FE3086-5E2F-4BB5-83DB-07CC1DC19EAE}" dt="2021-08-08T15:02:53.451" v="2007" actId="207"/>
          <ac:spMkLst>
            <pc:docMk/>
            <pc:sldMk cId="2228527841" sldId="941"/>
            <ac:spMk id="27" creationId="{80743E6B-47E9-43F4-B377-4D05B684B86F}"/>
          </ac:spMkLst>
        </pc:spChg>
        <pc:spChg chg="add mod">
          <ac:chgData name="Zheng, Gigi" userId="8f92c102-ac3b-468c-bfba-1c086010ce9f" providerId="ADAL" clId="{C0FE3086-5E2F-4BB5-83DB-07CC1DC19EAE}" dt="2021-08-08T15:09:59.623" v="2177" actId="1076"/>
          <ac:spMkLst>
            <pc:docMk/>
            <pc:sldMk cId="2228527841" sldId="941"/>
            <ac:spMk id="33" creationId="{F2EC0A64-54E4-43DF-A597-B8359960461E}"/>
          </ac:spMkLst>
        </pc:spChg>
        <pc:spChg chg="add mod">
          <ac:chgData name="Zheng, Gigi" userId="8f92c102-ac3b-468c-bfba-1c086010ce9f" providerId="ADAL" clId="{C0FE3086-5E2F-4BB5-83DB-07CC1DC19EAE}" dt="2021-08-08T15:10:17.472" v="2189"/>
          <ac:spMkLst>
            <pc:docMk/>
            <pc:sldMk cId="2228527841" sldId="941"/>
            <ac:spMk id="36" creationId="{66DC5124-3569-4AD4-85B8-4E02A51905E6}"/>
          </ac:spMkLst>
        </pc:spChg>
        <pc:picChg chg="mod">
          <ac:chgData name="Zheng, Gigi" userId="8f92c102-ac3b-468c-bfba-1c086010ce9f" providerId="ADAL" clId="{C0FE3086-5E2F-4BB5-83DB-07CC1DC19EAE}" dt="2021-08-08T14:59:28.660" v="1869" actId="1076"/>
          <ac:picMkLst>
            <pc:docMk/>
            <pc:sldMk cId="2228527841" sldId="941"/>
            <ac:picMk id="6" creationId="{5F645FF0-1B1A-491F-9DD9-890647C768D0}"/>
          </ac:picMkLst>
        </pc:picChg>
        <pc:cxnChg chg="add mod">
          <ac:chgData name="Zheng, Gigi" userId="8f92c102-ac3b-468c-bfba-1c086010ce9f" providerId="ADAL" clId="{C0FE3086-5E2F-4BB5-83DB-07CC1DC19EAE}" dt="2021-08-08T14:54:27.423" v="1822" actId="14100"/>
          <ac:cxnSpMkLst>
            <pc:docMk/>
            <pc:sldMk cId="2228527841" sldId="941"/>
            <ac:cxnSpMk id="4" creationId="{A3E91AF2-EB86-4A65-948E-8688B149A370}"/>
          </ac:cxnSpMkLst>
        </pc:cxnChg>
        <pc:cxnChg chg="add mod">
          <ac:chgData name="Zheng, Gigi" userId="8f92c102-ac3b-468c-bfba-1c086010ce9f" providerId="ADAL" clId="{C0FE3086-5E2F-4BB5-83DB-07CC1DC19EAE}" dt="2021-08-08T14:59:07.937" v="1852" actId="14100"/>
          <ac:cxnSpMkLst>
            <pc:docMk/>
            <pc:sldMk cId="2228527841" sldId="941"/>
            <ac:cxnSpMk id="11" creationId="{F19C57EE-CA01-4500-8A10-526EA0311B69}"/>
          </ac:cxnSpMkLst>
        </pc:cxnChg>
        <pc:cxnChg chg="add mod">
          <ac:chgData name="Zheng, Gigi" userId="8f92c102-ac3b-468c-bfba-1c086010ce9f" providerId="ADAL" clId="{C0FE3086-5E2F-4BB5-83DB-07CC1DC19EAE}" dt="2021-08-08T15:00:23.961" v="1878" actId="14100"/>
          <ac:cxnSpMkLst>
            <pc:docMk/>
            <pc:sldMk cId="2228527841" sldId="941"/>
            <ac:cxnSpMk id="15" creationId="{65D65F81-7059-4FFC-BBA8-571355E7C5C1}"/>
          </ac:cxnSpMkLst>
        </pc:cxnChg>
        <pc:cxnChg chg="add mod">
          <ac:chgData name="Zheng, Gigi" userId="8f92c102-ac3b-468c-bfba-1c086010ce9f" providerId="ADAL" clId="{C0FE3086-5E2F-4BB5-83DB-07CC1DC19EAE}" dt="2021-08-08T15:02:19.959" v="1969" actId="208"/>
          <ac:cxnSpMkLst>
            <pc:docMk/>
            <pc:sldMk cId="2228527841" sldId="941"/>
            <ac:cxnSpMk id="21" creationId="{DA620536-1C9A-4F04-B1B4-DA428B575041}"/>
          </ac:cxnSpMkLst>
        </pc:cxnChg>
        <pc:cxnChg chg="add mod">
          <ac:chgData name="Zheng, Gigi" userId="8f92c102-ac3b-468c-bfba-1c086010ce9f" providerId="ADAL" clId="{C0FE3086-5E2F-4BB5-83DB-07CC1DC19EAE}" dt="2021-08-08T15:02:19.959" v="1969" actId="208"/>
          <ac:cxnSpMkLst>
            <pc:docMk/>
            <pc:sldMk cId="2228527841" sldId="941"/>
            <ac:cxnSpMk id="22" creationId="{CA934872-9017-44EC-9430-F07198B8CA0D}"/>
          </ac:cxnSpMkLst>
        </pc:cxnChg>
        <pc:cxnChg chg="add mod">
          <ac:chgData name="Zheng, Gigi" userId="8f92c102-ac3b-468c-bfba-1c086010ce9f" providerId="ADAL" clId="{C0FE3086-5E2F-4BB5-83DB-07CC1DC19EAE}" dt="2021-08-08T15:10:01.603" v="2178" actId="14100"/>
          <ac:cxnSpMkLst>
            <pc:docMk/>
            <pc:sldMk cId="2228527841" sldId="941"/>
            <ac:cxnSpMk id="29" creationId="{48450C76-49FA-41DF-AC21-D1C07B433D15}"/>
          </ac:cxnSpMkLst>
        </pc:cxnChg>
      </pc:sldChg>
      <pc:sldChg chg="del">
        <pc:chgData name="Zheng, Gigi" userId="8f92c102-ac3b-468c-bfba-1c086010ce9f" providerId="ADAL" clId="{C0FE3086-5E2F-4BB5-83DB-07CC1DC19EAE}" dt="2021-08-02T15:46:44.778" v="30" actId="47"/>
        <pc:sldMkLst>
          <pc:docMk/>
          <pc:sldMk cId="500300863" sldId="942"/>
        </pc:sldMkLst>
      </pc:sldChg>
      <pc:sldChg chg="modSp new mod ord modAnim">
        <pc:chgData name="Zheng, Gigi" userId="8f92c102-ac3b-468c-bfba-1c086010ce9f" providerId="ADAL" clId="{C0FE3086-5E2F-4BB5-83DB-07CC1DC19EAE}" dt="2021-08-08T14:56:16.873" v="1849" actId="20577"/>
        <pc:sldMkLst>
          <pc:docMk/>
          <pc:sldMk cId="1494808374" sldId="942"/>
        </pc:sldMkLst>
        <pc:spChg chg="mod">
          <ac:chgData name="Zheng, Gigi" userId="8f92c102-ac3b-468c-bfba-1c086010ce9f" providerId="ADAL" clId="{C0FE3086-5E2F-4BB5-83DB-07CC1DC19EAE}" dt="2021-08-08T14:42:59.234" v="1470"/>
          <ac:spMkLst>
            <pc:docMk/>
            <pc:sldMk cId="1494808374" sldId="942"/>
            <ac:spMk id="2" creationId="{D9B8AC58-7028-47C3-9720-78717B2019F6}"/>
          </ac:spMkLst>
        </pc:spChg>
        <pc:spChg chg="mod">
          <ac:chgData name="Zheng, Gigi" userId="8f92c102-ac3b-468c-bfba-1c086010ce9f" providerId="ADAL" clId="{C0FE3086-5E2F-4BB5-83DB-07CC1DC19EAE}" dt="2021-08-08T14:56:16.873" v="1849" actId="20577"/>
          <ac:spMkLst>
            <pc:docMk/>
            <pc:sldMk cId="1494808374" sldId="942"/>
            <ac:spMk id="3" creationId="{62A90F00-EF70-4702-88ED-642B24BF8D6E}"/>
          </ac:spMkLst>
        </pc:spChg>
      </pc:sldChg>
      <pc:sldChg chg="del">
        <pc:chgData name="Zheng, Gigi" userId="8f92c102-ac3b-468c-bfba-1c086010ce9f" providerId="ADAL" clId="{C0FE3086-5E2F-4BB5-83DB-07CC1DC19EAE}" dt="2021-08-02T15:46:44.529" v="29" actId="47"/>
        <pc:sldMkLst>
          <pc:docMk/>
          <pc:sldMk cId="2227082257" sldId="943"/>
        </pc:sldMkLst>
      </pc:sldChg>
      <pc:sldChg chg="addSp modSp new mod">
        <pc:chgData name="Zheng, Gigi" userId="8f92c102-ac3b-468c-bfba-1c086010ce9f" providerId="ADAL" clId="{C0FE3086-5E2F-4BB5-83DB-07CC1DC19EAE}" dt="2021-08-09T16:07:23.674" v="6513" actId="1076"/>
        <pc:sldMkLst>
          <pc:docMk/>
          <pc:sldMk cId="4007443342" sldId="943"/>
        </pc:sldMkLst>
        <pc:spChg chg="mod">
          <ac:chgData name="Zheng, Gigi" userId="8f92c102-ac3b-468c-bfba-1c086010ce9f" providerId="ADAL" clId="{C0FE3086-5E2F-4BB5-83DB-07CC1DC19EAE}" dt="2021-08-08T17:10:37.350" v="3284" actId="1076"/>
          <ac:spMkLst>
            <pc:docMk/>
            <pc:sldMk cId="4007443342" sldId="943"/>
            <ac:spMk id="2" creationId="{BAD906AC-765E-443C-A2C0-58192B1FF5F4}"/>
          </ac:spMkLst>
        </pc:spChg>
        <pc:spChg chg="mod">
          <ac:chgData name="Zheng, Gigi" userId="8f92c102-ac3b-468c-bfba-1c086010ce9f" providerId="ADAL" clId="{C0FE3086-5E2F-4BB5-83DB-07CC1DC19EAE}" dt="2021-08-09T15:58:57.690" v="6508" actId="20577"/>
          <ac:spMkLst>
            <pc:docMk/>
            <pc:sldMk cId="4007443342" sldId="943"/>
            <ac:spMk id="3" creationId="{0045C169-6FE4-4697-8E0A-7142F4B3BBB3}"/>
          </ac:spMkLst>
        </pc:spChg>
        <pc:spChg chg="add">
          <ac:chgData name="Zheng, Gigi" userId="8f92c102-ac3b-468c-bfba-1c086010ce9f" providerId="ADAL" clId="{C0FE3086-5E2F-4BB5-83DB-07CC1DC19EAE}" dt="2021-08-08T16:50:43.711" v="2751"/>
          <ac:spMkLst>
            <pc:docMk/>
            <pc:sldMk cId="4007443342" sldId="943"/>
            <ac:spMk id="4" creationId="{2B87712F-19EC-4E64-A3A1-AB954C15645F}"/>
          </ac:spMkLst>
        </pc:spChg>
        <pc:picChg chg="add mod">
          <ac:chgData name="Zheng, Gigi" userId="8f92c102-ac3b-468c-bfba-1c086010ce9f" providerId="ADAL" clId="{C0FE3086-5E2F-4BB5-83DB-07CC1DC19EAE}" dt="2021-08-09T16:07:23.674" v="6513" actId="1076"/>
          <ac:picMkLst>
            <pc:docMk/>
            <pc:sldMk cId="4007443342" sldId="943"/>
            <ac:picMk id="5" creationId="{8CDF927B-75A7-417E-8288-E6E5941D237C}"/>
          </ac:picMkLst>
        </pc:picChg>
      </pc:sldChg>
      <pc:sldChg chg="addSp delSp modSp add mod modAnim modNotesTx">
        <pc:chgData name="Zheng, Gigi" userId="8f92c102-ac3b-468c-bfba-1c086010ce9f" providerId="ADAL" clId="{C0FE3086-5E2F-4BB5-83DB-07CC1DC19EAE}" dt="2021-08-10T02:30:30.933" v="7196" actId="20577"/>
        <pc:sldMkLst>
          <pc:docMk/>
          <pc:sldMk cId="1601091307" sldId="944"/>
        </pc:sldMkLst>
        <pc:spChg chg="mod">
          <ac:chgData name="Zheng, Gigi" userId="8f92c102-ac3b-468c-bfba-1c086010ce9f" providerId="ADAL" clId="{C0FE3086-5E2F-4BB5-83DB-07CC1DC19EAE}" dt="2021-08-08T17:14:24.466" v="3404" actId="1076"/>
          <ac:spMkLst>
            <pc:docMk/>
            <pc:sldMk cId="1601091307" sldId="944"/>
            <ac:spMk id="2" creationId="{BAD906AC-765E-443C-A2C0-58192B1FF5F4}"/>
          </ac:spMkLst>
        </pc:spChg>
        <pc:spChg chg="mod">
          <ac:chgData name="Zheng, Gigi" userId="8f92c102-ac3b-468c-bfba-1c086010ce9f" providerId="ADAL" clId="{C0FE3086-5E2F-4BB5-83DB-07CC1DC19EAE}" dt="2021-08-10T02:30:30.933" v="7196" actId="20577"/>
          <ac:spMkLst>
            <pc:docMk/>
            <pc:sldMk cId="1601091307" sldId="944"/>
            <ac:spMk id="3" creationId="{0045C169-6FE4-4697-8E0A-7142F4B3BBB3}"/>
          </ac:spMkLst>
        </pc:spChg>
        <pc:picChg chg="add mod">
          <ac:chgData name="Zheng, Gigi" userId="8f92c102-ac3b-468c-bfba-1c086010ce9f" providerId="ADAL" clId="{C0FE3086-5E2F-4BB5-83DB-07CC1DC19EAE}" dt="2021-08-09T16:32:17.252" v="6520" actId="1076"/>
          <ac:picMkLst>
            <pc:docMk/>
            <pc:sldMk cId="1601091307" sldId="944"/>
            <ac:picMk id="5" creationId="{D7CA50C0-8CA3-496A-BEC9-7E862CFC876B}"/>
          </ac:picMkLst>
        </pc:picChg>
        <pc:picChg chg="add del mod">
          <ac:chgData name="Zheng, Gigi" userId="8f92c102-ac3b-468c-bfba-1c086010ce9f" providerId="ADAL" clId="{C0FE3086-5E2F-4BB5-83DB-07CC1DC19EAE}" dt="2021-08-08T17:01:04.934" v="3092" actId="478"/>
          <ac:picMkLst>
            <pc:docMk/>
            <pc:sldMk cId="1601091307" sldId="944"/>
            <ac:picMk id="6" creationId="{95979429-E869-4A54-8A32-C8CDFFAD9759}"/>
          </ac:picMkLst>
        </pc:picChg>
      </pc:sldChg>
      <pc:sldChg chg="del">
        <pc:chgData name="Zheng, Gigi" userId="8f92c102-ac3b-468c-bfba-1c086010ce9f" providerId="ADAL" clId="{C0FE3086-5E2F-4BB5-83DB-07CC1DC19EAE}" dt="2021-08-02T15:46:44.323" v="28" actId="47"/>
        <pc:sldMkLst>
          <pc:docMk/>
          <pc:sldMk cId="1751238392" sldId="944"/>
        </pc:sldMkLst>
      </pc:sldChg>
      <pc:sldChg chg="addSp modSp new mod">
        <pc:chgData name="Zheng, Gigi" userId="8f92c102-ac3b-468c-bfba-1c086010ce9f" providerId="ADAL" clId="{C0FE3086-5E2F-4BB5-83DB-07CC1DC19EAE}" dt="2021-08-08T17:20:12.821" v="3443" actId="1076"/>
        <pc:sldMkLst>
          <pc:docMk/>
          <pc:sldMk cId="1442742781" sldId="945"/>
        </pc:sldMkLst>
        <pc:spChg chg="mod">
          <ac:chgData name="Zheng, Gigi" userId="8f92c102-ac3b-468c-bfba-1c086010ce9f" providerId="ADAL" clId="{C0FE3086-5E2F-4BB5-83DB-07CC1DC19EAE}" dt="2021-08-08T17:13:47.895" v="3387"/>
          <ac:spMkLst>
            <pc:docMk/>
            <pc:sldMk cId="1442742781" sldId="945"/>
            <ac:spMk id="2" creationId="{DE6C54EF-286B-4B2D-A2A5-F2EBD3BD255C}"/>
          </ac:spMkLst>
        </pc:spChg>
        <pc:spChg chg="mod">
          <ac:chgData name="Zheng, Gigi" userId="8f92c102-ac3b-468c-bfba-1c086010ce9f" providerId="ADAL" clId="{C0FE3086-5E2F-4BB5-83DB-07CC1DC19EAE}" dt="2021-08-08T17:20:08.022" v="3441" actId="1076"/>
          <ac:spMkLst>
            <pc:docMk/>
            <pc:sldMk cId="1442742781" sldId="945"/>
            <ac:spMk id="3" creationId="{832DC2C3-54E2-4C82-A47D-9D41B416603B}"/>
          </ac:spMkLst>
        </pc:spChg>
        <pc:picChg chg="add mod">
          <ac:chgData name="Zheng, Gigi" userId="8f92c102-ac3b-468c-bfba-1c086010ce9f" providerId="ADAL" clId="{C0FE3086-5E2F-4BB5-83DB-07CC1DC19EAE}" dt="2021-08-08T17:20:12.821" v="3443" actId="1076"/>
          <ac:picMkLst>
            <pc:docMk/>
            <pc:sldMk cId="1442742781" sldId="945"/>
            <ac:picMk id="5" creationId="{6C445906-42E7-4D73-A87F-7DC86FB3A42A}"/>
          </ac:picMkLst>
        </pc:picChg>
      </pc:sldChg>
      <pc:sldChg chg="del">
        <pc:chgData name="Zheng, Gigi" userId="8f92c102-ac3b-468c-bfba-1c086010ce9f" providerId="ADAL" clId="{C0FE3086-5E2F-4BB5-83DB-07CC1DC19EAE}" dt="2021-08-02T15:46:44.076" v="27" actId="47"/>
        <pc:sldMkLst>
          <pc:docMk/>
          <pc:sldMk cId="2976632367" sldId="945"/>
        </pc:sldMkLst>
      </pc:sldChg>
      <pc:sldChg chg="addSp modSp new mod modNotesTx">
        <pc:chgData name="Zheng, Gigi" userId="8f92c102-ac3b-468c-bfba-1c086010ce9f" providerId="ADAL" clId="{C0FE3086-5E2F-4BB5-83DB-07CC1DC19EAE}" dt="2021-08-08T17:25:09.014" v="3572" actId="1076"/>
        <pc:sldMkLst>
          <pc:docMk/>
          <pc:sldMk cId="205172681" sldId="946"/>
        </pc:sldMkLst>
        <pc:spChg chg="mod">
          <ac:chgData name="Zheng, Gigi" userId="8f92c102-ac3b-468c-bfba-1c086010ce9f" providerId="ADAL" clId="{C0FE3086-5E2F-4BB5-83DB-07CC1DC19EAE}" dt="2021-08-08T17:20:52.704" v="3445"/>
          <ac:spMkLst>
            <pc:docMk/>
            <pc:sldMk cId="205172681" sldId="946"/>
            <ac:spMk id="2" creationId="{2976EE35-C682-4A68-9D55-8B7C16929B99}"/>
          </ac:spMkLst>
        </pc:spChg>
        <pc:spChg chg="mod">
          <ac:chgData name="Zheng, Gigi" userId="8f92c102-ac3b-468c-bfba-1c086010ce9f" providerId="ADAL" clId="{C0FE3086-5E2F-4BB5-83DB-07CC1DC19EAE}" dt="2021-08-08T17:22:15.935" v="3565" actId="20577"/>
          <ac:spMkLst>
            <pc:docMk/>
            <pc:sldMk cId="205172681" sldId="946"/>
            <ac:spMk id="3" creationId="{C45E0D72-4665-4C95-A3EC-9331588CE095}"/>
          </ac:spMkLst>
        </pc:spChg>
        <pc:picChg chg="add mod">
          <ac:chgData name="Zheng, Gigi" userId="8f92c102-ac3b-468c-bfba-1c086010ce9f" providerId="ADAL" clId="{C0FE3086-5E2F-4BB5-83DB-07CC1DC19EAE}" dt="2021-08-08T17:25:09.014" v="3572" actId="1076"/>
          <ac:picMkLst>
            <pc:docMk/>
            <pc:sldMk cId="205172681" sldId="946"/>
            <ac:picMk id="5" creationId="{A47CE32A-8C8E-49F2-A88F-C090C8912781}"/>
          </ac:picMkLst>
        </pc:picChg>
      </pc:sldChg>
      <pc:sldChg chg="addSp modSp new mod">
        <pc:chgData name="Zheng, Gigi" userId="8f92c102-ac3b-468c-bfba-1c086010ce9f" providerId="ADAL" clId="{C0FE3086-5E2F-4BB5-83DB-07CC1DC19EAE}" dt="2021-08-09T01:19:30.529" v="3820" actId="1076"/>
        <pc:sldMkLst>
          <pc:docMk/>
          <pc:sldMk cId="1056816071" sldId="947"/>
        </pc:sldMkLst>
        <pc:spChg chg="mod">
          <ac:chgData name="Zheng, Gigi" userId="8f92c102-ac3b-468c-bfba-1c086010ce9f" providerId="ADAL" clId="{C0FE3086-5E2F-4BB5-83DB-07CC1DC19EAE}" dt="2021-08-08T17:26:02.799" v="3583"/>
          <ac:spMkLst>
            <pc:docMk/>
            <pc:sldMk cId="1056816071" sldId="947"/>
            <ac:spMk id="2" creationId="{39B622CC-559F-4166-939D-EDF84718477F}"/>
          </ac:spMkLst>
        </pc:spChg>
        <pc:spChg chg="mod">
          <ac:chgData name="Zheng, Gigi" userId="8f92c102-ac3b-468c-bfba-1c086010ce9f" providerId="ADAL" clId="{C0FE3086-5E2F-4BB5-83DB-07CC1DC19EAE}" dt="2021-08-09T01:19:26.403" v="3818" actId="20577"/>
          <ac:spMkLst>
            <pc:docMk/>
            <pc:sldMk cId="1056816071" sldId="947"/>
            <ac:spMk id="3" creationId="{D949AC10-69EA-414F-9F4C-2933468EDF37}"/>
          </ac:spMkLst>
        </pc:spChg>
        <pc:picChg chg="add mod">
          <ac:chgData name="Zheng, Gigi" userId="8f92c102-ac3b-468c-bfba-1c086010ce9f" providerId="ADAL" clId="{C0FE3086-5E2F-4BB5-83DB-07CC1DC19EAE}" dt="2021-08-09T01:19:30.529" v="3820" actId="1076"/>
          <ac:picMkLst>
            <pc:docMk/>
            <pc:sldMk cId="1056816071" sldId="947"/>
            <ac:picMk id="5" creationId="{6572ED1C-D812-40DA-AB59-38A2D618301C}"/>
          </ac:picMkLst>
        </pc:picChg>
      </pc:sldChg>
      <pc:sldChg chg="addSp modSp new mod modNotesTx">
        <pc:chgData name="Zheng, Gigi" userId="8f92c102-ac3b-468c-bfba-1c086010ce9f" providerId="ADAL" clId="{C0FE3086-5E2F-4BB5-83DB-07CC1DC19EAE}" dt="2021-08-09T01:36:24.098" v="4587" actId="20577"/>
        <pc:sldMkLst>
          <pc:docMk/>
          <pc:sldMk cId="1173192711" sldId="948"/>
        </pc:sldMkLst>
        <pc:spChg chg="mod">
          <ac:chgData name="Zheng, Gigi" userId="8f92c102-ac3b-468c-bfba-1c086010ce9f" providerId="ADAL" clId="{C0FE3086-5E2F-4BB5-83DB-07CC1DC19EAE}" dt="2021-08-09T01:36:24.098" v="4587" actId="20577"/>
          <ac:spMkLst>
            <pc:docMk/>
            <pc:sldMk cId="1173192711" sldId="948"/>
            <ac:spMk id="2" creationId="{844FE4BC-BC41-4375-9055-39F82B6049BF}"/>
          </ac:spMkLst>
        </pc:spChg>
        <pc:spChg chg="mod">
          <ac:chgData name="Zheng, Gigi" userId="8f92c102-ac3b-468c-bfba-1c086010ce9f" providerId="ADAL" clId="{C0FE3086-5E2F-4BB5-83DB-07CC1DC19EAE}" dt="2021-08-09T01:35:08.602" v="4441"/>
          <ac:spMkLst>
            <pc:docMk/>
            <pc:sldMk cId="1173192711" sldId="948"/>
            <ac:spMk id="3" creationId="{8BE25138-997B-45D7-9238-CC47D795D979}"/>
          </ac:spMkLst>
        </pc:spChg>
        <pc:picChg chg="add mod">
          <ac:chgData name="Zheng, Gigi" userId="8f92c102-ac3b-468c-bfba-1c086010ce9f" providerId="ADAL" clId="{C0FE3086-5E2F-4BB5-83DB-07CC1DC19EAE}" dt="2021-08-09T01:20:37.421" v="3883" actId="1076"/>
          <ac:picMkLst>
            <pc:docMk/>
            <pc:sldMk cId="1173192711" sldId="948"/>
            <ac:picMk id="4" creationId="{FC379969-7FE0-4771-98D9-97CDB3E245FD}"/>
          </ac:picMkLst>
        </pc:picChg>
      </pc:sldChg>
      <pc:sldChg chg="addSp delSp modSp new mod">
        <pc:chgData name="Zheng, Gigi" userId="8f92c102-ac3b-468c-bfba-1c086010ce9f" providerId="ADAL" clId="{C0FE3086-5E2F-4BB5-83DB-07CC1DC19EAE}" dt="2021-08-09T01:50:41.172" v="5029" actId="20577"/>
        <pc:sldMkLst>
          <pc:docMk/>
          <pc:sldMk cId="2076155602" sldId="949"/>
        </pc:sldMkLst>
        <pc:spChg chg="mod">
          <ac:chgData name="Zheng, Gigi" userId="8f92c102-ac3b-468c-bfba-1c086010ce9f" providerId="ADAL" clId="{C0FE3086-5E2F-4BB5-83DB-07CC1DC19EAE}" dt="2021-08-09T01:37:22.219" v="4597" actId="1076"/>
          <ac:spMkLst>
            <pc:docMk/>
            <pc:sldMk cId="2076155602" sldId="949"/>
            <ac:spMk id="2" creationId="{22204854-11F9-4D1E-B21B-1706C8914DCE}"/>
          </ac:spMkLst>
        </pc:spChg>
        <pc:spChg chg="del">
          <ac:chgData name="Zheng, Gigi" userId="8f92c102-ac3b-468c-bfba-1c086010ce9f" providerId="ADAL" clId="{C0FE3086-5E2F-4BB5-83DB-07CC1DC19EAE}" dt="2021-08-09T01:37:11.570" v="4589" actId="478"/>
          <ac:spMkLst>
            <pc:docMk/>
            <pc:sldMk cId="2076155602" sldId="949"/>
            <ac:spMk id="3" creationId="{D396852A-05E8-46E6-81F4-CF388AE4264A}"/>
          </ac:spMkLst>
        </pc:spChg>
        <pc:spChg chg="add mod">
          <ac:chgData name="Zheng, Gigi" userId="8f92c102-ac3b-468c-bfba-1c086010ce9f" providerId="ADAL" clId="{C0FE3086-5E2F-4BB5-83DB-07CC1DC19EAE}" dt="2021-08-09T01:50:41.172" v="5029" actId="20577"/>
          <ac:spMkLst>
            <pc:docMk/>
            <pc:sldMk cId="2076155602" sldId="949"/>
            <ac:spMk id="9" creationId="{85B3716C-91AE-42C9-92A3-D608CEDB7CDB}"/>
          </ac:spMkLst>
        </pc:spChg>
        <pc:spChg chg="add mod">
          <ac:chgData name="Zheng, Gigi" userId="8f92c102-ac3b-468c-bfba-1c086010ce9f" providerId="ADAL" clId="{C0FE3086-5E2F-4BB5-83DB-07CC1DC19EAE}" dt="2021-08-09T01:47:47.650" v="4886" actId="1076"/>
          <ac:spMkLst>
            <pc:docMk/>
            <pc:sldMk cId="2076155602" sldId="949"/>
            <ac:spMk id="12" creationId="{D852FCC1-1B8A-4B36-BFE7-9B3A97C22DB4}"/>
          </ac:spMkLst>
        </pc:spChg>
        <pc:spChg chg="add mod">
          <ac:chgData name="Zheng, Gigi" userId="8f92c102-ac3b-468c-bfba-1c086010ce9f" providerId="ADAL" clId="{C0FE3086-5E2F-4BB5-83DB-07CC1DC19EAE}" dt="2021-08-09T01:47:52.242" v="4888" actId="1076"/>
          <ac:spMkLst>
            <pc:docMk/>
            <pc:sldMk cId="2076155602" sldId="949"/>
            <ac:spMk id="15" creationId="{CE06BEC8-B0C1-45DC-A644-5A962F1592C7}"/>
          </ac:spMkLst>
        </pc:spChg>
        <pc:picChg chg="add mod">
          <ac:chgData name="Zheng, Gigi" userId="8f92c102-ac3b-468c-bfba-1c086010ce9f" providerId="ADAL" clId="{C0FE3086-5E2F-4BB5-83DB-07CC1DC19EAE}" dt="2021-08-09T01:37:30.010" v="4598" actId="1076"/>
          <ac:picMkLst>
            <pc:docMk/>
            <pc:sldMk cId="2076155602" sldId="949"/>
            <ac:picMk id="5" creationId="{6E87ABCB-A0DD-4210-BF46-3C62111A2DCE}"/>
          </ac:picMkLst>
        </pc:picChg>
        <pc:cxnChg chg="add mod">
          <ac:chgData name="Zheng, Gigi" userId="8f92c102-ac3b-468c-bfba-1c086010ce9f" providerId="ADAL" clId="{C0FE3086-5E2F-4BB5-83DB-07CC1DC19EAE}" dt="2021-08-09T01:37:36.411" v="4600" actId="14100"/>
          <ac:cxnSpMkLst>
            <pc:docMk/>
            <pc:sldMk cId="2076155602" sldId="949"/>
            <ac:cxnSpMk id="7" creationId="{1A20AFC2-E9DD-4154-AC7A-8E06C2019573}"/>
          </ac:cxnSpMkLst>
        </pc:cxnChg>
        <pc:cxnChg chg="add mod">
          <ac:chgData name="Zheng, Gigi" userId="8f92c102-ac3b-468c-bfba-1c086010ce9f" providerId="ADAL" clId="{C0FE3086-5E2F-4BB5-83DB-07CC1DC19EAE}" dt="2021-08-09T01:47:57.802" v="4890" actId="14100"/>
          <ac:cxnSpMkLst>
            <pc:docMk/>
            <pc:sldMk cId="2076155602" sldId="949"/>
            <ac:cxnSpMk id="10" creationId="{73B825A9-0C67-4B55-9ECB-DC13E3FD75DA}"/>
          </ac:cxnSpMkLst>
        </pc:cxnChg>
        <pc:cxnChg chg="add mod">
          <ac:chgData name="Zheng, Gigi" userId="8f92c102-ac3b-468c-bfba-1c086010ce9f" providerId="ADAL" clId="{C0FE3086-5E2F-4BB5-83DB-07CC1DC19EAE}" dt="2021-08-09T01:47:54.642" v="4889" actId="14100"/>
          <ac:cxnSpMkLst>
            <pc:docMk/>
            <pc:sldMk cId="2076155602" sldId="949"/>
            <ac:cxnSpMk id="13" creationId="{0B494B79-F920-4DFB-8087-88FD7AB5C2EA}"/>
          </ac:cxnSpMkLst>
        </pc:cxnChg>
      </pc:sldChg>
      <pc:sldChg chg="addSp delSp modSp add mod modNotesTx">
        <pc:chgData name="Zheng, Gigi" userId="8f92c102-ac3b-468c-bfba-1c086010ce9f" providerId="ADAL" clId="{C0FE3086-5E2F-4BB5-83DB-07CC1DC19EAE}" dt="2021-08-09T01:59:08.956" v="5201"/>
        <pc:sldMkLst>
          <pc:docMk/>
          <pc:sldMk cId="4187172250" sldId="950"/>
        </pc:sldMkLst>
        <pc:spChg chg="del">
          <ac:chgData name="Zheng, Gigi" userId="8f92c102-ac3b-468c-bfba-1c086010ce9f" providerId="ADAL" clId="{C0FE3086-5E2F-4BB5-83DB-07CC1DC19EAE}" dt="2021-08-09T01:48:06.876" v="4892" actId="478"/>
          <ac:spMkLst>
            <pc:docMk/>
            <pc:sldMk cId="4187172250" sldId="950"/>
            <ac:spMk id="9" creationId="{85B3716C-91AE-42C9-92A3-D608CEDB7CDB}"/>
          </ac:spMkLst>
        </pc:spChg>
        <pc:spChg chg="del">
          <ac:chgData name="Zheng, Gigi" userId="8f92c102-ac3b-468c-bfba-1c086010ce9f" providerId="ADAL" clId="{C0FE3086-5E2F-4BB5-83DB-07CC1DC19EAE}" dt="2021-08-09T01:48:08.243" v="4893" actId="478"/>
          <ac:spMkLst>
            <pc:docMk/>
            <pc:sldMk cId="4187172250" sldId="950"/>
            <ac:spMk id="12" creationId="{D852FCC1-1B8A-4B36-BFE7-9B3A97C22DB4}"/>
          </ac:spMkLst>
        </pc:spChg>
        <pc:spChg chg="mod">
          <ac:chgData name="Zheng, Gigi" userId="8f92c102-ac3b-468c-bfba-1c086010ce9f" providerId="ADAL" clId="{C0FE3086-5E2F-4BB5-83DB-07CC1DC19EAE}" dt="2021-08-09T01:59:05.231" v="5196" actId="1076"/>
          <ac:spMkLst>
            <pc:docMk/>
            <pc:sldMk cId="4187172250" sldId="950"/>
            <ac:spMk id="15" creationId="{CE06BEC8-B0C1-45DC-A644-5A962F1592C7}"/>
          </ac:spMkLst>
        </pc:spChg>
        <pc:spChg chg="add mod">
          <ac:chgData name="Zheng, Gigi" userId="8f92c102-ac3b-468c-bfba-1c086010ce9f" providerId="ADAL" clId="{C0FE3086-5E2F-4BB5-83DB-07CC1DC19EAE}" dt="2021-08-09T01:59:04.599" v="5193" actId="1076"/>
          <ac:spMkLst>
            <pc:docMk/>
            <pc:sldMk cId="4187172250" sldId="950"/>
            <ac:spMk id="18" creationId="{0D7232F8-A192-49E2-87D5-C0C419D78F32}"/>
          </ac:spMkLst>
        </pc:spChg>
        <pc:spChg chg="add del mod">
          <ac:chgData name="Zheng, Gigi" userId="8f92c102-ac3b-468c-bfba-1c086010ce9f" providerId="ADAL" clId="{C0FE3086-5E2F-4BB5-83DB-07CC1DC19EAE}" dt="2021-08-09T01:59:05.624" v="5198" actId="22"/>
          <ac:spMkLst>
            <pc:docMk/>
            <pc:sldMk cId="4187172250" sldId="950"/>
            <ac:spMk id="20" creationId="{6951DB3C-DF2B-4E8C-BF66-77A0AEF810F7}"/>
          </ac:spMkLst>
        </pc:spChg>
        <pc:cxnChg chg="del">
          <ac:chgData name="Zheng, Gigi" userId="8f92c102-ac3b-468c-bfba-1c086010ce9f" providerId="ADAL" clId="{C0FE3086-5E2F-4BB5-83DB-07CC1DC19EAE}" dt="2021-08-09T01:48:41.018" v="4907" actId="478"/>
          <ac:cxnSpMkLst>
            <pc:docMk/>
            <pc:sldMk cId="4187172250" sldId="950"/>
            <ac:cxnSpMk id="7" creationId="{1A20AFC2-E9DD-4154-AC7A-8E06C2019573}"/>
          </ac:cxnSpMkLst>
        </pc:cxnChg>
        <pc:cxnChg chg="mod">
          <ac:chgData name="Zheng, Gigi" userId="8f92c102-ac3b-468c-bfba-1c086010ce9f" providerId="ADAL" clId="{C0FE3086-5E2F-4BB5-83DB-07CC1DC19EAE}" dt="2021-08-09T01:59:05.031" v="5195" actId="14100"/>
          <ac:cxnSpMkLst>
            <pc:docMk/>
            <pc:sldMk cId="4187172250" sldId="950"/>
            <ac:cxnSpMk id="10" creationId="{73B825A9-0C67-4B55-9ECB-DC13E3FD75DA}"/>
          </ac:cxnSpMkLst>
        </pc:cxnChg>
        <pc:cxnChg chg="mod">
          <ac:chgData name="Zheng, Gigi" userId="8f92c102-ac3b-468c-bfba-1c086010ce9f" providerId="ADAL" clId="{C0FE3086-5E2F-4BB5-83DB-07CC1DC19EAE}" dt="2021-08-09T01:59:04.352" v="5192" actId="14100"/>
          <ac:cxnSpMkLst>
            <pc:docMk/>
            <pc:sldMk cId="4187172250" sldId="950"/>
            <ac:cxnSpMk id="13" creationId="{0B494B79-F920-4DFB-8087-88FD7AB5C2EA}"/>
          </ac:cxnSpMkLst>
        </pc:cxnChg>
      </pc:sldChg>
      <pc:sldChg chg="addSp delSp modSp new mod modNotesTx">
        <pc:chgData name="Zheng, Gigi" userId="8f92c102-ac3b-468c-bfba-1c086010ce9f" providerId="ADAL" clId="{C0FE3086-5E2F-4BB5-83DB-07CC1DC19EAE}" dt="2021-08-09T02:13:43.669" v="5845" actId="5793"/>
        <pc:sldMkLst>
          <pc:docMk/>
          <pc:sldMk cId="1846528333" sldId="951"/>
        </pc:sldMkLst>
        <pc:spChg chg="mod">
          <ac:chgData name="Zheng, Gigi" userId="8f92c102-ac3b-468c-bfba-1c086010ce9f" providerId="ADAL" clId="{C0FE3086-5E2F-4BB5-83DB-07CC1DC19EAE}" dt="2021-08-09T02:00:09.434" v="5249"/>
          <ac:spMkLst>
            <pc:docMk/>
            <pc:sldMk cId="1846528333" sldId="951"/>
            <ac:spMk id="2" creationId="{6442139B-FE4C-4726-959B-A618ED09BB9E}"/>
          </ac:spMkLst>
        </pc:spChg>
        <pc:spChg chg="mod">
          <ac:chgData name="Zheng, Gigi" userId="8f92c102-ac3b-468c-bfba-1c086010ce9f" providerId="ADAL" clId="{C0FE3086-5E2F-4BB5-83DB-07CC1DC19EAE}" dt="2021-08-09T02:12:34.654" v="5746" actId="20577"/>
          <ac:spMkLst>
            <pc:docMk/>
            <pc:sldMk cId="1846528333" sldId="951"/>
            <ac:spMk id="3" creationId="{3D99953B-E647-45F8-A376-AA7622E492EE}"/>
          </ac:spMkLst>
        </pc:spChg>
        <pc:spChg chg="add del">
          <ac:chgData name="Zheng, Gigi" userId="8f92c102-ac3b-468c-bfba-1c086010ce9f" providerId="ADAL" clId="{C0FE3086-5E2F-4BB5-83DB-07CC1DC19EAE}" dt="2021-08-09T01:56:13.546" v="5140"/>
          <ac:spMkLst>
            <pc:docMk/>
            <pc:sldMk cId="1846528333" sldId="951"/>
            <ac:spMk id="10" creationId="{C8ED4E94-039F-4D8F-910D-BA6DDC76A8A4}"/>
          </ac:spMkLst>
        </pc:spChg>
        <pc:spChg chg="add del">
          <ac:chgData name="Zheng, Gigi" userId="8f92c102-ac3b-468c-bfba-1c086010ce9f" providerId="ADAL" clId="{C0FE3086-5E2F-4BB5-83DB-07CC1DC19EAE}" dt="2021-08-09T01:56:38.192" v="5149"/>
          <ac:spMkLst>
            <pc:docMk/>
            <pc:sldMk cId="1846528333" sldId="951"/>
            <ac:spMk id="11" creationId="{26AE89F7-6F77-4EBB-BACD-6042A2AEE17B}"/>
          </ac:spMkLst>
        </pc:spChg>
        <pc:spChg chg="add mod">
          <ac:chgData name="Zheng, Gigi" userId="8f92c102-ac3b-468c-bfba-1c086010ce9f" providerId="ADAL" clId="{C0FE3086-5E2F-4BB5-83DB-07CC1DC19EAE}" dt="2021-08-09T02:12:01.523" v="5719" actId="1076"/>
          <ac:spMkLst>
            <pc:docMk/>
            <pc:sldMk cId="1846528333" sldId="951"/>
            <ac:spMk id="20" creationId="{129B1EB8-90F2-4E4F-AF63-83498C17DEAF}"/>
          </ac:spMkLst>
        </pc:spChg>
        <pc:picChg chg="add del mod">
          <ac:chgData name="Zheng, Gigi" userId="8f92c102-ac3b-468c-bfba-1c086010ce9f" providerId="ADAL" clId="{C0FE3086-5E2F-4BB5-83DB-07CC1DC19EAE}" dt="2021-08-09T01:56:03.347" v="5136" actId="478"/>
          <ac:picMkLst>
            <pc:docMk/>
            <pc:sldMk cId="1846528333" sldId="951"/>
            <ac:picMk id="5" creationId="{0F9F6CCE-9619-4D35-83AF-1EA70674E8F1}"/>
          </ac:picMkLst>
        </pc:picChg>
        <pc:picChg chg="add del mod">
          <ac:chgData name="Zheng, Gigi" userId="8f92c102-ac3b-468c-bfba-1c086010ce9f" providerId="ADAL" clId="{C0FE3086-5E2F-4BB5-83DB-07CC1DC19EAE}" dt="2021-08-09T01:55:27.915" v="5126" actId="478"/>
          <ac:picMkLst>
            <pc:docMk/>
            <pc:sldMk cId="1846528333" sldId="951"/>
            <ac:picMk id="7" creationId="{3AE755B7-D99C-4998-B538-7A66A9ADCBDB}"/>
          </ac:picMkLst>
        </pc:picChg>
        <pc:picChg chg="add del mod">
          <ac:chgData name="Zheng, Gigi" userId="8f92c102-ac3b-468c-bfba-1c086010ce9f" providerId="ADAL" clId="{C0FE3086-5E2F-4BB5-83DB-07CC1DC19EAE}" dt="2021-08-09T01:56:01.555" v="5134" actId="478"/>
          <ac:picMkLst>
            <pc:docMk/>
            <pc:sldMk cId="1846528333" sldId="951"/>
            <ac:picMk id="9" creationId="{3C787308-9C1A-4C38-A0D5-D68C1456BA3D}"/>
          </ac:picMkLst>
        </pc:picChg>
        <pc:picChg chg="add mod">
          <ac:chgData name="Zheng, Gigi" userId="8f92c102-ac3b-468c-bfba-1c086010ce9f" providerId="ADAL" clId="{C0FE3086-5E2F-4BB5-83DB-07CC1DC19EAE}" dt="2021-08-09T02:03:02.227" v="5424" actId="1076"/>
          <ac:picMkLst>
            <pc:docMk/>
            <pc:sldMk cId="1846528333" sldId="951"/>
            <ac:picMk id="13" creationId="{CC0FA4C8-8813-440A-A06D-EA800CDB075D}"/>
          </ac:picMkLst>
        </pc:picChg>
        <pc:picChg chg="add mod">
          <ac:chgData name="Zheng, Gigi" userId="8f92c102-ac3b-468c-bfba-1c086010ce9f" providerId="ADAL" clId="{C0FE3086-5E2F-4BB5-83DB-07CC1DC19EAE}" dt="2021-08-09T02:12:25.147" v="5723" actId="1076"/>
          <ac:picMkLst>
            <pc:docMk/>
            <pc:sldMk cId="1846528333" sldId="951"/>
            <ac:picMk id="23" creationId="{30C89203-8AAB-416A-BF79-6A8414942A2B}"/>
          </ac:picMkLst>
        </pc:picChg>
        <pc:cxnChg chg="add mod">
          <ac:chgData name="Zheng, Gigi" userId="8f92c102-ac3b-468c-bfba-1c086010ce9f" providerId="ADAL" clId="{C0FE3086-5E2F-4BB5-83DB-07CC1DC19EAE}" dt="2021-08-09T02:11:57.228" v="5718" actId="14100"/>
          <ac:cxnSpMkLst>
            <pc:docMk/>
            <pc:sldMk cId="1846528333" sldId="951"/>
            <ac:cxnSpMk id="15" creationId="{B753274E-CE6E-4A8A-A715-4CAFFD96341E}"/>
          </ac:cxnSpMkLst>
        </pc:cxnChg>
      </pc:sldChg>
      <pc:sldChg chg="del">
        <pc:chgData name="Zheng, Gigi" userId="8f92c102-ac3b-468c-bfba-1c086010ce9f" providerId="ADAL" clId="{C0FE3086-5E2F-4BB5-83DB-07CC1DC19EAE}" dt="2021-08-02T15:46:43.799" v="26" actId="47"/>
        <pc:sldMkLst>
          <pc:docMk/>
          <pc:sldMk cId="3147788000" sldId="951"/>
        </pc:sldMkLst>
      </pc:sldChg>
      <pc:sldChg chg="addSp modSp new mod">
        <pc:chgData name="Zheng, Gigi" userId="8f92c102-ac3b-468c-bfba-1c086010ce9f" providerId="ADAL" clId="{C0FE3086-5E2F-4BB5-83DB-07CC1DC19EAE}" dt="2021-08-09T02:11:09.169" v="5717" actId="1076"/>
        <pc:sldMkLst>
          <pc:docMk/>
          <pc:sldMk cId="1099332489" sldId="952"/>
        </pc:sldMkLst>
        <pc:spChg chg="mod">
          <ac:chgData name="Zheng, Gigi" userId="8f92c102-ac3b-468c-bfba-1c086010ce9f" providerId="ADAL" clId="{C0FE3086-5E2F-4BB5-83DB-07CC1DC19EAE}" dt="2021-08-09T02:08:57.771" v="5688" actId="1076"/>
          <ac:spMkLst>
            <pc:docMk/>
            <pc:sldMk cId="1099332489" sldId="952"/>
            <ac:spMk id="2" creationId="{A62D2149-81CA-43B7-88FA-AB541292AA6F}"/>
          </ac:spMkLst>
        </pc:spChg>
        <pc:spChg chg="mod">
          <ac:chgData name="Zheng, Gigi" userId="8f92c102-ac3b-468c-bfba-1c086010ce9f" providerId="ADAL" clId="{C0FE3086-5E2F-4BB5-83DB-07CC1DC19EAE}" dt="2021-08-09T02:09:22.460" v="5696" actId="5793"/>
          <ac:spMkLst>
            <pc:docMk/>
            <pc:sldMk cId="1099332489" sldId="952"/>
            <ac:spMk id="3" creationId="{D72BE401-5761-4E5B-8783-360D15AFF0E4}"/>
          </ac:spMkLst>
        </pc:spChg>
        <pc:spChg chg="add mod">
          <ac:chgData name="Zheng, Gigi" userId="8f92c102-ac3b-468c-bfba-1c086010ce9f" providerId="ADAL" clId="{C0FE3086-5E2F-4BB5-83DB-07CC1DC19EAE}" dt="2021-08-09T02:08:52.515" v="5686" actId="1076"/>
          <ac:spMkLst>
            <pc:docMk/>
            <pc:sldMk cId="1099332489" sldId="952"/>
            <ac:spMk id="9" creationId="{BA881FAB-8A07-42B6-B628-5384CD38543D}"/>
          </ac:spMkLst>
        </pc:spChg>
        <pc:spChg chg="add mod">
          <ac:chgData name="Zheng, Gigi" userId="8f92c102-ac3b-468c-bfba-1c086010ce9f" providerId="ADAL" clId="{C0FE3086-5E2F-4BB5-83DB-07CC1DC19EAE}" dt="2021-08-09T02:11:09.169" v="5717" actId="1076"/>
          <ac:spMkLst>
            <pc:docMk/>
            <pc:sldMk cId="1099332489" sldId="952"/>
            <ac:spMk id="16" creationId="{60334EFC-19A2-433F-99E4-2D0E99FAED68}"/>
          </ac:spMkLst>
        </pc:spChg>
        <pc:picChg chg="add mod">
          <ac:chgData name="Zheng, Gigi" userId="8f92c102-ac3b-468c-bfba-1c086010ce9f" providerId="ADAL" clId="{C0FE3086-5E2F-4BB5-83DB-07CC1DC19EAE}" dt="2021-08-09T02:08:50.594" v="5685" actId="1076"/>
          <ac:picMkLst>
            <pc:docMk/>
            <pc:sldMk cId="1099332489" sldId="952"/>
            <ac:picMk id="5" creationId="{C3F08667-3D2D-4A64-A09A-E36976310226}"/>
          </ac:picMkLst>
        </pc:picChg>
        <pc:picChg chg="add mod">
          <ac:chgData name="Zheng, Gigi" userId="8f92c102-ac3b-468c-bfba-1c086010ce9f" providerId="ADAL" clId="{C0FE3086-5E2F-4BB5-83DB-07CC1DC19EAE}" dt="2021-08-09T02:10:00.091" v="5698" actId="1076"/>
          <ac:picMkLst>
            <pc:docMk/>
            <pc:sldMk cId="1099332489" sldId="952"/>
            <ac:picMk id="11" creationId="{ABDA0F96-7C30-46DC-BD09-263E2FD4987F}"/>
          </ac:picMkLst>
        </pc:picChg>
        <pc:cxnChg chg="add mod">
          <ac:chgData name="Zheng, Gigi" userId="8f92c102-ac3b-468c-bfba-1c086010ce9f" providerId="ADAL" clId="{C0FE3086-5E2F-4BB5-83DB-07CC1DC19EAE}" dt="2021-08-09T02:08:55.179" v="5687" actId="1076"/>
          <ac:cxnSpMkLst>
            <pc:docMk/>
            <pc:sldMk cId="1099332489" sldId="952"/>
            <ac:cxnSpMk id="7" creationId="{FA45B983-4864-45F1-B282-BA52167BA5F7}"/>
          </ac:cxnSpMkLst>
        </pc:cxnChg>
        <pc:cxnChg chg="add mod">
          <ac:chgData name="Zheng, Gigi" userId="8f92c102-ac3b-468c-bfba-1c086010ce9f" providerId="ADAL" clId="{C0FE3086-5E2F-4BB5-83DB-07CC1DC19EAE}" dt="2021-08-09T02:10:49.732" v="5711" actId="14100"/>
          <ac:cxnSpMkLst>
            <pc:docMk/>
            <pc:sldMk cId="1099332489" sldId="952"/>
            <ac:cxnSpMk id="12" creationId="{A61AB6E9-21A2-4CE1-9CC5-D613774EE30C}"/>
          </ac:cxnSpMkLst>
        </pc:cxnChg>
      </pc:sldChg>
      <pc:sldChg chg="del">
        <pc:chgData name="Zheng, Gigi" userId="8f92c102-ac3b-468c-bfba-1c086010ce9f" providerId="ADAL" clId="{C0FE3086-5E2F-4BB5-83DB-07CC1DC19EAE}" dt="2021-08-02T15:46:43.575" v="25" actId="47"/>
        <pc:sldMkLst>
          <pc:docMk/>
          <pc:sldMk cId="3833681687" sldId="952"/>
        </pc:sldMkLst>
      </pc:sldChg>
      <pc:sldChg chg="del">
        <pc:chgData name="Zheng, Gigi" userId="8f92c102-ac3b-468c-bfba-1c086010ce9f" providerId="ADAL" clId="{C0FE3086-5E2F-4BB5-83DB-07CC1DC19EAE}" dt="2021-08-02T15:46:43.362" v="24" actId="47"/>
        <pc:sldMkLst>
          <pc:docMk/>
          <pc:sldMk cId="1212802102" sldId="953"/>
        </pc:sldMkLst>
      </pc:sldChg>
      <pc:sldChg chg="addSp modSp new mod">
        <pc:chgData name="Zheng, Gigi" userId="8f92c102-ac3b-468c-bfba-1c086010ce9f" providerId="ADAL" clId="{C0FE3086-5E2F-4BB5-83DB-07CC1DC19EAE}" dt="2021-08-09T14:43:13.602" v="6324" actId="20577"/>
        <pc:sldMkLst>
          <pc:docMk/>
          <pc:sldMk cId="3974836780" sldId="953"/>
        </pc:sldMkLst>
        <pc:spChg chg="mod">
          <ac:chgData name="Zheng, Gigi" userId="8f92c102-ac3b-468c-bfba-1c086010ce9f" providerId="ADAL" clId="{C0FE3086-5E2F-4BB5-83DB-07CC1DC19EAE}" dt="2021-08-09T02:14:09.069" v="5847"/>
          <ac:spMkLst>
            <pc:docMk/>
            <pc:sldMk cId="3974836780" sldId="953"/>
            <ac:spMk id="2" creationId="{B2E0D265-4CCD-453D-98FB-4F96932007C0}"/>
          </ac:spMkLst>
        </pc:spChg>
        <pc:spChg chg="mod">
          <ac:chgData name="Zheng, Gigi" userId="8f92c102-ac3b-468c-bfba-1c086010ce9f" providerId="ADAL" clId="{C0FE3086-5E2F-4BB5-83DB-07CC1DC19EAE}" dt="2021-08-09T14:43:13.602" v="6324" actId="20577"/>
          <ac:spMkLst>
            <pc:docMk/>
            <pc:sldMk cId="3974836780" sldId="953"/>
            <ac:spMk id="3" creationId="{3336AFD5-8026-44AF-AFDD-53F233340D83}"/>
          </ac:spMkLst>
        </pc:spChg>
        <pc:spChg chg="add mod">
          <ac:chgData name="Zheng, Gigi" userId="8f92c102-ac3b-468c-bfba-1c086010ce9f" providerId="ADAL" clId="{C0FE3086-5E2F-4BB5-83DB-07CC1DC19EAE}" dt="2021-08-09T02:33:18.804" v="5989" actId="1076"/>
          <ac:spMkLst>
            <pc:docMk/>
            <pc:sldMk cId="3974836780" sldId="953"/>
            <ac:spMk id="7" creationId="{D081E886-8729-405B-B5B7-C22EB7C8644A}"/>
          </ac:spMkLst>
        </pc:spChg>
        <pc:picChg chg="add mod">
          <ac:chgData name="Zheng, Gigi" userId="8f92c102-ac3b-468c-bfba-1c086010ce9f" providerId="ADAL" clId="{C0FE3086-5E2F-4BB5-83DB-07CC1DC19EAE}" dt="2021-08-09T02:33:23.683" v="5990" actId="1076"/>
          <ac:picMkLst>
            <pc:docMk/>
            <pc:sldMk cId="3974836780" sldId="953"/>
            <ac:picMk id="5" creationId="{B8B16F95-15E5-4D3F-8ED2-95044A708137}"/>
          </ac:picMkLst>
        </pc:picChg>
      </pc:sldChg>
      <pc:sldChg chg="addSp delSp modSp new mod">
        <pc:chgData name="Zheng, Gigi" userId="8f92c102-ac3b-468c-bfba-1c086010ce9f" providerId="ADAL" clId="{C0FE3086-5E2F-4BB5-83DB-07CC1DC19EAE}" dt="2021-08-09T02:43:56.228" v="6098" actId="14100"/>
        <pc:sldMkLst>
          <pc:docMk/>
          <pc:sldMk cId="1727251408" sldId="954"/>
        </pc:sldMkLst>
        <pc:spChg chg="mod">
          <ac:chgData name="Zheng, Gigi" userId="8f92c102-ac3b-468c-bfba-1c086010ce9f" providerId="ADAL" clId="{C0FE3086-5E2F-4BB5-83DB-07CC1DC19EAE}" dt="2021-08-09T02:35:41.708" v="5992"/>
          <ac:spMkLst>
            <pc:docMk/>
            <pc:sldMk cId="1727251408" sldId="954"/>
            <ac:spMk id="2" creationId="{AFC518AA-D116-4024-84D7-F6A6C765520A}"/>
          </ac:spMkLst>
        </pc:spChg>
        <pc:spChg chg="mod">
          <ac:chgData name="Zheng, Gigi" userId="8f92c102-ac3b-468c-bfba-1c086010ce9f" providerId="ADAL" clId="{C0FE3086-5E2F-4BB5-83DB-07CC1DC19EAE}" dt="2021-08-09T02:36:15.197" v="6070" actId="20577"/>
          <ac:spMkLst>
            <pc:docMk/>
            <pc:sldMk cId="1727251408" sldId="954"/>
            <ac:spMk id="3" creationId="{E7B9BCE4-A3E5-4F44-8C36-6E5C5B867CBE}"/>
          </ac:spMkLst>
        </pc:spChg>
        <pc:picChg chg="add mod">
          <ac:chgData name="Zheng, Gigi" userId="8f92c102-ac3b-468c-bfba-1c086010ce9f" providerId="ADAL" clId="{C0FE3086-5E2F-4BB5-83DB-07CC1DC19EAE}" dt="2021-08-09T02:39:17.292" v="6076" actId="1076"/>
          <ac:picMkLst>
            <pc:docMk/>
            <pc:sldMk cId="1727251408" sldId="954"/>
            <ac:picMk id="5" creationId="{ABDC65F4-AEE0-4655-845C-9180D64427CF}"/>
          </ac:picMkLst>
        </pc:picChg>
        <pc:cxnChg chg="add mod">
          <ac:chgData name="Zheng, Gigi" userId="8f92c102-ac3b-468c-bfba-1c086010ce9f" providerId="ADAL" clId="{C0FE3086-5E2F-4BB5-83DB-07CC1DC19EAE}" dt="2021-08-09T02:41:58.012" v="6081" actId="1076"/>
          <ac:cxnSpMkLst>
            <pc:docMk/>
            <pc:sldMk cId="1727251408" sldId="954"/>
            <ac:cxnSpMk id="7" creationId="{EEA76EF0-5A59-43CF-B420-91395893AFE9}"/>
          </ac:cxnSpMkLst>
        </pc:cxnChg>
        <pc:cxnChg chg="add mod">
          <ac:chgData name="Zheng, Gigi" userId="8f92c102-ac3b-468c-bfba-1c086010ce9f" providerId="ADAL" clId="{C0FE3086-5E2F-4BB5-83DB-07CC1DC19EAE}" dt="2021-08-09T02:42:40.869" v="6087" actId="14100"/>
          <ac:cxnSpMkLst>
            <pc:docMk/>
            <pc:sldMk cId="1727251408" sldId="954"/>
            <ac:cxnSpMk id="8" creationId="{2EAAA3F1-D41D-4200-A847-5C82D196C8BF}"/>
          </ac:cxnSpMkLst>
        </pc:cxnChg>
        <pc:cxnChg chg="add mod">
          <ac:chgData name="Zheng, Gigi" userId="8f92c102-ac3b-468c-bfba-1c086010ce9f" providerId="ADAL" clId="{C0FE3086-5E2F-4BB5-83DB-07CC1DC19EAE}" dt="2021-08-09T02:42:50.116" v="6090" actId="14100"/>
          <ac:cxnSpMkLst>
            <pc:docMk/>
            <pc:sldMk cId="1727251408" sldId="954"/>
            <ac:cxnSpMk id="12" creationId="{5D376B8D-D891-4CA7-9D0B-57475668E48C}"/>
          </ac:cxnSpMkLst>
        </pc:cxnChg>
        <pc:cxnChg chg="add del mod">
          <ac:chgData name="Zheng, Gigi" userId="8f92c102-ac3b-468c-bfba-1c086010ce9f" providerId="ADAL" clId="{C0FE3086-5E2F-4BB5-83DB-07CC1DC19EAE}" dt="2021-08-09T02:43:15.145" v="6095" actId="21"/>
          <ac:cxnSpMkLst>
            <pc:docMk/>
            <pc:sldMk cId="1727251408" sldId="954"/>
            <ac:cxnSpMk id="14" creationId="{DD44877D-983C-481C-ADDE-4D5E65AC059B}"/>
          </ac:cxnSpMkLst>
        </pc:cxnChg>
        <pc:cxnChg chg="add mod">
          <ac:chgData name="Zheng, Gigi" userId="8f92c102-ac3b-468c-bfba-1c086010ce9f" providerId="ADAL" clId="{C0FE3086-5E2F-4BB5-83DB-07CC1DC19EAE}" dt="2021-08-09T02:43:56.228" v="6098" actId="14100"/>
          <ac:cxnSpMkLst>
            <pc:docMk/>
            <pc:sldMk cId="1727251408" sldId="954"/>
            <ac:cxnSpMk id="16" creationId="{37CF9E71-185A-4088-8D7E-81D1C7901E88}"/>
          </ac:cxnSpMkLst>
        </pc:cxnChg>
      </pc:sldChg>
      <pc:sldChg chg="del">
        <pc:chgData name="Zheng, Gigi" userId="8f92c102-ac3b-468c-bfba-1c086010ce9f" providerId="ADAL" clId="{C0FE3086-5E2F-4BB5-83DB-07CC1DC19EAE}" dt="2021-08-02T15:46:43.165" v="23" actId="47"/>
        <pc:sldMkLst>
          <pc:docMk/>
          <pc:sldMk cId="1878611633" sldId="954"/>
        </pc:sldMkLst>
      </pc:sldChg>
      <pc:sldChg chg="del">
        <pc:chgData name="Zheng, Gigi" userId="8f92c102-ac3b-468c-bfba-1c086010ce9f" providerId="ADAL" clId="{C0FE3086-5E2F-4BB5-83DB-07CC1DC19EAE}" dt="2021-08-02T15:46:42.977" v="22" actId="47"/>
        <pc:sldMkLst>
          <pc:docMk/>
          <pc:sldMk cId="1937595210" sldId="955"/>
        </pc:sldMkLst>
      </pc:sldChg>
      <pc:sldChg chg="addSp delSp modSp new mod">
        <pc:chgData name="Zheng, Gigi" userId="8f92c102-ac3b-468c-bfba-1c086010ce9f" providerId="ADAL" clId="{C0FE3086-5E2F-4BB5-83DB-07CC1DC19EAE}" dt="2021-08-09T14:50:16.458" v="6349" actId="1076"/>
        <pc:sldMkLst>
          <pc:docMk/>
          <pc:sldMk cId="2752129589" sldId="955"/>
        </pc:sldMkLst>
        <pc:spChg chg="mod">
          <ac:chgData name="Zheng, Gigi" userId="8f92c102-ac3b-468c-bfba-1c086010ce9f" providerId="ADAL" clId="{C0FE3086-5E2F-4BB5-83DB-07CC1DC19EAE}" dt="2021-08-09T02:44:56.651" v="6100"/>
          <ac:spMkLst>
            <pc:docMk/>
            <pc:sldMk cId="2752129589" sldId="955"/>
            <ac:spMk id="2" creationId="{C6235D1D-0A1C-4454-B025-DB8B82167E28}"/>
          </ac:spMkLst>
        </pc:spChg>
        <pc:spChg chg="mod">
          <ac:chgData name="Zheng, Gigi" userId="8f92c102-ac3b-468c-bfba-1c086010ce9f" providerId="ADAL" clId="{C0FE3086-5E2F-4BB5-83DB-07CC1DC19EAE}" dt="2021-08-09T14:50:11.587" v="6348" actId="20577"/>
          <ac:spMkLst>
            <pc:docMk/>
            <pc:sldMk cId="2752129589" sldId="955"/>
            <ac:spMk id="3" creationId="{900752F0-39B7-4A21-8323-BFF0729E7FD6}"/>
          </ac:spMkLst>
        </pc:spChg>
        <pc:spChg chg="add del mod">
          <ac:chgData name="Zheng, Gigi" userId="8f92c102-ac3b-468c-bfba-1c086010ce9f" providerId="ADAL" clId="{C0FE3086-5E2F-4BB5-83DB-07CC1DC19EAE}" dt="2021-08-09T14:49:19.540" v="6331"/>
          <ac:spMkLst>
            <pc:docMk/>
            <pc:sldMk cId="2752129589" sldId="955"/>
            <ac:spMk id="4" creationId="{9CC335A8-C5A5-4BB2-BEE7-396CD6C052EA}"/>
          </ac:spMkLst>
        </pc:spChg>
        <pc:spChg chg="add mod">
          <ac:chgData name="Zheng, Gigi" userId="8f92c102-ac3b-468c-bfba-1c086010ce9f" providerId="ADAL" clId="{C0FE3086-5E2F-4BB5-83DB-07CC1DC19EAE}" dt="2021-08-09T14:48:30.716" v="6327" actId="1076"/>
          <ac:spMkLst>
            <pc:docMk/>
            <pc:sldMk cId="2752129589" sldId="955"/>
            <ac:spMk id="7" creationId="{CBDAB13E-F5DE-4FD3-B1F2-FB21A379EC98}"/>
          </ac:spMkLst>
        </pc:spChg>
        <pc:picChg chg="add mod">
          <ac:chgData name="Zheng, Gigi" userId="8f92c102-ac3b-468c-bfba-1c086010ce9f" providerId="ADAL" clId="{C0FE3086-5E2F-4BB5-83DB-07CC1DC19EAE}" dt="2021-08-09T14:50:16.458" v="6349" actId="1076"/>
          <ac:picMkLst>
            <pc:docMk/>
            <pc:sldMk cId="2752129589" sldId="955"/>
            <ac:picMk id="5" creationId="{258760A4-EB80-4BCD-A9C1-0B52C6EEC47A}"/>
          </ac:picMkLst>
        </pc:picChg>
      </pc:sldChg>
      <pc:sldChg chg="modSp new mod">
        <pc:chgData name="Zheng, Gigi" userId="8f92c102-ac3b-468c-bfba-1c086010ce9f" providerId="ADAL" clId="{C0FE3086-5E2F-4BB5-83DB-07CC1DC19EAE}" dt="2021-08-09T15:13:14.480" v="6491" actId="20577"/>
        <pc:sldMkLst>
          <pc:docMk/>
          <pc:sldMk cId="2193165035" sldId="956"/>
        </pc:sldMkLst>
        <pc:spChg chg="mod">
          <ac:chgData name="Zheng, Gigi" userId="8f92c102-ac3b-468c-bfba-1c086010ce9f" providerId="ADAL" clId="{C0FE3086-5E2F-4BB5-83DB-07CC1DC19EAE}" dt="2021-08-09T15:08:41.216" v="6387" actId="20577"/>
          <ac:spMkLst>
            <pc:docMk/>
            <pc:sldMk cId="2193165035" sldId="956"/>
            <ac:spMk id="2" creationId="{08BE42B9-3CAF-441A-960D-AA0AAB8B3889}"/>
          </ac:spMkLst>
        </pc:spChg>
        <pc:spChg chg="mod">
          <ac:chgData name="Zheng, Gigi" userId="8f92c102-ac3b-468c-bfba-1c086010ce9f" providerId="ADAL" clId="{C0FE3086-5E2F-4BB5-83DB-07CC1DC19EAE}" dt="2021-08-09T15:13:14.480" v="6491" actId="20577"/>
          <ac:spMkLst>
            <pc:docMk/>
            <pc:sldMk cId="2193165035" sldId="956"/>
            <ac:spMk id="3" creationId="{84109D0F-3483-4D4B-994E-D6E1E6BCE767}"/>
          </ac:spMkLst>
        </pc:spChg>
      </pc:sldChg>
      <pc:sldChg chg="del">
        <pc:chgData name="Zheng, Gigi" userId="8f92c102-ac3b-468c-bfba-1c086010ce9f" providerId="ADAL" clId="{C0FE3086-5E2F-4BB5-83DB-07CC1DC19EAE}" dt="2021-08-02T15:46:42.746" v="21" actId="47"/>
        <pc:sldMkLst>
          <pc:docMk/>
          <pc:sldMk cId="2816888778" sldId="956"/>
        </pc:sldMkLst>
      </pc:sldChg>
      <pc:sldChg chg="modSp new mod">
        <pc:chgData name="Zheng, Gigi" userId="8f92c102-ac3b-468c-bfba-1c086010ce9f" providerId="ADAL" clId="{C0FE3086-5E2F-4BB5-83DB-07CC1DC19EAE}" dt="2021-08-10T01:58:32.186" v="6650" actId="1076"/>
        <pc:sldMkLst>
          <pc:docMk/>
          <pc:sldMk cId="988904137" sldId="957"/>
        </pc:sldMkLst>
        <pc:spChg chg="mod">
          <ac:chgData name="Zheng, Gigi" userId="8f92c102-ac3b-468c-bfba-1c086010ce9f" providerId="ADAL" clId="{C0FE3086-5E2F-4BB5-83DB-07CC1DC19EAE}" dt="2021-08-10T01:55:00.329" v="6619"/>
          <ac:spMkLst>
            <pc:docMk/>
            <pc:sldMk cId="988904137" sldId="957"/>
            <ac:spMk id="2" creationId="{4BD2DFD5-9FC0-4B89-AEAB-EB2BA4BE29D7}"/>
          </ac:spMkLst>
        </pc:spChg>
        <pc:spChg chg="mod">
          <ac:chgData name="Zheng, Gigi" userId="8f92c102-ac3b-468c-bfba-1c086010ce9f" providerId="ADAL" clId="{C0FE3086-5E2F-4BB5-83DB-07CC1DC19EAE}" dt="2021-08-10T01:58:32.186" v="6650" actId="1076"/>
          <ac:spMkLst>
            <pc:docMk/>
            <pc:sldMk cId="988904137" sldId="957"/>
            <ac:spMk id="3" creationId="{A09EDC5F-5F8F-4C3F-937A-77C303E2AB9C}"/>
          </ac:spMkLst>
        </pc:spChg>
      </pc:sldChg>
      <pc:sldChg chg="del">
        <pc:chgData name="Zheng, Gigi" userId="8f92c102-ac3b-468c-bfba-1c086010ce9f" providerId="ADAL" clId="{C0FE3086-5E2F-4BB5-83DB-07CC1DC19EAE}" dt="2021-08-02T15:46:42.505" v="20" actId="47"/>
        <pc:sldMkLst>
          <pc:docMk/>
          <pc:sldMk cId="1344420334" sldId="958"/>
        </pc:sldMkLst>
      </pc:sldChg>
      <pc:sldChg chg="modSp new mod">
        <pc:chgData name="Zheng, Gigi" userId="8f92c102-ac3b-468c-bfba-1c086010ce9f" providerId="ADAL" clId="{C0FE3086-5E2F-4BB5-83DB-07CC1DC19EAE}" dt="2021-08-10T02:46:51.381" v="7260" actId="20577"/>
        <pc:sldMkLst>
          <pc:docMk/>
          <pc:sldMk cId="1379461995" sldId="958"/>
        </pc:sldMkLst>
        <pc:spChg chg="mod">
          <ac:chgData name="Zheng, Gigi" userId="8f92c102-ac3b-468c-bfba-1c086010ce9f" providerId="ADAL" clId="{C0FE3086-5E2F-4BB5-83DB-07CC1DC19EAE}" dt="2021-08-10T02:45:36.443" v="7218" actId="20577"/>
          <ac:spMkLst>
            <pc:docMk/>
            <pc:sldMk cId="1379461995" sldId="958"/>
            <ac:spMk id="2" creationId="{A52EBC66-8548-4C33-8339-3953ADEB0FDA}"/>
          </ac:spMkLst>
        </pc:spChg>
        <pc:spChg chg="mod">
          <ac:chgData name="Zheng, Gigi" userId="8f92c102-ac3b-468c-bfba-1c086010ce9f" providerId="ADAL" clId="{C0FE3086-5E2F-4BB5-83DB-07CC1DC19EAE}" dt="2021-08-10T02:46:51.381" v="7260" actId="20577"/>
          <ac:spMkLst>
            <pc:docMk/>
            <pc:sldMk cId="1379461995" sldId="958"/>
            <ac:spMk id="3" creationId="{D15B6F46-E965-4439-A326-CFBEE3C87E85}"/>
          </ac:spMkLst>
        </pc:spChg>
      </pc:sldChg>
      <pc:sldChg chg="modSp new del mod">
        <pc:chgData name="Zheng, Gigi" userId="8f92c102-ac3b-468c-bfba-1c086010ce9f" providerId="ADAL" clId="{C0FE3086-5E2F-4BB5-83DB-07CC1DC19EAE}" dt="2021-08-10T02:00:59.003" v="6661" actId="47"/>
        <pc:sldMkLst>
          <pc:docMk/>
          <pc:sldMk cId="3887022756" sldId="958"/>
        </pc:sldMkLst>
        <pc:spChg chg="mod">
          <ac:chgData name="Zheng, Gigi" userId="8f92c102-ac3b-468c-bfba-1c086010ce9f" providerId="ADAL" clId="{C0FE3086-5E2F-4BB5-83DB-07CC1DC19EAE}" dt="2021-08-10T01:58:42.267" v="6660" actId="20577"/>
          <ac:spMkLst>
            <pc:docMk/>
            <pc:sldMk cId="3887022756" sldId="958"/>
            <ac:spMk id="2" creationId="{9B7649BC-36B8-45DB-B0EE-DA10F25F8BB0}"/>
          </ac:spMkLst>
        </pc:spChg>
      </pc:sldChg>
      <pc:sldChg chg="del">
        <pc:chgData name="Zheng, Gigi" userId="8f92c102-ac3b-468c-bfba-1c086010ce9f" providerId="ADAL" clId="{C0FE3086-5E2F-4BB5-83DB-07CC1DC19EAE}" dt="2021-08-02T15:46:42.296" v="19" actId="47"/>
        <pc:sldMkLst>
          <pc:docMk/>
          <pc:sldMk cId="948581204" sldId="962"/>
        </pc:sldMkLst>
      </pc:sldChg>
      <pc:sldChg chg="del">
        <pc:chgData name="Zheng, Gigi" userId="8f92c102-ac3b-468c-bfba-1c086010ce9f" providerId="ADAL" clId="{C0FE3086-5E2F-4BB5-83DB-07CC1DC19EAE}" dt="2021-08-02T15:46:42.107" v="18" actId="47"/>
        <pc:sldMkLst>
          <pc:docMk/>
          <pc:sldMk cId="1634797424" sldId="963"/>
        </pc:sldMkLst>
      </pc:sldChg>
      <pc:sldChg chg="del">
        <pc:chgData name="Zheng, Gigi" userId="8f92c102-ac3b-468c-bfba-1c086010ce9f" providerId="ADAL" clId="{C0FE3086-5E2F-4BB5-83DB-07CC1DC19EAE}" dt="2021-08-02T15:46:41.279" v="14" actId="47"/>
        <pc:sldMkLst>
          <pc:docMk/>
          <pc:sldMk cId="1572820611" sldId="964"/>
        </pc:sldMkLst>
      </pc:sldChg>
      <pc:sldChg chg="del">
        <pc:chgData name="Zheng, Gigi" userId="8f92c102-ac3b-468c-bfba-1c086010ce9f" providerId="ADAL" clId="{C0FE3086-5E2F-4BB5-83DB-07CC1DC19EAE}" dt="2021-08-02T15:46:46.584" v="39" actId="47"/>
        <pc:sldMkLst>
          <pc:docMk/>
          <pc:sldMk cId="2716292699" sldId="965"/>
        </pc:sldMkLst>
      </pc:sldChg>
      <pc:sldChg chg="del">
        <pc:chgData name="Zheng, Gigi" userId="8f92c102-ac3b-468c-bfba-1c086010ce9f" providerId="ADAL" clId="{C0FE3086-5E2F-4BB5-83DB-07CC1DC19EAE}" dt="2021-08-02T15:46:47.036" v="41" actId="47"/>
        <pc:sldMkLst>
          <pc:docMk/>
          <pc:sldMk cId="3848337496" sldId="966"/>
        </pc:sldMkLst>
      </pc:sldChg>
      <pc:sldChg chg="del">
        <pc:chgData name="Zheng, Gigi" userId="8f92c102-ac3b-468c-bfba-1c086010ce9f" providerId="ADAL" clId="{C0FE3086-5E2F-4BB5-83DB-07CC1DC19EAE}" dt="2021-08-02T15:46:38.143" v="0" actId="47"/>
        <pc:sldMkLst>
          <pc:docMk/>
          <pc:sldMk cId="1032217233" sldId="967"/>
        </pc:sldMkLst>
      </pc:sldChg>
      <pc:sldChg chg="del">
        <pc:chgData name="Zheng, Gigi" userId="8f92c102-ac3b-468c-bfba-1c086010ce9f" providerId="ADAL" clId="{C0FE3086-5E2F-4BB5-83DB-07CC1DC19EAE}" dt="2021-08-02T15:46:41.696" v="16" actId="47"/>
        <pc:sldMkLst>
          <pc:docMk/>
          <pc:sldMk cId="2580188366" sldId="968"/>
        </pc:sldMkLst>
      </pc:sldChg>
      <pc:sldChg chg="del">
        <pc:chgData name="Zheng, Gigi" userId="8f92c102-ac3b-468c-bfba-1c086010ce9f" providerId="ADAL" clId="{C0FE3086-5E2F-4BB5-83DB-07CC1DC19EAE}" dt="2021-08-02T15:46:41.479" v="15" actId="47"/>
        <pc:sldMkLst>
          <pc:docMk/>
          <pc:sldMk cId="2427819207" sldId="971"/>
        </pc:sldMkLst>
      </pc:sldChg>
      <pc:sldChg chg="del">
        <pc:chgData name="Zheng, Gigi" userId="8f92c102-ac3b-468c-bfba-1c086010ce9f" providerId="ADAL" clId="{C0FE3086-5E2F-4BB5-83DB-07CC1DC19EAE}" dt="2021-08-02T15:46:41.080" v="13" actId="47"/>
        <pc:sldMkLst>
          <pc:docMk/>
          <pc:sldMk cId="1269948301" sldId="972"/>
        </pc:sldMkLst>
      </pc:sldChg>
      <pc:sldChg chg="del">
        <pc:chgData name="Zheng, Gigi" userId="8f92c102-ac3b-468c-bfba-1c086010ce9f" providerId="ADAL" clId="{C0FE3086-5E2F-4BB5-83DB-07CC1DC19EAE}" dt="2021-08-02T15:46:40.883" v="12" actId="47"/>
        <pc:sldMkLst>
          <pc:docMk/>
          <pc:sldMk cId="1106464031" sldId="973"/>
        </pc:sldMkLst>
      </pc:sldChg>
      <pc:sldChg chg="del">
        <pc:chgData name="Zheng, Gigi" userId="8f92c102-ac3b-468c-bfba-1c086010ce9f" providerId="ADAL" clId="{C0FE3086-5E2F-4BB5-83DB-07CC1DC19EAE}" dt="2021-08-02T15:46:40.694" v="11" actId="47"/>
        <pc:sldMkLst>
          <pc:docMk/>
          <pc:sldMk cId="937989027" sldId="975"/>
        </pc:sldMkLst>
      </pc:sldChg>
      <pc:sldChg chg="del">
        <pc:chgData name="Zheng, Gigi" userId="8f92c102-ac3b-468c-bfba-1c086010ce9f" providerId="ADAL" clId="{C0FE3086-5E2F-4BB5-83DB-07CC1DC19EAE}" dt="2021-08-02T15:46:41.900" v="17" actId="47"/>
        <pc:sldMkLst>
          <pc:docMk/>
          <pc:sldMk cId="649129545" sldId="976"/>
        </pc:sldMkLst>
      </pc:sldChg>
      <pc:sldChg chg="del">
        <pc:chgData name="Zheng, Gigi" userId="8f92c102-ac3b-468c-bfba-1c086010ce9f" providerId="ADAL" clId="{C0FE3086-5E2F-4BB5-83DB-07CC1DC19EAE}" dt="2021-08-02T15:46:40.484" v="10" actId="47"/>
        <pc:sldMkLst>
          <pc:docMk/>
          <pc:sldMk cId="1937209204" sldId="977"/>
        </pc:sldMkLst>
      </pc:sldChg>
      <pc:sldChg chg="del">
        <pc:chgData name="Zheng, Gigi" userId="8f92c102-ac3b-468c-bfba-1c086010ce9f" providerId="ADAL" clId="{C0FE3086-5E2F-4BB5-83DB-07CC1DC19EAE}" dt="2021-08-02T15:46:40.102" v="8" actId="47"/>
        <pc:sldMkLst>
          <pc:docMk/>
          <pc:sldMk cId="757560030" sldId="978"/>
        </pc:sldMkLst>
      </pc:sldChg>
      <pc:sldChg chg="del">
        <pc:chgData name="Zheng, Gigi" userId="8f92c102-ac3b-468c-bfba-1c086010ce9f" providerId="ADAL" clId="{C0FE3086-5E2F-4BB5-83DB-07CC1DC19EAE}" dt="2021-08-02T15:46:39.874" v="7" actId="47"/>
        <pc:sldMkLst>
          <pc:docMk/>
          <pc:sldMk cId="492647918" sldId="979"/>
        </pc:sldMkLst>
      </pc:sldChg>
      <pc:sldChg chg="del">
        <pc:chgData name="Zheng, Gigi" userId="8f92c102-ac3b-468c-bfba-1c086010ce9f" providerId="ADAL" clId="{C0FE3086-5E2F-4BB5-83DB-07CC1DC19EAE}" dt="2021-08-02T15:46:40.289" v="9" actId="47"/>
        <pc:sldMkLst>
          <pc:docMk/>
          <pc:sldMk cId="3336661583" sldId="980"/>
        </pc:sldMkLst>
      </pc:sldChg>
      <pc:sldChg chg="del">
        <pc:chgData name="Zheng, Gigi" userId="8f92c102-ac3b-468c-bfba-1c086010ce9f" providerId="ADAL" clId="{C0FE3086-5E2F-4BB5-83DB-07CC1DC19EAE}" dt="2021-08-02T15:46:38.367" v="1" actId="47"/>
        <pc:sldMkLst>
          <pc:docMk/>
          <pc:sldMk cId="1965201840" sldId="981"/>
        </pc:sldMkLst>
      </pc:sldChg>
      <pc:sldChg chg="del">
        <pc:chgData name="Zheng, Gigi" userId="8f92c102-ac3b-468c-bfba-1c086010ce9f" providerId="ADAL" clId="{C0FE3086-5E2F-4BB5-83DB-07CC1DC19EAE}" dt="2021-08-02T15:46:46.379" v="38" actId="47"/>
        <pc:sldMkLst>
          <pc:docMk/>
          <pc:sldMk cId="2789992276" sldId="982"/>
        </pc:sldMkLst>
      </pc:sldChg>
      <pc:sldChg chg="del">
        <pc:chgData name="Zheng, Gigi" userId="8f92c102-ac3b-468c-bfba-1c086010ce9f" providerId="ADAL" clId="{C0FE3086-5E2F-4BB5-83DB-07CC1DC19EAE}" dt="2021-08-02T15:46:39.342" v="6" actId="47"/>
        <pc:sldMkLst>
          <pc:docMk/>
          <pc:sldMk cId="3446107214" sldId="983"/>
        </pc:sldMkLst>
      </pc:sldChg>
      <pc:sldChg chg="del">
        <pc:chgData name="Zheng, Gigi" userId="8f92c102-ac3b-468c-bfba-1c086010ce9f" providerId="ADAL" clId="{C0FE3086-5E2F-4BB5-83DB-07CC1DC19EAE}" dt="2021-08-02T15:46:39.122" v="5" actId="47"/>
        <pc:sldMkLst>
          <pc:docMk/>
          <pc:sldMk cId="646770954" sldId="984"/>
        </pc:sldMkLst>
      </pc:sldChg>
      <pc:sldChg chg="del">
        <pc:chgData name="Zheng, Gigi" userId="8f92c102-ac3b-468c-bfba-1c086010ce9f" providerId="ADAL" clId="{C0FE3086-5E2F-4BB5-83DB-07CC1DC19EAE}" dt="2021-08-02T15:46:38.897" v="4" actId="47"/>
        <pc:sldMkLst>
          <pc:docMk/>
          <pc:sldMk cId="1508044433" sldId="985"/>
        </pc:sldMkLst>
      </pc:sldChg>
      <pc:sldChg chg="del">
        <pc:chgData name="Zheng, Gigi" userId="8f92c102-ac3b-468c-bfba-1c086010ce9f" providerId="ADAL" clId="{C0FE3086-5E2F-4BB5-83DB-07CC1DC19EAE}" dt="2021-08-02T15:46:38.694" v="3" actId="47"/>
        <pc:sldMkLst>
          <pc:docMk/>
          <pc:sldMk cId="1955478384" sldId="986"/>
        </pc:sldMkLst>
      </pc:sldChg>
      <pc:sldChg chg="del">
        <pc:chgData name="Zheng, Gigi" userId="8f92c102-ac3b-468c-bfba-1c086010ce9f" providerId="ADAL" clId="{C0FE3086-5E2F-4BB5-83DB-07CC1DC19EAE}" dt="2021-08-02T15:46:38.491" v="2" actId="47"/>
        <pc:sldMkLst>
          <pc:docMk/>
          <pc:sldMk cId="1638354919" sldId="9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1427" tIns="45713" rIns="91427" bIns="45713" numCol="1" anchor="t" anchorCtr="0" compatLnSpc="1">
            <a:prstTxWarp prst="textNoShape">
              <a:avLst/>
            </a:prstTxWarp>
          </a:bodyPr>
          <a:lstStyle>
            <a:lvl1pPr defTabSz="912813">
              <a:defRPr sz="1200"/>
            </a:lvl1pPr>
          </a:lstStyle>
          <a:p>
            <a:pPr>
              <a:defRPr/>
            </a:pPr>
            <a:endParaRPr lang="en-US"/>
          </a:p>
        </p:txBody>
      </p:sp>
      <p:sp>
        <p:nvSpPr>
          <p:cNvPr id="9830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p:spPr>
        <p:txBody>
          <a:bodyPr vert="horz" wrap="square" lIns="91427" tIns="45713" rIns="91427" bIns="45713" numCol="1" anchor="t" anchorCtr="0" compatLnSpc="1">
            <a:prstTxWarp prst="textNoShape">
              <a:avLst/>
            </a:prstTxWarp>
          </a:bodyPr>
          <a:lstStyle>
            <a:lvl1pPr algn="r" defTabSz="912813">
              <a:defRPr sz="1200"/>
            </a:lvl1pPr>
          </a:lstStyle>
          <a:p>
            <a:pPr>
              <a:defRPr/>
            </a:pPr>
            <a:endParaRPr lang="en-US"/>
          </a:p>
        </p:txBody>
      </p:sp>
      <p:sp>
        <p:nvSpPr>
          <p:cNvPr id="9830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p:spPr>
        <p:txBody>
          <a:bodyPr vert="horz" wrap="square" lIns="91427" tIns="45713" rIns="91427" bIns="45713" numCol="1" anchor="b" anchorCtr="0" compatLnSpc="1">
            <a:prstTxWarp prst="textNoShape">
              <a:avLst/>
            </a:prstTxWarp>
          </a:bodyPr>
          <a:lstStyle>
            <a:lvl1pPr defTabSz="912813">
              <a:defRPr sz="1200"/>
            </a:lvl1pPr>
          </a:lstStyle>
          <a:p>
            <a:pPr>
              <a:defRPr/>
            </a:pPr>
            <a:endParaRPr lang="en-US"/>
          </a:p>
        </p:txBody>
      </p:sp>
      <p:sp>
        <p:nvSpPr>
          <p:cNvPr id="9830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427" tIns="45713" rIns="91427" bIns="45713" numCol="1" anchor="b" anchorCtr="0" compatLnSpc="1">
            <a:prstTxWarp prst="textNoShape">
              <a:avLst/>
            </a:prstTxWarp>
          </a:bodyPr>
          <a:lstStyle>
            <a:lvl1pPr algn="r" defTabSz="912813">
              <a:defRPr sz="1200"/>
            </a:lvl1pPr>
          </a:lstStyle>
          <a:p>
            <a:pPr>
              <a:defRPr/>
            </a:pPr>
            <a:fld id="{08BE1EFA-1C67-45CB-9C4E-4557D1486C36}" type="slidenum">
              <a:rPr lang="en-US"/>
              <a:pPr>
                <a:defRPr/>
              </a:pPr>
              <a:t>‹#›</a:t>
            </a:fld>
            <a:endParaRPr lang="en-US"/>
          </a:p>
        </p:txBody>
      </p:sp>
    </p:spTree>
    <p:extLst>
      <p:ext uri="{BB962C8B-B14F-4D97-AF65-F5344CB8AC3E}">
        <p14:creationId xmlns:p14="http://schemas.microsoft.com/office/powerpoint/2010/main" val="2968463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9435F2C8-C321-403E-BDD3-50FCC4582050}" type="datetimeFigureOut">
              <a:rPr lang="en-US"/>
              <a:pPr>
                <a:defRPr/>
              </a:pPr>
              <a:t>8/9/2021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805FE32C-8B9D-4D80-9BFD-DF30B0A17504}" type="slidenum">
              <a:rPr lang="en-US"/>
              <a:pPr>
                <a:defRPr/>
              </a:pPr>
              <a:t>‹#›</a:t>
            </a:fld>
            <a:endParaRPr lang="en-US"/>
          </a:p>
        </p:txBody>
      </p:sp>
    </p:spTree>
    <p:extLst>
      <p:ext uri="{BB962C8B-B14F-4D97-AF65-F5344CB8AC3E}">
        <p14:creationId xmlns:p14="http://schemas.microsoft.com/office/powerpoint/2010/main" val="16247012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effectLst/>
                <a:latin typeface="Roboto" panose="02000000000000000000" pitchFamily="2" charset="0"/>
              </a:rPr>
              <a:t>Stan required fewer iterations than JAGS and WinBUGS and may result in shorter running time compare with the other two bayesian inference methods;</a:t>
            </a:r>
          </a:p>
          <a:p>
            <a:r>
              <a:rPr lang="it-IT" b="0" i="0" dirty="0">
                <a:effectLst/>
                <a:latin typeface="Roboto" panose="02000000000000000000" pitchFamily="2" charset="0"/>
              </a:rPr>
              <a:t>Besides, stan has a built-in function for solving ordinary differential equations. It can help us measure the uncertainties of each parameter of interest in transmission dynamic models.</a:t>
            </a:r>
          </a:p>
          <a:p>
            <a:endParaRPr lang="en-US" dirty="0"/>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3</a:t>
            </a:fld>
            <a:endParaRPr lang="en-US"/>
          </a:p>
        </p:txBody>
      </p:sp>
    </p:spTree>
    <p:extLst>
      <p:ext uri="{BB962C8B-B14F-4D97-AF65-F5344CB8AC3E}">
        <p14:creationId xmlns:p14="http://schemas.microsoft.com/office/powerpoint/2010/main" val="385258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may ask then we can set all vector as type vector. That does not work as well. Because many inputs and outputs of existed functions have set the type of input and out puts that are allowed.</a:t>
            </a:r>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10</a:t>
            </a:fld>
            <a:endParaRPr lang="en-US"/>
          </a:p>
        </p:txBody>
      </p:sp>
    </p:spTree>
    <p:extLst>
      <p:ext uri="{BB962C8B-B14F-4D97-AF65-F5344CB8AC3E}">
        <p14:creationId xmlns:p14="http://schemas.microsoft.com/office/powerpoint/2010/main" val="299941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12</a:t>
            </a:fld>
            <a:endParaRPr lang="en-US"/>
          </a:p>
        </p:txBody>
      </p:sp>
    </p:spTree>
    <p:extLst>
      <p:ext uri="{BB962C8B-B14F-4D97-AF65-F5344CB8AC3E}">
        <p14:creationId xmlns:p14="http://schemas.microsoft.com/office/powerpoint/2010/main" val="212532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need y and N</a:t>
            </a:r>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14</a:t>
            </a:fld>
            <a:endParaRPr lang="en-US"/>
          </a:p>
        </p:txBody>
      </p:sp>
    </p:spTree>
    <p:extLst>
      <p:ext uri="{BB962C8B-B14F-4D97-AF65-F5344CB8AC3E}">
        <p14:creationId xmlns:p14="http://schemas.microsoft.com/office/powerpoint/2010/main" val="393653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is passed as the first argument as real</a:t>
            </a:r>
          </a:p>
          <a:p>
            <a:r>
              <a:rPr lang="en-US" dirty="0"/>
              <a:t>The second argument is the initial state, can be passed as either vector or real but need to be consistent with the variable type of function output</a:t>
            </a:r>
          </a:p>
          <a:p>
            <a:r>
              <a:rPr lang="en-US" dirty="0"/>
              <a:t>From the third can be user defined but needs to be consistent with the variable type in the data input chunk</a:t>
            </a:r>
          </a:p>
          <a:p>
            <a:endParaRPr lang="en-US" dirty="0"/>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16</a:t>
            </a:fld>
            <a:endParaRPr lang="en-US"/>
          </a:p>
        </p:txBody>
      </p:sp>
    </p:spTree>
    <p:extLst>
      <p:ext uri="{BB962C8B-B14F-4D97-AF65-F5344CB8AC3E}">
        <p14:creationId xmlns:p14="http://schemas.microsoft.com/office/powerpoint/2010/main" val="378489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 provides two integrators:</a:t>
            </a:r>
          </a:p>
          <a:p>
            <a:pPr lvl="1"/>
            <a:r>
              <a:rPr lang="en-US" dirty="0"/>
              <a:t>ode_rk45(sir, y0, t0, </a:t>
            </a:r>
            <a:r>
              <a:rPr lang="en-US" dirty="0" err="1"/>
              <a:t>ts</a:t>
            </a:r>
            <a:r>
              <a:rPr lang="en-US" dirty="0"/>
              <a:t>, theta, </a:t>
            </a:r>
            <a:r>
              <a:rPr lang="en-US" dirty="0" err="1"/>
              <a:t>x_r,x_i</a:t>
            </a:r>
            <a:r>
              <a:rPr lang="en-US" dirty="0"/>
              <a:t>);</a:t>
            </a:r>
          </a:p>
          <a:p>
            <a:pPr lvl="1"/>
            <a:r>
              <a:rPr lang="en-US" dirty="0" err="1"/>
              <a:t>ode_bdf</a:t>
            </a:r>
            <a:r>
              <a:rPr lang="en-US" dirty="0"/>
              <a:t> (sir, y0, t0, </a:t>
            </a:r>
            <a:r>
              <a:rPr lang="en-US" dirty="0" err="1"/>
              <a:t>ts</a:t>
            </a:r>
            <a:r>
              <a:rPr lang="en-US" dirty="0"/>
              <a:t>, theta, </a:t>
            </a:r>
            <a:r>
              <a:rPr lang="en-US" dirty="0" err="1"/>
              <a:t>x_r,</a:t>
            </a:r>
            <a:r>
              <a:rPr lang="en-US" altLang="zh-CN" dirty="0" err="1"/>
              <a:t>x_i</a:t>
            </a:r>
            <a:r>
              <a:rPr lang="en-US" dirty="0"/>
              <a:t>);</a:t>
            </a:r>
          </a:p>
          <a:p>
            <a:endParaRPr lang="en-US" dirty="0"/>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18</a:t>
            </a:fld>
            <a:endParaRPr lang="en-US"/>
          </a:p>
        </p:txBody>
      </p:sp>
    </p:spTree>
    <p:extLst>
      <p:ext uri="{BB962C8B-B14F-4D97-AF65-F5344CB8AC3E}">
        <p14:creationId xmlns:p14="http://schemas.microsoft.com/office/powerpoint/2010/main" val="27164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X_r</a:t>
            </a:r>
            <a:r>
              <a:rPr lang="en-US" dirty="0"/>
              <a:t> example: the rate of disease progression; the aging rate …</a:t>
            </a:r>
          </a:p>
        </p:txBody>
      </p:sp>
      <p:sp>
        <p:nvSpPr>
          <p:cNvPr id="4" name="Slide Number Placeholder 3"/>
          <p:cNvSpPr>
            <a:spLocks noGrp="1"/>
          </p:cNvSpPr>
          <p:nvPr>
            <p:ph type="sldNum" sz="quarter" idx="5"/>
          </p:nvPr>
        </p:nvSpPr>
        <p:spPr/>
        <p:txBody>
          <a:bodyPr/>
          <a:lstStyle/>
          <a:p>
            <a:pPr>
              <a:defRPr/>
            </a:pPr>
            <a:fld id="{805FE32C-8B9D-4D80-9BFD-DF30B0A17504}" type="slidenum">
              <a:rPr lang="en-US" smtClean="0"/>
              <a:pPr>
                <a:defRPr/>
              </a:pPr>
              <a:t>19</a:t>
            </a:fld>
            <a:endParaRPr lang="en-US"/>
          </a:p>
        </p:txBody>
      </p:sp>
    </p:spTree>
    <p:extLst>
      <p:ext uri="{BB962C8B-B14F-4D97-AF65-F5344CB8AC3E}">
        <p14:creationId xmlns:p14="http://schemas.microsoft.com/office/powerpoint/2010/main" val="292267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8CA1BDEC-663F-4EA2-BCC1-F0481B309212}" type="slidenum">
              <a:rPr lang="en-US"/>
              <a:pPr>
                <a:defRPr/>
              </a:pPr>
              <a:t>‹#›</a:t>
            </a:fld>
            <a:endParaRPr lang="en-US"/>
          </a:p>
        </p:txBody>
      </p:sp>
      <p:sp>
        <p:nvSpPr>
          <p:cNvPr id="7" name="Rectangle 6"/>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C7D364E2-8FE0-4B5E-B756-1232108799D1}" type="slidenum">
              <a:rPr lang="en-US"/>
              <a:pPr>
                <a:defRPr/>
              </a:pPr>
              <a:t>‹#›</a:t>
            </a:fld>
            <a:endParaRPr lang="en-US"/>
          </a:p>
        </p:txBody>
      </p:sp>
      <p:sp>
        <p:nvSpPr>
          <p:cNvPr id="7" name="Rectangle 6"/>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9CBE3831-7304-4C05-9554-DF86D75D6492}" type="slidenum">
              <a:rPr lang="en-US"/>
              <a:pPr>
                <a:defRPr/>
              </a:pPr>
              <a:t>‹#›</a:t>
            </a:fld>
            <a:endParaRPr lang="en-US"/>
          </a:p>
        </p:txBody>
      </p:sp>
      <p:sp>
        <p:nvSpPr>
          <p:cNvPr id="7" name="Rectangle 6"/>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1143000"/>
          </a:xfrm>
        </p:spPr>
        <p:txBody>
          <a:bodyPr/>
          <a:lstStyle/>
          <a:p>
            <a:r>
              <a:rPr lang="en-US" dirty="0"/>
              <a:t>Click to edit Master title style</a:t>
            </a:r>
          </a:p>
        </p:txBody>
      </p:sp>
      <p:sp>
        <p:nvSpPr>
          <p:cNvPr id="3" name="Content Placeholder 2"/>
          <p:cNvSpPr>
            <a:spLocks noGrp="1"/>
          </p:cNvSpPr>
          <p:nvPr>
            <p:ph idx="1"/>
          </p:nvPr>
        </p:nvSpPr>
        <p:spPr>
          <a:xfrm>
            <a:off x="711200" y="1981201"/>
            <a:ext cx="10871200" cy="4144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A35D18E2-3228-41F2-B1B0-C53ADF304478}" type="slidenum">
              <a:rPr lang="en-US"/>
              <a:pPr>
                <a:defRPr/>
              </a:pPr>
              <a:t>‹#›</a:t>
            </a:fld>
            <a:endParaRPr lang="en-US"/>
          </a:p>
        </p:txBody>
      </p:sp>
      <p:sp>
        <p:nvSpPr>
          <p:cNvPr id="7" name="Rectangle 6"/>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FD08D190-8AA7-42AC-826D-039E4FEFA2E3}" type="slidenum">
              <a:rPr lang="en-US"/>
              <a:pPr>
                <a:defRPr/>
              </a:pPr>
              <a:t>‹#›</a:t>
            </a:fld>
            <a:endParaRPr lang="en-US"/>
          </a:p>
        </p:txBody>
      </p:sp>
      <p:sp>
        <p:nvSpPr>
          <p:cNvPr id="7" name="Rectangle 6"/>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EBC5D7C2-C006-4C35-B4B3-F7412BF5E487}" type="slidenum">
              <a:rPr lang="en-US"/>
              <a:pPr>
                <a:defRPr/>
              </a:pPr>
              <a:t>‹#›</a:t>
            </a:fld>
            <a:endParaRPr lang="en-US"/>
          </a:p>
        </p:txBody>
      </p:sp>
      <p:sp>
        <p:nvSpPr>
          <p:cNvPr id="8" name="Rectangle 7"/>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3"/>
          <p:cNvSpPr>
            <a:spLocks noGrp="1"/>
          </p:cNvSpPr>
          <p:nvPr>
            <p:ph type="sldNum" sz="quarter" idx="12"/>
          </p:nvPr>
        </p:nvSpPr>
        <p:spPr/>
        <p:txBody>
          <a:bodyPr/>
          <a:lstStyle>
            <a:lvl1pPr>
              <a:defRPr/>
            </a:lvl1pPr>
          </a:lstStyle>
          <a:p>
            <a:pPr>
              <a:defRPr/>
            </a:pPr>
            <a:fld id="{1BDE034E-398C-423B-8A6B-20882298A700}" type="slidenum">
              <a:rPr lang="en-US"/>
              <a:pPr>
                <a:defRPr/>
              </a:pPr>
              <a:t>‹#›</a:t>
            </a:fld>
            <a:endParaRPr lang="en-US"/>
          </a:p>
        </p:txBody>
      </p:sp>
      <p:sp>
        <p:nvSpPr>
          <p:cNvPr id="10" name="Rectangle 9"/>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B9EF3F30-1250-46F9-AE37-3F8096DC6B2C}" type="slidenum">
              <a:rPr lang="en-US"/>
              <a:pPr>
                <a:defRPr/>
              </a:pPr>
              <a:t>‹#›</a:t>
            </a:fld>
            <a:endParaRPr lang="en-US"/>
          </a:p>
        </p:txBody>
      </p:sp>
      <p:sp>
        <p:nvSpPr>
          <p:cNvPr id="6" name="Rectangle 5"/>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5102891-1FFD-4DF2-82B1-B364D89D593D}" type="slidenum">
              <a:rPr lang="en-US"/>
              <a:pPr>
                <a:defRPr/>
              </a:pPr>
              <a:t>‹#›</a:t>
            </a:fld>
            <a:endParaRPr lang="en-US"/>
          </a:p>
        </p:txBody>
      </p:sp>
      <p:sp>
        <p:nvSpPr>
          <p:cNvPr id="6" name="Rectangle 5"/>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D3CDC7EA-38B5-4CF4-82CB-187EF986B8AD}" type="slidenum">
              <a:rPr lang="en-US"/>
              <a:pPr>
                <a:defRPr/>
              </a:pPr>
              <a:t>‹#›</a:t>
            </a:fld>
            <a:endParaRPr lang="en-US"/>
          </a:p>
        </p:txBody>
      </p:sp>
      <p:sp>
        <p:nvSpPr>
          <p:cNvPr id="8" name="Rectangle 7"/>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01914DCD-6D28-449E-8C72-2245AF2E0546}" type="slidenum">
              <a:rPr lang="en-US"/>
              <a:pPr>
                <a:defRPr/>
              </a:pPr>
              <a:t>‹#›</a:t>
            </a:fld>
            <a:endParaRPr lang="en-US"/>
          </a:p>
        </p:txBody>
      </p:sp>
      <p:sp>
        <p:nvSpPr>
          <p:cNvPr id="8" name="Rectangle 7"/>
          <p:cNvSpPr/>
          <p:nvPr userDrawn="1"/>
        </p:nvSpPr>
        <p:spPr>
          <a:xfrm>
            <a:off x="0" y="0"/>
            <a:ext cx="12192000" cy="685800"/>
          </a:xfrm>
          <a:prstGeom prst="rect">
            <a:avLst/>
          </a:prstGeom>
          <a:solidFill>
            <a:srgbClr val="00346A"/>
          </a:solidFill>
          <a:ln>
            <a:solidFill>
              <a:srgbClr val="003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10617200" y="-118765"/>
            <a:ext cx="193040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Yale</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6"/>
          <p:cNvSpPr/>
          <p:nvPr/>
        </p:nvSpPr>
        <p:spPr>
          <a:xfrm>
            <a:off x="0" y="0"/>
            <a:ext cx="12192000"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defRPr sz="1200">
                <a:solidFill>
                  <a:schemeClr val="tx1">
                    <a:tint val="75000"/>
                  </a:schemeClr>
                </a:solidFill>
              </a:defRPr>
            </a:lvl1pPr>
          </a:lstStyle>
          <a:p>
            <a:pPr>
              <a:defRPr/>
            </a:pPr>
            <a:endParaRPr lang="en-US"/>
          </a:p>
        </p:txBody>
      </p:sp>
      <p:sp>
        <p:nvSpPr>
          <p:cNvPr id="10" name="Footer Placeholder 2"/>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1" name="Slide Number Placeholder 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E57B737-02F3-4DCA-AA21-DD3AC814A2E2}" type="slidenum">
              <a:rPr lang="en-US"/>
              <a:pPr>
                <a:defRPr/>
              </a:pPr>
              <a:t>‹#›</a:t>
            </a:fld>
            <a:endParaRPr lang="en-US"/>
          </a:p>
        </p:txBody>
      </p:sp>
      <p:sp>
        <p:nvSpPr>
          <p:cNvPr id="12" name="Rectangle 11"/>
          <p:cNvSpPr/>
          <p:nvPr/>
        </p:nvSpPr>
        <p:spPr>
          <a:xfrm>
            <a:off x="0" y="0"/>
            <a:ext cx="12192000" cy="6858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23" r:id="rId1"/>
    <p:sldLayoutId id="2147483822" r:id="rId2"/>
    <p:sldLayoutId id="2147483821" r:id="rId3"/>
    <p:sldLayoutId id="2147483820" r:id="rId4"/>
    <p:sldLayoutId id="2147483819" r:id="rId5"/>
    <p:sldLayoutId id="2147483818" r:id="rId6"/>
    <p:sldLayoutId id="2147483817" r:id="rId7"/>
    <p:sldLayoutId id="2147483816" r:id="rId8"/>
    <p:sldLayoutId id="2147483815" r:id="rId9"/>
    <p:sldLayoutId id="2147483814" r:id="rId10"/>
    <p:sldLayoutId id="2147483813"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c-stan.org/users/documentation/case-studies/boarding_school_case_study.html" TargetMode="External"/><Relationship Id="rId3" Type="http://schemas.openxmlformats.org/officeDocument/2006/relationships/hyperlink" Target="https://github.com/stan-dev/rstan" TargetMode="External"/><Relationship Id="rId7" Type="http://schemas.openxmlformats.org/officeDocument/2006/relationships/hyperlink" Target="https://epidemiology-stan.github.io/" TargetMode="External"/><Relationship Id="rId2" Type="http://schemas.openxmlformats.org/officeDocument/2006/relationships/hyperlink" Target="mailto:zhe.zheng@yale.edu" TargetMode="External"/><Relationship Id="rId1" Type="http://schemas.openxmlformats.org/officeDocument/2006/relationships/slideLayout" Target="../slideLayouts/slideLayout1.xml"/><Relationship Id="rId6" Type="http://schemas.openxmlformats.org/officeDocument/2006/relationships/hyperlink" Target="https://www.slideshare.net/teitonakagawa/introduction-of-stan" TargetMode="External"/><Relationship Id="rId5" Type="http://schemas.openxmlformats.org/officeDocument/2006/relationships/hyperlink" Target="https://www.r-bloggers.com/2019/01/an-introduction-to-stan-with-r/" TargetMode="External"/><Relationship Id="rId4" Type="http://schemas.openxmlformats.org/officeDocument/2006/relationships/hyperlink" Target="https://mc-stan.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tan-dev/rstan/wiki/Configuring-C---Toolchain-for-Mac" TargetMode="External"/><Relationship Id="rId2" Type="http://schemas.openxmlformats.org/officeDocument/2006/relationships/hyperlink" Target="https://github.com/stan-dev/rstan/wiki/Configuring-C---Toolchain-for-Windows" TargetMode="External"/><Relationship Id="rId1" Type="http://schemas.openxmlformats.org/officeDocument/2006/relationships/slideLayout" Target="../slideLayouts/slideLayout2.xml"/><Relationship Id="rId4" Type="http://schemas.openxmlformats.org/officeDocument/2006/relationships/hyperlink" Target="https://github.com/stan-dev/rstan/wiki/Configuring-C-Toolchain-for-Linu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1"/>
            <a:ext cx="8382000" cy="2228850"/>
          </a:xfrm>
        </p:spPr>
        <p:txBody>
          <a:bodyPr>
            <a:noAutofit/>
          </a:bodyPr>
          <a:lstStyle/>
          <a:p>
            <a:r>
              <a:rPr lang="en-US" b="1" dirty="0"/>
              <a:t>Introduction of </a:t>
            </a:r>
            <a:r>
              <a:rPr lang="en-US" b="1" dirty="0" err="1"/>
              <a:t>Rstan</a:t>
            </a:r>
            <a:endParaRPr lang="en-US" dirty="0"/>
          </a:p>
        </p:txBody>
      </p:sp>
      <p:sp>
        <p:nvSpPr>
          <p:cNvPr id="6" name="Subtitle 5"/>
          <p:cNvSpPr>
            <a:spLocks noGrp="1"/>
          </p:cNvSpPr>
          <p:nvPr>
            <p:ph type="subTitle" idx="1"/>
          </p:nvPr>
        </p:nvSpPr>
        <p:spPr>
          <a:xfrm>
            <a:off x="2933700" y="2552700"/>
            <a:ext cx="6324600" cy="1752600"/>
          </a:xfrm>
        </p:spPr>
        <p:txBody>
          <a:bodyPr/>
          <a:lstStyle/>
          <a:p>
            <a:r>
              <a:rPr lang="en-US" dirty="0"/>
              <a:t>Gigi</a:t>
            </a:r>
          </a:p>
          <a:p>
            <a:r>
              <a:rPr lang="en-US" dirty="0">
                <a:hlinkClick r:id="rId2"/>
              </a:rPr>
              <a:t>zhe.zheng@yale.edu</a:t>
            </a:r>
            <a:endParaRPr lang="en-US" dirty="0"/>
          </a:p>
          <a:p>
            <a:r>
              <a:rPr lang="en-US" dirty="0"/>
              <a:t>08/10/2021</a:t>
            </a:r>
          </a:p>
          <a:p>
            <a:endParaRPr lang="en-US" dirty="0"/>
          </a:p>
        </p:txBody>
      </p:sp>
      <p:sp>
        <p:nvSpPr>
          <p:cNvPr id="3" name="TextBox 2">
            <a:extLst>
              <a:ext uri="{FF2B5EF4-FFF2-40B4-BE49-F238E27FC236}">
                <a16:creationId xmlns:a16="http://schemas.microsoft.com/office/drawing/2014/main" id="{C96C1F42-310A-4C7E-A3C1-C8B69BF3BE8F}"/>
              </a:ext>
            </a:extLst>
          </p:cNvPr>
          <p:cNvSpPr txBox="1"/>
          <p:nvPr/>
        </p:nvSpPr>
        <p:spPr>
          <a:xfrm>
            <a:off x="838200" y="4549676"/>
            <a:ext cx="10515600" cy="2308324"/>
          </a:xfrm>
          <a:prstGeom prst="rect">
            <a:avLst/>
          </a:prstGeom>
          <a:noFill/>
        </p:spPr>
        <p:txBody>
          <a:bodyPr wrap="square" rtlCol="0">
            <a:spAutoFit/>
          </a:bodyPr>
          <a:lstStyle/>
          <a:p>
            <a:r>
              <a:rPr lang="en-US" dirty="0"/>
              <a:t>References and resources: </a:t>
            </a:r>
          </a:p>
          <a:p>
            <a:r>
              <a:rPr lang="en-US" dirty="0">
                <a:hlinkClick r:id="rId3"/>
              </a:rPr>
              <a:t>https://github.com/stan-dev/rstan</a:t>
            </a:r>
            <a:endParaRPr lang="en-US" dirty="0"/>
          </a:p>
          <a:p>
            <a:r>
              <a:rPr lang="en-US" dirty="0">
                <a:hlinkClick r:id="rId4"/>
              </a:rPr>
              <a:t>https://mc-stan.org/</a:t>
            </a:r>
            <a:endParaRPr lang="en-US" dirty="0"/>
          </a:p>
          <a:p>
            <a:r>
              <a:rPr lang="en-US" dirty="0">
                <a:hlinkClick r:id="rId5"/>
              </a:rPr>
              <a:t>https://www.r-bloggers.com/2019/01/an-introduction-to-stan-with-r/</a:t>
            </a:r>
            <a:endParaRPr lang="en-US" dirty="0"/>
          </a:p>
          <a:p>
            <a:r>
              <a:rPr lang="en-US" dirty="0">
                <a:hlinkClick r:id="rId6"/>
              </a:rPr>
              <a:t>https://www.slideshare.net/teitonakagawa/introduction-of-stan</a:t>
            </a:r>
            <a:endParaRPr lang="en-US" dirty="0"/>
          </a:p>
          <a:p>
            <a:r>
              <a:rPr lang="en-US" dirty="0">
                <a:hlinkClick r:id="rId7"/>
              </a:rPr>
              <a:t>https://epidemiology-stan.github.io/</a:t>
            </a:r>
            <a:endParaRPr lang="en-US" dirty="0"/>
          </a:p>
          <a:p>
            <a:r>
              <a:rPr lang="en-US" dirty="0">
                <a:hlinkClick r:id="rId8"/>
              </a:rPr>
              <a:t>https://mc-stan.org/users/documentation/case-studies/boarding_school_case_study.html</a:t>
            </a:r>
            <a:endParaRPr lang="en-US" dirty="0"/>
          </a:p>
          <a:p>
            <a:endParaRPr lang="en-US" dirty="0"/>
          </a:p>
        </p:txBody>
      </p:sp>
    </p:spTree>
    <p:extLst>
      <p:ext uri="{BB962C8B-B14F-4D97-AF65-F5344CB8AC3E}">
        <p14:creationId xmlns:p14="http://schemas.microsoft.com/office/powerpoint/2010/main" val="237123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3184-5C89-44E5-A817-8B3F4850C7DA}"/>
              </a:ext>
            </a:extLst>
          </p:cNvPr>
          <p:cNvSpPr>
            <a:spLocks noGrp="1"/>
          </p:cNvSpPr>
          <p:nvPr>
            <p:ph type="title"/>
          </p:nvPr>
        </p:nvSpPr>
        <p:spPr>
          <a:xfrm>
            <a:off x="609600" y="624348"/>
            <a:ext cx="10972800" cy="1143000"/>
          </a:xfrm>
        </p:spPr>
        <p:txBody>
          <a:bodyPr/>
          <a:lstStyle/>
          <a:p>
            <a:r>
              <a:rPr lang="en-US" dirty="0"/>
              <a:t>Sample code and data types</a:t>
            </a:r>
          </a:p>
        </p:txBody>
      </p:sp>
      <p:pic>
        <p:nvPicPr>
          <p:cNvPr id="6" name="Picture 5">
            <a:extLst>
              <a:ext uri="{FF2B5EF4-FFF2-40B4-BE49-F238E27FC236}">
                <a16:creationId xmlns:a16="http://schemas.microsoft.com/office/drawing/2014/main" id="{5F645FF0-1B1A-491F-9DD9-890647C768D0}"/>
              </a:ext>
            </a:extLst>
          </p:cNvPr>
          <p:cNvPicPr>
            <a:picLocks noChangeAspect="1"/>
          </p:cNvPicPr>
          <p:nvPr/>
        </p:nvPicPr>
        <p:blipFill>
          <a:blip r:embed="rId3"/>
          <a:stretch>
            <a:fillRect/>
          </a:stretch>
        </p:blipFill>
        <p:spPr>
          <a:xfrm>
            <a:off x="152400" y="1752600"/>
            <a:ext cx="7968638" cy="4879258"/>
          </a:xfrm>
          <a:prstGeom prst="rect">
            <a:avLst/>
          </a:prstGeom>
        </p:spPr>
      </p:pic>
      <p:cxnSp>
        <p:nvCxnSpPr>
          <p:cNvPr id="4" name="Straight Arrow Connector 3">
            <a:extLst>
              <a:ext uri="{FF2B5EF4-FFF2-40B4-BE49-F238E27FC236}">
                <a16:creationId xmlns:a16="http://schemas.microsoft.com/office/drawing/2014/main" id="{A3E91AF2-EB86-4A65-948E-8688B149A370}"/>
              </a:ext>
            </a:extLst>
          </p:cNvPr>
          <p:cNvCxnSpPr>
            <a:cxnSpLocks/>
          </p:cNvCxnSpPr>
          <p:nvPr/>
        </p:nvCxnSpPr>
        <p:spPr>
          <a:xfrm flipH="1">
            <a:off x="2667002" y="2286000"/>
            <a:ext cx="5333998"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4D79B2E-8BB8-450F-A90A-475E2D40514A}"/>
              </a:ext>
            </a:extLst>
          </p:cNvPr>
          <p:cNvSpPr txBox="1"/>
          <p:nvPr/>
        </p:nvSpPr>
        <p:spPr>
          <a:xfrm>
            <a:off x="8121038" y="1593502"/>
            <a:ext cx="4070962" cy="1107996"/>
          </a:xfrm>
          <a:prstGeom prst="rect">
            <a:avLst/>
          </a:prstGeom>
          <a:noFill/>
        </p:spPr>
        <p:txBody>
          <a:bodyPr wrap="square" rtlCol="0">
            <a:spAutoFit/>
          </a:bodyPr>
          <a:lstStyle/>
          <a:p>
            <a:r>
              <a:rPr lang="en-US" sz="2200" dirty="0">
                <a:latin typeface="+mn-lt"/>
              </a:rPr>
              <a:t>If variable y has length &gt;1, we need to provide the length of the variable</a:t>
            </a:r>
            <a:endParaRPr lang="en-US" sz="2200" dirty="0">
              <a:solidFill>
                <a:srgbClr val="FF0000"/>
              </a:solidFill>
              <a:latin typeface="+mn-lt"/>
            </a:endParaRPr>
          </a:p>
        </p:txBody>
      </p:sp>
      <p:cxnSp>
        <p:nvCxnSpPr>
          <p:cNvPr id="11" name="Straight Connector 10">
            <a:extLst>
              <a:ext uri="{FF2B5EF4-FFF2-40B4-BE49-F238E27FC236}">
                <a16:creationId xmlns:a16="http://schemas.microsoft.com/office/drawing/2014/main" id="{F19C57EE-CA01-4500-8A10-526EA0311B69}"/>
              </a:ext>
            </a:extLst>
          </p:cNvPr>
          <p:cNvCxnSpPr>
            <a:cxnSpLocks/>
          </p:cNvCxnSpPr>
          <p:nvPr/>
        </p:nvCxnSpPr>
        <p:spPr>
          <a:xfrm>
            <a:off x="533400" y="3200400"/>
            <a:ext cx="1374058" cy="491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9D2AA1-5437-43EF-BF84-E3CE6DD0323A}"/>
              </a:ext>
            </a:extLst>
          </p:cNvPr>
          <p:cNvSpPr txBox="1"/>
          <p:nvPr/>
        </p:nvSpPr>
        <p:spPr>
          <a:xfrm>
            <a:off x="2155519" y="3200400"/>
            <a:ext cx="1981200" cy="369332"/>
          </a:xfrm>
          <a:prstGeom prst="rect">
            <a:avLst/>
          </a:prstGeom>
          <a:noFill/>
        </p:spPr>
        <p:txBody>
          <a:bodyPr wrap="square" rtlCol="0">
            <a:spAutoFit/>
          </a:bodyPr>
          <a:lstStyle/>
          <a:p>
            <a:r>
              <a:rPr lang="en-US" dirty="0"/>
              <a:t>constrain</a:t>
            </a:r>
          </a:p>
        </p:txBody>
      </p:sp>
      <p:cxnSp>
        <p:nvCxnSpPr>
          <p:cNvPr id="15" name="Straight Arrow Connector 14">
            <a:extLst>
              <a:ext uri="{FF2B5EF4-FFF2-40B4-BE49-F238E27FC236}">
                <a16:creationId xmlns:a16="http://schemas.microsoft.com/office/drawing/2014/main" id="{65D65F81-7059-4FFC-BBA8-571355E7C5C1}"/>
              </a:ext>
            </a:extLst>
          </p:cNvPr>
          <p:cNvCxnSpPr>
            <a:cxnSpLocks/>
          </p:cNvCxnSpPr>
          <p:nvPr/>
        </p:nvCxnSpPr>
        <p:spPr>
          <a:xfrm flipH="1">
            <a:off x="2057401" y="3947651"/>
            <a:ext cx="6063637" cy="463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DF66C-A981-4D5F-AD60-A6E0AA16CCC9}"/>
              </a:ext>
            </a:extLst>
          </p:cNvPr>
          <p:cNvSpPr txBox="1"/>
          <p:nvPr/>
        </p:nvSpPr>
        <p:spPr>
          <a:xfrm>
            <a:off x="8315633" y="3397356"/>
            <a:ext cx="4070962" cy="769441"/>
          </a:xfrm>
          <a:prstGeom prst="rect">
            <a:avLst/>
          </a:prstGeom>
          <a:noFill/>
        </p:spPr>
        <p:txBody>
          <a:bodyPr wrap="square" rtlCol="0">
            <a:spAutoFit/>
          </a:bodyPr>
          <a:lstStyle/>
          <a:p>
            <a:r>
              <a:rPr lang="en-US" sz="2200" dirty="0">
                <a:latin typeface="+mn-lt"/>
              </a:rPr>
              <a:t>Need to define the length of the vector as well.</a:t>
            </a:r>
            <a:endParaRPr lang="en-US" sz="2200" dirty="0">
              <a:solidFill>
                <a:srgbClr val="FF0000"/>
              </a:solidFill>
              <a:latin typeface="+mn-lt"/>
            </a:endParaRPr>
          </a:p>
        </p:txBody>
      </p:sp>
      <p:cxnSp>
        <p:nvCxnSpPr>
          <p:cNvPr id="21" name="Straight Arrow Connector 20">
            <a:extLst>
              <a:ext uri="{FF2B5EF4-FFF2-40B4-BE49-F238E27FC236}">
                <a16:creationId xmlns:a16="http://schemas.microsoft.com/office/drawing/2014/main" id="{DA620536-1C9A-4F04-B1B4-DA428B575041}"/>
              </a:ext>
            </a:extLst>
          </p:cNvPr>
          <p:cNvCxnSpPr>
            <a:cxnSpLocks/>
          </p:cNvCxnSpPr>
          <p:nvPr/>
        </p:nvCxnSpPr>
        <p:spPr>
          <a:xfrm flipV="1">
            <a:off x="7620000" y="2362200"/>
            <a:ext cx="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934872-9017-44EC-9430-F07198B8CA0D}"/>
              </a:ext>
            </a:extLst>
          </p:cNvPr>
          <p:cNvCxnSpPr>
            <a:cxnSpLocks/>
          </p:cNvCxnSpPr>
          <p:nvPr/>
        </p:nvCxnSpPr>
        <p:spPr>
          <a:xfrm>
            <a:off x="7632290" y="3554983"/>
            <a:ext cx="0" cy="39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743E6B-47E9-43F4-B377-4D05B684B86F}"/>
              </a:ext>
            </a:extLst>
          </p:cNvPr>
          <p:cNvSpPr txBox="1"/>
          <p:nvPr/>
        </p:nvSpPr>
        <p:spPr>
          <a:xfrm>
            <a:off x="7143041" y="2818015"/>
            <a:ext cx="1981200" cy="646331"/>
          </a:xfrm>
          <a:prstGeom prst="rect">
            <a:avLst/>
          </a:prstGeom>
          <a:noFill/>
        </p:spPr>
        <p:txBody>
          <a:bodyPr wrap="square" rtlCol="0">
            <a:spAutoFit/>
          </a:bodyPr>
          <a:lstStyle/>
          <a:p>
            <a:r>
              <a:rPr lang="en-US" dirty="0">
                <a:solidFill>
                  <a:srgbClr val="FF0000"/>
                </a:solidFill>
              </a:rPr>
              <a:t>Different </a:t>
            </a:r>
          </a:p>
          <a:p>
            <a:r>
              <a:rPr lang="en-US" dirty="0">
                <a:solidFill>
                  <a:srgbClr val="FF0000"/>
                </a:solidFill>
              </a:rPr>
              <a:t>syntax</a:t>
            </a:r>
          </a:p>
        </p:txBody>
      </p:sp>
      <p:cxnSp>
        <p:nvCxnSpPr>
          <p:cNvPr id="29" name="Straight Arrow Connector 28">
            <a:extLst>
              <a:ext uri="{FF2B5EF4-FFF2-40B4-BE49-F238E27FC236}">
                <a16:creationId xmlns:a16="http://schemas.microsoft.com/office/drawing/2014/main" id="{48450C76-49FA-41DF-AC21-D1C07B433D15}"/>
              </a:ext>
            </a:extLst>
          </p:cNvPr>
          <p:cNvCxnSpPr>
            <a:cxnSpLocks/>
            <a:stCxn id="33" idx="1"/>
          </p:cNvCxnSpPr>
          <p:nvPr/>
        </p:nvCxnSpPr>
        <p:spPr>
          <a:xfrm flipH="1">
            <a:off x="3962400" y="4473998"/>
            <a:ext cx="4353232" cy="7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2EC0A64-54E4-43DF-A597-B8359960461E}"/>
              </a:ext>
            </a:extLst>
          </p:cNvPr>
          <p:cNvSpPr txBox="1"/>
          <p:nvPr/>
        </p:nvSpPr>
        <p:spPr>
          <a:xfrm>
            <a:off x="8315632" y="4258554"/>
            <a:ext cx="4070963" cy="430887"/>
          </a:xfrm>
          <a:prstGeom prst="rect">
            <a:avLst/>
          </a:prstGeom>
          <a:noFill/>
        </p:spPr>
        <p:txBody>
          <a:bodyPr wrap="square" rtlCol="0">
            <a:spAutoFit/>
          </a:bodyPr>
          <a:lstStyle/>
          <a:p>
            <a:r>
              <a:rPr lang="en-US" sz="2200" dirty="0">
                <a:latin typeface="+mn-lt"/>
              </a:rPr>
              <a:t>Why bother with two data types?</a:t>
            </a:r>
          </a:p>
        </p:txBody>
      </p:sp>
      <p:sp>
        <p:nvSpPr>
          <p:cNvPr id="36" name="TextBox 35">
            <a:extLst>
              <a:ext uri="{FF2B5EF4-FFF2-40B4-BE49-F238E27FC236}">
                <a16:creationId xmlns:a16="http://schemas.microsoft.com/office/drawing/2014/main" id="{66DC5124-3569-4AD4-85B8-4E02A51905E6}"/>
              </a:ext>
            </a:extLst>
          </p:cNvPr>
          <p:cNvSpPr txBox="1"/>
          <p:nvPr/>
        </p:nvSpPr>
        <p:spPr>
          <a:xfrm>
            <a:off x="8370735" y="4689441"/>
            <a:ext cx="3571567" cy="2123658"/>
          </a:xfrm>
          <a:prstGeom prst="rect">
            <a:avLst/>
          </a:prstGeom>
          <a:noFill/>
        </p:spPr>
        <p:txBody>
          <a:bodyPr wrap="square" rtlCol="0">
            <a:spAutoFit/>
          </a:bodyPr>
          <a:lstStyle/>
          <a:p>
            <a:r>
              <a:rPr lang="en-US" sz="2200" dirty="0">
                <a:solidFill>
                  <a:srgbClr val="FF0000"/>
                </a:solidFill>
                <a:latin typeface="+mn-lt"/>
              </a:rPr>
              <a:t>Cannot do calculation </a:t>
            </a:r>
          </a:p>
          <a:p>
            <a:r>
              <a:rPr lang="en-US" sz="2200" dirty="0">
                <a:solidFill>
                  <a:srgbClr val="FF0000"/>
                </a:solidFill>
                <a:latin typeface="+mn-lt"/>
              </a:rPr>
              <a:t>real*real[]</a:t>
            </a:r>
          </a:p>
          <a:p>
            <a:endParaRPr lang="en-US" sz="2200" dirty="0">
              <a:solidFill>
                <a:srgbClr val="FF0000"/>
              </a:solidFill>
              <a:latin typeface="+mn-lt"/>
            </a:endParaRPr>
          </a:p>
          <a:p>
            <a:r>
              <a:rPr lang="en-US" sz="2200" dirty="0">
                <a:solidFill>
                  <a:srgbClr val="FF0000"/>
                </a:solidFill>
                <a:latin typeface="+mn-lt"/>
              </a:rPr>
              <a:t>Available argument signatures for operator*: </a:t>
            </a:r>
          </a:p>
          <a:p>
            <a:r>
              <a:rPr lang="en-US" sz="2200" dirty="0">
                <a:solidFill>
                  <a:srgbClr val="FF0000"/>
                </a:solidFill>
                <a:latin typeface="+mn-lt"/>
              </a:rPr>
              <a:t>real*real       </a:t>
            </a:r>
            <a:r>
              <a:rPr lang="en-US" sz="2200" dirty="0" err="1">
                <a:solidFill>
                  <a:srgbClr val="FF0000"/>
                </a:solidFill>
                <a:latin typeface="+mn-lt"/>
              </a:rPr>
              <a:t>real</a:t>
            </a:r>
            <a:r>
              <a:rPr lang="en-US" sz="2200" dirty="0">
                <a:solidFill>
                  <a:srgbClr val="FF0000"/>
                </a:solidFill>
                <a:latin typeface="+mn-lt"/>
              </a:rPr>
              <a:t> * vector</a:t>
            </a:r>
          </a:p>
        </p:txBody>
      </p:sp>
    </p:spTree>
    <p:extLst>
      <p:ext uri="{BB962C8B-B14F-4D97-AF65-F5344CB8AC3E}">
        <p14:creationId xmlns:p14="http://schemas.microsoft.com/office/powerpoint/2010/main" val="222852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mph" presetSubtype="0" grpId="1" nodeType="clickEffect">
                                  <p:stCondLst>
                                    <p:cond delay="0"/>
                                  </p:stCondLst>
                                  <p:childTnLst>
                                    <p:set>
                                      <p:cBhvr>
                                        <p:cTn id="24" dur="indefinite"/>
                                        <p:tgtEl>
                                          <p:spTgt spid="14"/>
                                        </p:tgtEl>
                                        <p:attrNameLst>
                                          <p:attrName>style.opacity</p:attrName>
                                        </p:attrNameLst>
                                      </p:cBhvr>
                                      <p:to>
                                        <p:strVal val="0.5"/>
                                      </p:to>
                                    </p:set>
                                    <p:animEffect filter="image" prLst="opacity: 0.5">
                                      <p:cBhvr rctx="IE">
                                        <p:cTn id="25" dur="indefinite"/>
                                        <p:tgtEl>
                                          <p:spTgt spid="14"/>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5"/>
                                      </p:to>
                                    </p:set>
                                    <p:animEffect filter="image" prLst="opacity: 0.5">
                                      <p:cBhvr rctx="IE">
                                        <p:cTn id="28" dur="indefinite"/>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mph" presetSubtype="0" grpId="1" nodeType="clickEffect">
                                  <p:stCondLst>
                                    <p:cond delay="0"/>
                                  </p:stCondLst>
                                  <p:childTnLst>
                                    <p:set>
                                      <p:cBhvr>
                                        <p:cTn id="36" dur="indefinite"/>
                                        <p:tgtEl>
                                          <p:spTgt spid="27"/>
                                        </p:tgtEl>
                                        <p:attrNameLst>
                                          <p:attrName>style.opacity</p:attrName>
                                        </p:attrNameLst>
                                      </p:cBhvr>
                                      <p:to>
                                        <p:strVal val="0.5"/>
                                      </p:to>
                                    </p:set>
                                    <p:animEffect filter="image" prLst="opacity: 0.5">
                                      <p:cBhvr rctx="IE">
                                        <p:cTn id="37" dur="indefinite"/>
                                        <p:tgtEl>
                                          <p:spTgt spid="27"/>
                                        </p:tgtEl>
                                      </p:cBhvr>
                                    </p:animEffect>
                                  </p:childTnLst>
                                </p:cTn>
                              </p:par>
                              <p:par>
                                <p:cTn id="38" presetID="1"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4" grpId="1"/>
      <p:bldP spid="18" grpId="0"/>
      <p:bldP spid="27" grpId="0"/>
      <p:bldP spid="27" grpId="1"/>
      <p:bldP spid="33"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06AC-765E-443C-A2C0-58192B1FF5F4}"/>
              </a:ext>
            </a:extLst>
          </p:cNvPr>
          <p:cNvSpPr>
            <a:spLocks noGrp="1"/>
          </p:cNvSpPr>
          <p:nvPr>
            <p:ph type="title"/>
          </p:nvPr>
        </p:nvSpPr>
        <p:spPr>
          <a:xfrm>
            <a:off x="508000" y="990600"/>
            <a:ext cx="11277600" cy="1143000"/>
          </a:xfrm>
        </p:spPr>
        <p:txBody>
          <a:bodyPr/>
          <a:lstStyle/>
          <a:p>
            <a:r>
              <a:rPr lang="en-US" dirty="0"/>
              <a:t>A basic statistic model: fair coin test</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45C169-6FE4-4697-8E0A-7142F4B3BBB3}"/>
                  </a:ext>
                </a:extLst>
              </p:cNvPr>
              <p:cNvSpPr>
                <a:spLocks noGrp="1"/>
              </p:cNvSpPr>
              <p:nvPr>
                <p:ph idx="1"/>
              </p:nvPr>
            </p:nvSpPr>
            <p:spPr/>
            <p:txBody>
              <a:bodyPr/>
              <a:lstStyle/>
              <a:p>
                <a:r>
                  <a:rPr lang="en-US" dirty="0"/>
                  <a:t>Step 1: build a Bayesian model based on the question</a:t>
                </a:r>
              </a:p>
              <a:p>
                <a:endParaRPr lang="en-US" sz="1400" dirty="0"/>
              </a:p>
              <a:p>
                <a:pPr lvl="1"/>
                <a:r>
                  <a:rPr lang="en-US" dirty="0"/>
                  <a:t>Data: what we observe</a:t>
                </a:r>
              </a:p>
              <a:p>
                <a:pPr marL="457200" lvl="1" indent="0">
                  <a:buNone/>
                </a:pPr>
                <a:r>
                  <a:rPr lang="en-US" dirty="0"/>
                  <a:t>We toss the coin and keep a record of the results</a:t>
                </a:r>
              </a:p>
              <a:p>
                <a:pPr marL="457200" lvl="1" indent="0">
                  <a:buNone/>
                </a:pPr>
                <a:r>
                  <a:rPr lang="en-US" dirty="0"/>
                  <a:t>N∈{0,1,…} , number of tosses.</a:t>
                </a:r>
              </a:p>
              <a:p>
                <a:pPr marL="457200" lvl="1"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a14:m>
                <a:r>
                  <a:rPr lang="en-US" dirty="0"/>
                  <a:t>∈{0,1} , result of toss n</a:t>
                </a:r>
              </a:p>
              <a:p>
                <a:pPr marL="457200" lvl="1" indent="0">
                  <a:buNone/>
                </a:pPr>
                <a:endParaRPr lang="en-US" sz="1400" dirty="0"/>
              </a:p>
              <a:p>
                <a:pPr lvl="1"/>
                <a:r>
                  <a:rPr lang="en-US" dirty="0"/>
                  <a:t>Parameter: the underlying probability that tosses result in head</a:t>
                </a:r>
              </a:p>
              <a:p>
                <a:pPr marL="457200" lvl="1" indent="0">
                  <a:buNone/>
                </a:pPr>
                <a:r>
                  <a:rPr lang="el-GR" b="0" i="0" u="none" strike="noStrike" dirty="0">
                    <a:solidFill>
                      <a:srgbClr val="000000"/>
                    </a:solidFill>
                    <a:effectLst/>
                    <a:latin typeface="MathJax_Math-italic"/>
                  </a:rPr>
                  <a:t>θ</a:t>
                </a:r>
                <a:r>
                  <a:rPr lang="el-GR" b="0" i="0" u="none" strike="noStrike" dirty="0">
                    <a:solidFill>
                      <a:srgbClr val="000000"/>
                    </a:solidFill>
                    <a:effectLst/>
                    <a:latin typeface="MathJax_Main"/>
                  </a:rPr>
                  <a:t>∈[0,1]</a:t>
                </a:r>
                <a:br>
                  <a:rPr lang="el-GR" dirty="0"/>
                </a:br>
                <a:endParaRPr lang="en-US" dirty="0"/>
              </a:p>
            </p:txBody>
          </p:sp>
        </mc:Choice>
        <mc:Fallback xmlns="">
          <p:sp>
            <p:nvSpPr>
              <p:cNvPr id="3" name="Content Placeholder 2">
                <a:extLst>
                  <a:ext uri="{FF2B5EF4-FFF2-40B4-BE49-F238E27FC236}">
                    <a16:creationId xmlns:a16="http://schemas.microsoft.com/office/drawing/2014/main" id="{0045C169-6FE4-4697-8E0A-7142F4B3BBB3}"/>
                  </a:ext>
                </a:extLst>
              </p:cNvPr>
              <p:cNvSpPr>
                <a:spLocks noGrp="1" noRot="1" noChangeAspect="1" noMove="1" noResize="1" noEditPoints="1" noAdjustHandles="1" noChangeArrowheads="1" noChangeShapeType="1" noTextEdit="1"/>
              </p:cNvSpPr>
              <p:nvPr>
                <p:ph idx="1"/>
              </p:nvPr>
            </p:nvSpPr>
            <p:spPr>
              <a:blipFill>
                <a:blip r:embed="rId2"/>
                <a:stretch>
                  <a:fillRect l="-1290" t="-1912" b="-4706"/>
                </a:stretch>
              </a:blipFill>
            </p:spPr>
            <p:txBody>
              <a:bodyPr/>
              <a:lstStyle/>
              <a:p>
                <a:r>
                  <a:rPr lang="en-US">
                    <a:noFill/>
                  </a:rPr>
                  <a:t> </a:t>
                </a:r>
              </a:p>
            </p:txBody>
          </p:sp>
        </mc:Fallback>
      </mc:AlternateContent>
      <p:sp>
        <p:nvSpPr>
          <p:cNvPr id="4" name="Rectangle 1">
            <a:extLst>
              <a:ext uri="{FF2B5EF4-FFF2-40B4-BE49-F238E27FC236}">
                <a16:creationId xmlns:a16="http://schemas.microsoft.com/office/drawing/2014/main" id="{2B87712F-19EC-4E64-A3A1-AB954C15645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Open Sans" panose="020B0606030504020204" pitchFamily="34" charset="0"/>
                <a:ea typeface="MathJax_Math-italic"/>
                <a:cs typeface="Open Sans" panose="020B0606030504020204" pitchFamily="34" charset="0"/>
              </a:rPr>
              <a:t>y</a:t>
            </a:r>
            <a:r>
              <a:rPr kumimoji="0" lang="en-US" altLang="en-US" sz="900" b="0" i="0" u="none" strike="noStrike" cap="none" normalizeH="0" baseline="0">
                <a:ln>
                  <a:noFill/>
                </a:ln>
                <a:solidFill>
                  <a:srgbClr val="000000"/>
                </a:solidFill>
                <a:effectLst/>
                <a:latin typeface="Open Sans" panose="020B0606030504020204" pitchFamily="34" charset="0"/>
                <a:ea typeface="MathJax_Math-italic"/>
                <a:cs typeface="Open Sans" panose="020B0606030504020204" pitchFamily="34" charset="0"/>
              </a:rPr>
              <a:t>n</a:t>
            </a:r>
            <a:r>
              <a:rPr kumimoji="0" lang="en-US" altLang="en-US" sz="1200" b="0" i="0" u="none" strike="noStrike" cap="none" normalizeH="0" baseline="0">
                <a:ln>
                  <a:noFill/>
                </a:ln>
                <a:solidFill>
                  <a:srgbClr val="000000"/>
                </a:solidFill>
                <a:effectLst/>
                <a:latin typeface="Open Sans" panose="020B0606030504020204" pitchFamily="34" charset="0"/>
                <a:ea typeface="MathJax_Main"/>
                <a:cs typeface="Open Sans" panose="020B0606030504020204" pitchFamily="34" charset="0"/>
              </a:rPr>
              <a:t>∈{0,1}</a:t>
            </a:r>
            <a:r>
              <a:rPr kumimoji="0" lang="en-US" altLang="en-US" sz="1000" b="0" i="0" u="none" strike="noStrike" cap="none" normalizeH="0" baseline="0">
                <a:ln>
                  <a:noFill/>
                </a:ln>
                <a:solidFill>
                  <a:srgbClr val="000000"/>
                </a:solidFill>
                <a:effectLst/>
                <a:latin typeface="Open Sans" panose="020B0606030504020204" pitchFamily="34" charset="0"/>
                <a:ea typeface="inherit"/>
                <a:cs typeface="Open Sans" panose="020B0606030504020204" pitchFamily="34" charset="0"/>
              </a:rPr>
              <a:t>yn∈{0,1}</a:t>
            </a:r>
            <a:r>
              <a:rPr kumimoji="0" lang="en-US" altLang="en-US" sz="10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result of trial </a:t>
            </a:r>
            <a:r>
              <a:rPr kumimoji="0" lang="en-US" altLang="en-US" sz="1000" b="0" i="1" u="none" strike="noStrike" cap="none" normalizeH="0" baseline="0">
                <a:ln>
                  <a:noFill/>
                </a:ln>
                <a:solidFill>
                  <a:srgbClr val="000000"/>
                </a:solidFill>
                <a:effectLst/>
                <a:latin typeface="Open Sans" panose="020B0606030504020204" pitchFamily="34" charset="0"/>
                <a:cs typeface="Open Sans" panose="020B0606030504020204" pitchFamily="34" charset="0"/>
              </a:rPr>
              <a:t>n</a:t>
            </a:r>
            <a:r>
              <a:rPr kumimoji="0" lang="en-US" altLang="en-US" sz="10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(known, modeled data)</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CDF927B-75A7-417E-8288-E6E5941D237C}"/>
              </a:ext>
            </a:extLst>
          </p:cNvPr>
          <p:cNvPicPr>
            <a:picLocks noChangeAspect="1"/>
          </p:cNvPicPr>
          <p:nvPr/>
        </p:nvPicPr>
        <p:blipFill>
          <a:blip r:embed="rId3"/>
          <a:stretch>
            <a:fillRect/>
          </a:stretch>
        </p:blipFill>
        <p:spPr>
          <a:xfrm>
            <a:off x="8813800" y="2971800"/>
            <a:ext cx="2667000" cy="1778000"/>
          </a:xfrm>
          <a:prstGeom prst="rect">
            <a:avLst/>
          </a:prstGeom>
        </p:spPr>
      </p:pic>
    </p:spTree>
    <p:extLst>
      <p:ext uri="{BB962C8B-B14F-4D97-AF65-F5344CB8AC3E}">
        <p14:creationId xmlns:p14="http://schemas.microsoft.com/office/powerpoint/2010/main" val="400744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06AC-765E-443C-A2C0-58192B1FF5F4}"/>
              </a:ext>
            </a:extLst>
          </p:cNvPr>
          <p:cNvSpPr>
            <a:spLocks noGrp="1"/>
          </p:cNvSpPr>
          <p:nvPr>
            <p:ph type="title"/>
          </p:nvPr>
        </p:nvSpPr>
        <p:spPr>
          <a:xfrm>
            <a:off x="508000" y="906360"/>
            <a:ext cx="11277600" cy="1143000"/>
          </a:xfrm>
        </p:spPr>
        <p:txBody>
          <a:bodyPr/>
          <a:lstStyle/>
          <a:p>
            <a:r>
              <a:rPr lang="en-US" dirty="0"/>
              <a:t>A basic statistic model: fair coin test</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45C169-6FE4-4697-8E0A-7142F4B3BBB3}"/>
                  </a:ext>
                </a:extLst>
              </p:cNvPr>
              <p:cNvSpPr>
                <a:spLocks noGrp="1"/>
              </p:cNvSpPr>
              <p:nvPr>
                <p:ph idx="1"/>
              </p:nvPr>
            </p:nvSpPr>
            <p:spPr>
              <a:xfrm>
                <a:off x="330200" y="1804783"/>
                <a:ext cx="11633200" cy="4144963"/>
              </a:xfrm>
            </p:spPr>
            <p:txBody>
              <a:bodyPr/>
              <a:lstStyle/>
              <a:p>
                <a:r>
                  <a:rPr lang="en-US" dirty="0"/>
                  <a:t>Step 1: build a Bayesian model based on the question</a:t>
                </a:r>
              </a:p>
              <a:p>
                <a:endParaRPr lang="en-US" sz="1400" dirty="0"/>
              </a:p>
              <a:p>
                <a:pPr lvl="1"/>
                <a:r>
                  <a:rPr lang="en-US" dirty="0"/>
                  <a:t>Prior distribution: our previous knowledge</a:t>
                </a:r>
              </a:p>
              <a:p>
                <a:pPr marL="457200" lvl="1" indent="0">
                  <a:buNone/>
                </a:pPr>
                <a:r>
                  <a:rPr lang="da-DK" b="0" i="0" u="none" strike="noStrike" dirty="0">
                    <a:solidFill>
                      <a:srgbClr val="000000"/>
                    </a:solidFill>
                    <a:effectLst/>
                    <a:latin typeface="MathJax_Math-italic"/>
                  </a:rPr>
                  <a:t>p</a:t>
                </a:r>
                <a:r>
                  <a:rPr lang="da-DK" b="0" i="0" u="none" strike="noStrike" dirty="0">
                    <a:solidFill>
                      <a:srgbClr val="000000"/>
                    </a:solidFill>
                    <a:effectLst/>
                    <a:latin typeface="MathJax_Main"/>
                  </a:rPr>
                  <a:t>(</a:t>
                </a:r>
                <a:r>
                  <a:rPr lang="da-DK" b="0" i="0" u="none" strike="noStrike" dirty="0">
                    <a:solidFill>
                      <a:srgbClr val="000000"/>
                    </a:solidFill>
                    <a:effectLst/>
                    <a:latin typeface="MathJax_Math-italic"/>
                  </a:rPr>
                  <a:t>θ</a:t>
                </a:r>
                <a:r>
                  <a:rPr lang="da-DK" b="0" i="0" u="none" strike="noStrike" dirty="0">
                    <a:solidFill>
                      <a:srgbClr val="000000"/>
                    </a:solidFill>
                    <a:effectLst/>
                    <a:latin typeface="MathJax_Main"/>
                  </a:rPr>
                  <a:t>)=Uniform(</a:t>
                </a:r>
                <a:r>
                  <a:rPr lang="da-DK" b="0" i="0" u="none" strike="noStrike" dirty="0">
                    <a:solidFill>
                      <a:srgbClr val="000000"/>
                    </a:solidFill>
                    <a:effectLst/>
                    <a:latin typeface="MathJax_Math-italic"/>
                  </a:rPr>
                  <a:t>θ</a:t>
                </a:r>
                <a:r>
                  <a:rPr lang="da-DK" b="0" i="0" u="none" strike="noStrike" dirty="0">
                    <a:solidFill>
                      <a:srgbClr val="000000"/>
                    </a:solidFill>
                    <a:effectLst/>
                    <a:latin typeface="MathJax_Main"/>
                  </a:rPr>
                  <a:t>|0,1)</a:t>
                </a:r>
                <a:br>
                  <a:rPr lang="da-DK" dirty="0"/>
                </a:br>
                <a:endParaRPr lang="en-US" sz="1400" dirty="0"/>
              </a:p>
              <a:p>
                <a:pPr lvl="1"/>
                <a:r>
                  <a:rPr lang="en-US" dirty="0"/>
                  <a:t>Likelihood: the product of the probability that we observe the toss results given the specific theta</a:t>
                </a:r>
              </a:p>
              <a:p>
                <a:pPr marL="457200" lvl="1" indent="0">
                  <a:buNone/>
                </a:pPr>
                <a14:m>
                  <m:oMath xmlns:m="http://schemas.openxmlformats.org/officeDocument/2006/math">
                    <m:r>
                      <m:rPr>
                        <m:nor/>
                      </m:rPr>
                      <a:rPr lang="da-DK" i="1" dirty="0" smtClean="0">
                        <a:solidFill>
                          <a:srgbClr val="000000"/>
                        </a:solidFill>
                        <a:latin typeface="MathJax_Math-italic"/>
                      </a:rPr>
                      <m:t>p</m:t>
                    </m:r>
                    <m:r>
                      <m:rPr>
                        <m:nor/>
                      </m:rPr>
                      <a:rPr lang="da-DK" i="1" dirty="0" smtClean="0">
                        <a:solidFill>
                          <a:srgbClr val="000000"/>
                        </a:solidFill>
                        <a:latin typeface="MathJax_Math-italic"/>
                      </a:rPr>
                      <m:t>(</m:t>
                    </m:r>
                    <m:r>
                      <m:rPr>
                        <m:nor/>
                      </m:rPr>
                      <a:rPr lang="en-US" b="0" i="1" dirty="0" smtClean="0">
                        <a:solidFill>
                          <a:srgbClr val="000000"/>
                        </a:solidFill>
                        <a:latin typeface="MathJax_Math-italic"/>
                      </a:rPr>
                      <m:t>y</m:t>
                    </m:r>
                    <m:r>
                      <m:rPr>
                        <m:nor/>
                      </m:rPr>
                      <a:rPr lang="en-US" b="0" i="1" dirty="0" smtClean="0">
                        <a:solidFill>
                          <a:srgbClr val="000000"/>
                        </a:solidFill>
                        <a:latin typeface="MathJax_Math-italic"/>
                      </a:rPr>
                      <m:t>|</m:t>
                    </m:r>
                    <m:r>
                      <m:rPr>
                        <m:sty m:val="p"/>
                      </m:rPr>
                      <a:rPr lang="en-US" b="0" i="1" dirty="0" smtClean="0">
                        <a:solidFill>
                          <a:srgbClr val="000000"/>
                        </a:solidFill>
                        <a:latin typeface="Cambria Math" panose="02040503050406030204" pitchFamily="18" charset="0"/>
                      </a:rPr>
                      <m:t>θ</m:t>
                    </m:r>
                    <m:r>
                      <m:rPr>
                        <m:nor/>
                      </m:rPr>
                      <a:rPr lang="el-GR" i="1" dirty="0">
                        <a:solidFill>
                          <a:srgbClr val="000000"/>
                        </a:solidFill>
                        <a:latin typeface="MathJax_Math-italic"/>
                      </a:rPr>
                      <m:t>)</m:t>
                    </m:r>
                    <m:r>
                      <a:rPr lang="en-US" i="1" smtClean="0">
                        <a:latin typeface="Cambria Math" panose="02040503050406030204" pitchFamily="18" charset="0"/>
                      </a:rPr>
                      <m:t>=</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𝐵𝑒𝑟𝑛𝑜𝑢𝑙𝑙𝑖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nary>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smtClean="0">
                                <a:latin typeface="Cambria Math" panose="02040503050406030204" pitchFamily="18" charset="0"/>
                              </a:rPr>
                            </m:ctrlPr>
                          </m:sSupPr>
                          <m:e>
                            <m:r>
                              <a:rPr lang="en-US" i="1">
                                <a:latin typeface="Cambria Math" panose="02040503050406030204" pitchFamily="18" charset="0"/>
                              </a:rPr>
                              <m:t>𝜃</m:t>
                            </m:r>
                          </m:e>
                          <m:sup>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sup>
                        </m:sSup>
                      </m:e>
                    </m:nary>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rPr>
                          <m:t>𝜃</m:t>
                        </m:r>
                        <m:r>
                          <a:rPr lang="en-US" b="0" i="1" smtClean="0">
                            <a:latin typeface="Cambria Math" panose="02040503050406030204" pitchFamily="18" charset="0"/>
                          </a:rPr>
                          <m:t>)</m:t>
                        </m:r>
                      </m:e>
                      <m:sup>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sup>
                    </m:sSup>
                  </m:oMath>
                </a14:m>
                <a:endParaRPr lang="en-US" dirty="0"/>
              </a:p>
              <a:p>
                <a:pPr marL="457200" lvl="1" indent="0">
                  <a:buNone/>
                </a:pPr>
                <a:endParaRPr lang="en-US" sz="1400" dirty="0"/>
              </a:p>
              <a:p>
                <a:pPr lvl="1"/>
                <a:r>
                  <a:rPr lang="en-US" dirty="0"/>
                  <a:t>Posterior distribution: how likely the coin is fair based on our observation</a:t>
                </a:r>
              </a:p>
              <a:p>
                <a:pPr marL="457200" lvl="1" indent="0">
                  <a:buNone/>
                </a:pPr>
                <a:r>
                  <a:rPr lang="en-US" dirty="0"/>
                  <a:t>p(</a:t>
                </a:r>
                <a:r>
                  <a:rPr lang="el-GR" dirty="0"/>
                  <a:t>θ|</a:t>
                </a:r>
                <a:r>
                  <a:rPr lang="en-US" dirty="0"/>
                  <a:t>y)∝p(</a:t>
                </a:r>
                <a:r>
                  <a:rPr lang="el-GR" dirty="0"/>
                  <a:t>θ)</a:t>
                </a:r>
                <a:r>
                  <a:rPr lang="en-US" dirty="0"/>
                  <a:t>p(y|</a:t>
                </a:r>
                <a:r>
                  <a:rPr lang="el-GR" dirty="0"/>
                  <a:t>θ)</a:t>
                </a:r>
                <a:br>
                  <a:rPr lang="el-GR" dirty="0"/>
                </a:br>
                <a:endParaRPr lang="en-US" dirty="0"/>
              </a:p>
            </p:txBody>
          </p:sp>
        </mc:Choice>
        <mc:Fallback>
          <p:sp>
            <p:nvSpPr>
              <p:cNvPr id="3" name="Content Placeholder 2">
                <a:extLst>
                  <a:ext uri="{FF2B5EF4-FFF2-40B4-BE49-F238E27FC236}">
                    <a16:creationId xmlns:a16="http://schemas.microsoft.com/office/drawing/2014/main" id="{0045C169-6FE4-4697-8E0A-7142F4B3BBB3}"/>
                  </a:ext>
                </a:extLst>
              </p:cNvPr>
              <p:cNvSpPr>
                <a:spLocks noGrp="1" noRot="1" noChangeAspect="1" noMove="1" noResize="1" noEditPoints="1" noAdjustHandles="1" noChangeArrowheads="1" noChangeShapeType="1" noTextEdit="1"/>
              </p:cNvSpPr>
              <p:nvPr>
                <p:ph idx="1"/>
              </p:nvPr>
            </p:nvSpPr>
            <p:spPr>
              <a:xfrm>
                <a:off x="330200" y="1804783"/>
                <a:ext cx="11633200" cy="4144963"/>
              </a:xfrm>
              <a:blipFill>
                <a:blip r:embed="rId3"/>
                <a:stretch>
                  <a:fillRect l="-1205" t="-1912" r="-1257" b="-20441"/>
                </a:stretch>
              </a:blipFill>
            </p:spPr>
            <p:txBody>
              <a:bodyPr/>
              <a:lstStyle/>
              <a:p>
                <a:r>
                  <a:rPr lang="en-US">
                    <a:noFill/>
                  </a:rPr>
                  <a:t> </a:t>
                </a:r>
              </a:p>
            </p:txBody>
          </p:sp>
        </mc:Fallback>
      </mc:AlternateContent>
      <p:sp>
        <p:nvSpPr>
          <p:cNvPr id="4" name="Rectangle 1">
            <a:extLst>
              <a:ext uri="{FF2B5EF4-FFF2-40B4-BE49-F238E27FC236}">
                <a16:creationId xmlns:a16="http://schemas.microsoft.com/office/drawing/2014/main" id="{2B87712F-19EC-4E64-A3A1-AB954C15645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Open Sans" panose="020B0606030504020204" pitchFamily="34" charset="0"/>
                <a:ea typeface="MathJax_Math-italic"/>
                <a:cs typeface="Open Sans" panose="020B0606030504020204" pitchFamily="34" charset="0"/>
              </a:rPr>
              <a:t>y</a:t>
            </a:r>
            <a:r>
              <a:rPr kumimoji="0" lang="en-US" altLang="en-US" sz="900" b="0" i="0" u="none" strike="noStrike" cap="none" normalizeH="0" baseline="0">
                <a:ln>
                  <a:noFill/>
                </a:ln>
                <a:solidFill>
                  <a:srgbClr val="000000"/>
                </a:solidFill>
                <a:effectLst/>
                <a:latin typeface="Open Sans" panose="020B0606030504020204" pitchFamily="34" charset="0"/>
                <a:ea typeface="MathJax_Math-italic"/>
                <a:cs typeface="Open Sans" panose="020B0606030504020204" pitchFamily="34" charset="0"/>
              </a:rPr>
              <a:t>n</a:t>
            </a:r>
            <a:r>
              <a:rPr kumimoji="0" lang="en-US" altLang="en-US" sz="1200" b="0" i="0" u="none" strike="noStrike" cap="none" normalizeH="0" baseline="0">
                <a:ln>
                  <a:noFill/>
                </a:ln>
                <a:solidFill>
                  <a:srgbClr val="000000"/>
                </a:solidFill>
                <a:effectLst/>
                <a:latin typeface="Open Sans" panose="020B0606030504020204" pitchFamily="34" charset="0"/>
                <a:ea typeface="MathJax_Main"/>
                <a:cs typeface="Open Sans" panose="020B0606030504020204" pitchFamily="34" charset="0"/>
              </a:rPr>
              <a:t>∈{0,1}</a:t>
            </a:r>
            <a:r>
              <a:rPr kumimoji="0" lang="en-US" altLang="en-US" sz="1000" b="0" i="0" u="none" strike="noStrike" cap="none" normalizeH="0" baseline="0">
                <a:ln>
                  <a:noFill/>
                </a:ln>
                <a:solidFill>
                  <a:srgbClr val="000000"/>
                </a:solidFill>
                <a:effectLst/>
                <a:latin typeface="Open Sans" panose="020B0606030504020204" pitchFamily="34" charset="0"/>
                <a:ea typeface="inherit"/>
                <a:cs typeface="Open Sans" panose="020B0606030504020204" pitchFamily="34" charset="0"/>
              </a:rPr>
              <a:t>yn∈{0,1}</a:t>
            </a:r>
            <a:r>
              <a:rPr kumimoji="0" lang="en-US" altLang="en-US" sz="10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result of trial </a:t>
            </a:r>
            <a:r>
              <a:rPr kumimoji="0" lang="en-US" altLang="en-US" sz="1000" b="0" i="1" u="none" strike="noStrike" cap="none" normalizeH="0" baseline="0">
                <a:ln>
                  <a:noFill/>
                </a:ln>
                <a:solidFill>
                  <a:srgbClr val="000000"/>
                </a:solidFill>
                <a:effectLst/>
                <a:latin typeface="Open Sans" panose="020B0606030504020204" pitchFamily="34" charset="0"/>
                <a:cs typeface="Open Sans" panose="020B0606030504020204" pitchFamily="34" charset="0"/>
              </a:rPr>
              <a:t>n</a:t>
            </a:r>
            <a:r>
              <a:rPr kumimoji="0" lang="en-US" altLang="en-US" sz="10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(known, modeled data)</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7CA50C0-8CA3-496A-BEC9-7E862CFC876B}"/>
              </a:ext>
            </a:extLst>
          </p:cNvPr>
          <p:cNvPicPr>
            <a:picLocks noChangeAspect="1"/>
          </p:cNvPicPr>
          <p:nvPr/>
        </p:nvPicPr>
        <p:blipFill>
          <a:blip r:embed="rId4"/>
          <a:stretch>
            <a:fillRect/>
          </a:stretch>
        </p:blipFill>
        <p:spPr>
          <a:xfrm>
            <a:off x="5813425" y="3276600"/>
            <a:ext cx="5972175" cy="3352800"/>
          </a:xfrm>
          <a:prstGeom prst="rect">
            <a:avLst/>
          </a:prstGeom>
        </p:spPr>
      </p:pic>
    </p:spTree>
    <p:extLst>
      <p:ext uri="{BB962C8B-B14F-4D97-AF65-F5344CB8AC3E}">
        <p14:creationId xmlns:p14="http://schemas.microsoft.com/office/powerpoint/2010/main" val="160109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additive="base">
                                        <p:cTn id="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additive="base">
                                        <p:cTn id="2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54EF-286B-4B2D-A2A5-F2EBD3BD255C}"/>
              </a:ext>
            </a:extLst>
          </p:cNvPr>
          <p:cNvSpPr>
            <a:spLocks noGrp="1"/>
          </p:cNvSpPr>
          <p:nvPr>
            <p:ph type="title"/>
          </p:nvPr>
        </p:nvSpPr>
        <p:spPr/>
        <p:txBody>
          <a:bodyPr/>
          <a:lstStyle/>
          <a:p>
            <a:r>
              <a:rPr lang="en-US" dirty="0"/>
              <a:t>A basic statistic model: fair coin test</a:t>
            </a:r>
          </a:p>
        </p:txBody>
      </p:sp>
      <p:sp>
        <p:nvSpPr>
          <p:cNvPr id="3" name="Content Placeholder 2">
            <a:extLst>
              <a:ext uri="{FF2B5EF4-FFF2-40B4-BE49-F238E27FC236}">
                <a16:creationId xmlns:a16="http://schemas.microsoft.com/office/drawing/2014/main" id="{832DC2C3-54E2-4C82-A47D-9D41B416603B}"/>
              </a:ext>
            </a:extLst>
          </p:cNvPr>
          <p:cNvSpPr>
            <a:spLocks noGrp="1"/>
          </p:cNvSpPr>
          <p:nvPr>
            <p:ph idx="1"/>
          </p:nvPr>
        </p:nvSpPr>
        <p:spPr>
          <a:xfrm>
            <a:off x="711200" y="1752600"/>
            <a:ext cx="10871200" cy="4144963"/>
          </a:xfrm>
        </p:spPr>
        <p:txBody>
          <a:bodyPr/>
          <a:lstStyle/>
          <a:p>
            <a:r>
              <a:rPr lang="en-US" dirty="0"/>
              <a:t>Step 2: create a stan program</a:t>
            </a:r>
          </a:p>
        </p:txBody>
      </p:sp>
      <p:pic>
        <p:nvPicPr>
          <p:cNvPr id="5" name="Picture 4">
            <a:extLst>
              <a:ext uri="{FF2B5EF4-FFF2-40B4-BE49-F238E27FC236}">
                <a16:creationId xmlns:a16="http://schemas.microsoft.com/office/drawing/2014/main" id="{6C445906-42E7-4D73-A87F-7DC86FB3A42A}"/>
              </a:ext>
            </a:extLst>
          </p:cNvPr>
          <p:cNvPicPr>
            <a:picLocks noChangeAspect="1"/>
          </p:cNvPicPr>
          <p:nvPr/>
        </p:nvPicPr>
        <p:blipFill>
          <a:blip r:embed="rId2"/>
          <a:stretch>
            <a:fillRect/>
          </a:stretch>
        </p:blipFill>
        <p:spPr>
          <a:xfrm>
            <a:off x="2057400" y="2395663"/>
            <a:ext cx="6477000" cy="4432840"/>
          </a:xfrm>
          <a:prstGeom prst="rect">
            <a:avLst/>
          </a:prstGeom>
        </p:spPr>
      </p:pic>
    </p:spTree>
    <p:extLst>
      <p:ext uri="{BB962C8B-B14F-4D97-AF65-F5344CB8AC3E}">
        <p14:creationId xmlns:p14="http://schemas.microsoft.com/office/powerpoint/2010/main" val="144274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EE35-C682-4A68-9D55-8B7C16929B99}"/>
              </a:ext>
            </a:extLst>
          </p:cNvPr>
          <p:cNvSpPr>
            <a:spLocks noGrp="1"/>
          </p:cNvSpPr>
          <p:nvPr>
            <p:ph type="title"/>
          </p:nvPr>
        </p:nvSpPr>
        <p:spPr/>
        <p:txBody>
          <a:bodyPr/>
          <a:lstStyle/>
          <a:p>
            <a:r>
              <a:rPr lang="en-US" dirty="0"/>
              <a:t>A basic statistic model: fair coin test</a:t>
            </a:r>
          </a:p>
        </p:txBody>
      </p:sp>
      <p:sp>
        <p:nvSpPr>
          <p:cNvPr id="3" name="Content Placeholder 2">
            <a:extLst>
              <a:ext uri="{FF2B5EF4-FFF2-40B4-BE49-F238E27FC236}">
                <a16:creationId xmlns:a16="http://schemas.microsoft.com/office/drawing/2014/main" id="{C45E0D72-4665-4C95-A3EC-9331588CE095}"/>
              </a:ext>
            </a:extLst>
          </p:cNvPr>
          <p:cNvSpPr>
            <a:spLocks noGrp="1"/>
          </p:cNvSpPr>
          <p:nvPr>
            <p:ph idx="1"/>
          </p:nvPr>
        </p:nvSpPr>
        <p:spPr/>
        <p:txBody>
          <a:bodyPr/>
          <a:lstStyle/>
          <a:p>
            <a:r>
              <a:rPr lang="en-US" dirty="0"/>
              <a:t>Step 3: feed</a:t>
            </a:r>
            <a:r>
              <a:rPr lang="zh-CN" altLang="en-US" dirty="0"/>
              <a:t> </a:t>
            </a:r>
            <a:r>
              <a:rPr lang="en-US" altLang="zh-CN" dirty="0"/>
              <a:t>the</a:t>
            </a:r>
            <a:r>
              <a:rPr lang="zh-CN" altLang="en-US" dirty="0"/>
              <a:t> </a:t>
            </a:r>
            <a:r>
              <a:rPr lang="en-US" altLang="zh-CN" dirty="0"/>
              <a:t>model</a:t>
            </a:r>
            <a:r>
              <a:rPr lang="zh-CN" altLang="en-US" dirty="0"/>
              <a:t> </a:t>
            </a:r>
            <a:r>
              <a:rPr lang="en-US" altLang="zh-CN" dirty="0"/>
              <a:t>with</a:t>
            </a:r>
            <a:r>
              <a:rPr lang="zh-CN" altLang="en-US" dirty="0"/>
              <a:t> </a:t>
            </a:r>
            <a:r>
              <a:rPr lang="en-US" altLang="zh-CN" dirty="0"/>
              <a:t>data</a:t>
            </a:r>
          </a:p>
          <a:p>
            <a:r>
              <a:rPr lang="en-US" dirty="0"/>
              <a:t>Step 4: compile Stan from R</a:t>
            </a:r>
          </a:p>
          <a:p>
            <a:endParaRPr lang="en-US" dirty="0"/>
          </a:p>
        </p:txBody>
      </p:sp>
      <p:pic>
        <p:nvPicPr>
          <p:cNvPr id="5" name="Picture 4">
            <a:extLst>
              <a:ext uri="{FF2B5EF4-FFF2-40B4-BE49-F238E27FC236}">
                <a16:creationId xmlns:a16="http://schemas.microsoft.com/office/drawing/2014/main" id="{A47CE32A-8C8E-49F2-A88F-C090C8912781}"/>
              </a:ext>
            </a:extLst>
          </p:cNvPr>
          <p:cNvPicPr>
            <a:picLocks noChangeAspect="1"/>
          </p:cNvPicPr>
          <p:nvPr/>
        </p:nvPicPr>
        <p:blipFill>
          <a:blip r:embed="rId3"/>
          <a:stretch>
            <a:fillRect/>
          </a:stretch>
        </p:blipFill>
        <p:spPr>
          <a:xfrm>
            <a:off x="956997" y="3189534"/>
            <a:ext cx="10278006" cy="1728295"/>
          </a:xfrm>
          <a:prstGeom prst="rect">
            <a:avLst/>
          </a:prstGeom>
        </p:spPr>
      </p:pic>
    </p:spTree>
    <p:extLst>
      <p:ext uri="{BB962C8B-B14F-4D97-AF65-F5344CB8AC3E}">
        <p14:creationId xmlns:p14="http://schemas.microsoft.com/office/powerpoint/2010/main" val="20517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22CC-559F-4166-939D-EDF84718477F}"/>
              </a:ext>
            </a:extLst>
          </p:cNvPr>
          <p:cNvSpPr>
            <a:spLocks noGrp="1"/>
          </p:cNvSpPr>
          <p:nvPr>
            <p:ph type="title"/>
          </p:nvPr>
        </p:nvSpPr>
        <p:spPr/>
        <p:txBody>
          <a:bodyPr/>
          <a:lstStyle/>
          <a:p>
            <a:r>
              <a:rPr lang="en-US" dirty="0"/>
              <a:t>A simple mathematic model:</a:t>
            </a:r>
          </a:p>
        </p:txBody>
      </p:sp>
      <p:sp>
        <p:nvSpPr>
          <p:cNvPr id="3" name="Content Placeholder 2">
            <a:extLst>
              <a:ext uri="{FF2B5EF4-FFF2-40B4-BE49-F238E27FC236}">
                <a16:creationId xmlns:a16="http://schemas.microsoft.com/office/drawing/2014/main" id="{D949AC10-69EA-414F-9F4C-2933468EDF37}"/>
              </a:ext>
            </a:extLst>
          </p:cNvPr>
          <p:cNvSpPr>
            <a:spLocks noGrp="1"/>
          </p:cNvSpPr>
          <p:nvPr>
            <p:ph idx="1"/>
          </p:nvPr>
        </p:nvSpPr>
        <p:spPr>
          <a:xfrm>
            <a:off x="691535" y="1951037"/>
            <a:ext cx="10871200" cy="4144963"/>
          </a:xfrm>
        </p:spPr>
        <p:txBody>
          <a:bodyPr/>
          <a:lstStyle/>
          <a:p>
            <a:r>
              <a:rPr lang="en-US" dirty="0"/>
              <a:t>Stan has build-in function for solving ordinary differential equations (ODEs).</a:t>
            </a:r>
          </a:p>
          <a:p>
            <a:endParaRPr lang="en-US" dirty="0"/>
          </a:p>
          <a:p>
            <a:r>
              <a:rPr lang="en-US" dirty="0"/>
              <a:t>The function has a strict signature:</a:t>
            </a:r>
          </a:p>
          <a:p>
            <a:endParaRPr lang="en-US" dirty="0"/>
          </a:p>
          <a:p>
            <a:endParaRPr lang="en-US" dirty="0"/>
          </a:p>
          <a:p>
            <a:endParaRPr lang="en-US" dirty="0"/>
          </a:p>
          <a:p>
            <a:r>
              <a:rPr lang="en-US" dirty="0"/>
              <a:t>This function specify the variable types of inputs and outputs</a:t>
            </a:r>
          </a:p>
          <a:p>
            <a:endParaRPr lang="en-US" dirty="0"/>
          </a:p>
        </p:txBody>
      </p:sp>
      <p:pic>
        <p:nvPicPr>
          <p:cNvPr id="5" name="Picture 4">
            <a:extLst>
              <a:ext uri="{FF2B5EF4-FFF2-40B4-BE49-F238E27FC236}">
                <a16:creationId xmlns:a16="http://schemas.microsoft.com/office/drawing/2014/main" id="{6572ED1C-D812-40DA-AB59-38A2D618301C}"/>
              </a:ext>
            </a:extLst>
          </p:cNvPr>
          <p:cNvPicPr>
            <a:picLocks noChangeAspect="1"/>
          </p:cNvPicPr>
          <p:nvPr/>
        </p:nvPicPr>
        <p:blipFill>
          <a:blip r:embed="rId2"/>
          <a:stretch>
            <a:fillRect/>
          </a:stretch>
        </p:blipFill>
        <p:spPr>
          <a:xfrm>
            <a:off x="990600" y="4495800"/>
            <a:ext cx="7790059" cy="1137487"/>
          </a:xfrm>
          <a:prstGeom prst="rect">
            <a:avLst/>
          </a:prstGeom>
        </p:spPr>
      </p:pic>
    </p:spTree>
    <p:extLst>
      <p:ext uri="{BB962C8B-B14F-4D97-AF65-F5344CB8AC3E}">
        <p14:creationId xmlns:p14="http://schemas.microsoft.com/office/powerpoint/2010/main" val="105681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4BC-BC41-4375-9055-39F82B6049BF}"/>
              </a:ext>
            </a:extLst>
          </p:cNvPr>
          <p:cNvSpPr>
            <a:spLocks noGrp="1"/>
          </p:cNvSpPr>
          <p:nvPr>
            <p:ph type="title"/>
          </p:nvPr>
        </p:nvSpPr>
        <p:spPr/>
        <p:txBody>
          <a:bodyPr/>
          <a:lstStyle/>
          <a:p>
            <a:r>
              <a:rPr lang="en-US" dirty="0"/>
              <a:t>An ODE example in Stan</a:t>
            </a:r>
          </a:p>
        </p:txBody>
      </p:sp>
      <p:sp>
        <p:nvSpPr>
          <p:cNvPr id="3" name="Content Placeholder 2">
            <a:extLst>
              <a:ext uri="{FF2B5EF4-FFF2-40B4-BE49-F238E27FC236}">
                <a16:creationId xmlns:a16="http://schemas.microsoft.com/office/drawing/2014/main" id="{8BE25138-997B-45D7-9238-CC47D795D979}"/>
              </a:ext>
            </a:extLst>
          </p:cNvPr>
          <p:cNvSpPr>
            <a:spLocks noGrp="1"/>
          </p:cNvSpPr>
          <p:nvPr>
            <p:ph idx="1"/>
          </p:nvPr>
        </p:nvSpPr>
        <p:spPr>
          <a:xfrm>
            <a:off x="711200" y="1971369"/>
            <a:ext cx="10871200" cy="4144963"/>
          </a:xfrm>
        </p:spPr>
        <p:txBody>
          <a:bodyPr/>
          <a:lstStyle/>
          <a:p>
            <a:endParaRPr lang="en-US" dirty="0"/>
          </a:p>
          <a:p>
            <a:endParaRPr lang="en-US" dirty="0"/>
          </a:p>
          <a:p>
            <a:r>
              <a:rPr lang="en-US" dirty="0"/>
              <a:t>Time, period of measurement </a:t>
            </a:r>
            <a:r>
              <a:rPr lang="en-US" i="1" dirty="0"/>
              <a:t>t</a:t>
            </a:r>
            <a:r>
              <a:rPr lang="en-US" dirty="0"/>
              <a:t>;</a:t>
            </a:r>
          </a:p>
          <a:p>
            <a:r>
              <a:rPr lang="en-US" dirty="0"/>
              <a:t>State, volumes in each compartment </a:t>
            </a:r>
            <a:r>
              <a:rPr lang="en-US" i="1" dirty="0"/>
              <a:t>y</a:t>
            </a:r>
            <a:r>
              <a:rPr lang="en-US" dirty="0"/>
              <a:t>;</a:t>
            </a:r>
          </a:p>
          <a:p>
            <a:r>
              <a:rPr lang="en-US" dirty="0"/>
              <a:t>Theta, parameters that the model estimates;</a:t>
            </a:r>
          </a:p>
          <a:p>
            <a:r>
              <a:rPr lang="en-US" dirty="0" err="1"/>
              <a:t>X_r</a:t>
            </a:r>
            <a:r>
              <a:rPr lang="en-US" dirty="0"/>
              <a:t>, input fixed data;</a:t>
            </a:r>
          </a:p>
          <a:p>
            <a:r>
              <a:rPr lang="en-US" dirty="0" err="1"/>
              <a:t>X_i</a:t>
            </a:r>
            <a:r>
              <a:rPr lang="en-US" dirty="0"/>
              <a:t>, input fixed data;</a:t>
            </a:r>
          </a:p>
          <a:p>
            <a:endParaRPr lang="en-US" dirty="0"/>
          </a:p>
        </p:txBody>
      </p:sp>
      <p:pic>
        <p:nvPicPr>
          <p:cNvPr id="4" name="Picture 3">
            <a:extLst>
              <a:ext uri="{FF2B5EF4-FFF2-40B4-BE49-F238E27FC236}">
                <a16:creationId xmlns:a16="http://schemas.microsoft.com/office/drawing/2014/main" id="{FC379969-7FE0-4771-98D9-97CDB3E245FD}"/>
              </a:ext>
            </a:extLst>
          </p:cNvPr>
          <p:cNvPicPr>
            <a:picLocks noChangeAspect="1"/>
          </p:cNvPicPr>
          <p:nvPr/>
        </p:nvPicPr>
        <p:blipFill>
          <a:blip r:embed="rId3"/>
          <a:stretch>
            <a:fillRect/>
          </a:stretch>
        </p:blipFill>
        <p:spPr>
          <a:xfrm>
            <a:off x="990600" y="1981201"/>
            <a:ext cx="7790059" cy="1137487"/>
          </a:xfrm>
          <a:prstGeom prst="rect">
            <a:avLst/>
          </a:prstGeom>
        </p:spPr>
      </p:pic>
    </p:spTree>
    <p:extLst>
      <p:ext uri="{BB962C8B-B14F-4D97-AF65-F5344CB8AC3E}">
        <p14:creationId xmlns:p14="http://schemas.microsoft.com/office/powerpoint/2010/main" val="117319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4854-11F9-4D1E-B21B-1706C8914DCE}"/>
              </a:ext>
            </a:extLst>
          </p:cNvPr>
          <p:cNvSpPr>
            <a:spLocks noGrp="1"/>
          </p:cNvSpPr>
          <p:nvPr>
            <p:ph type="title"/>
          </p:nvPr>
        </p:nvSpPr>
        <p:spPr>
          <a:xfrm>
            <a:off x="609600" y="609600"/>
            <a:ext cx="10972800" cy="1143000"/>
          </a:xfrm>
        </p:spPr>
        <p:txBody>
          <a:bodyPr/>
          <a:lstStyle/>
          <a:p>
            <a:r>
              <a:rPr lang="en-US" dirty="0"/>
              <a:t>An ODE example in Stan</a:t>
            </a:r>
          </a:p>
        </p:txBody>
      </p:sp>
      <p:pic>
        <p:nvPicPr>
          <p:cNvPr id="5" name="Picture 4">
            <a:extLst>
              <a:ext uri="{FF2B5EF4-FFF2-40B4-BE49-F238E27FC236}">
                <a16:creationId xmlns:a16="http://schemas.microsoft.com/office/drawing/2014/main" id="{6E87ABCB-A0DD-4210-BF46-3C62111A2DCE}"/>
              </a:ext>
            </a:extLst>
          </p:cNvPr>
          <p:cNvPicPr>
            <a:picLocks noChangeAspect="1"/>
          </p:cNvPicPr>
          <p:nvPr/>
        </p:nvPicPr>
        <p:blipFill>
          <a:blip r:embed="rId2"/>
          <a:stretch>
            <a:fillRect/>
          </a:stretch>
        </p:blipFill>
        <p:spPr>
          <a:xfrm>
            <a:off x="76200" y="1524000"/>
            <a:ext cx="5562600" cy="5206318"/>
          </a:xfrm>
          <a:prstGeom prst="rect">
            <a:avLst/>
          </a:prstGeom>
        </p:spPr>
      </p:pic>
      <p:cxnSp>
        <p:nvCxnSpPr>
          <p:cNvPr id="7" name="Straight Arrow Connector 6">
            <a:extLst>
              <a:ext uri="{FF2B5EF4-FFF2-40B4-BE49-F238E27FC236}">
                <a16:creationId xmlns:a16="http://schemas.microsoft.com/office/drawing/2014/main" id="{1A20AFC2-E9DD-4154-AC7A-8E06C2019573}"/>
              </a:ext>
            </a:extLst>
          </p:cNvPr>
          <p:cNvCxnSpPr>
            <a:cxnSpLocks/>
          </p:cNvCxnSpPr>
          <p:nvPr/>
        </p:nvCxnSpPr>
        <p:spPr>
          <a:xfrm flipH="1">
            <a:off x="5029200" y="1981200"/>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B3716C-91AE-42C9-92A3-D608CEDB7CDB}"/>
              </a:ext>
            </a:extLst>
          </p:cNvPr>
          <p:cNvSpPr txBox="1"/>
          <p:nvPr/>
        </p:nvSpPr>
        <p:spPr>
          <a:xfrm>
            <a:off x="6885039" y="1565701"/>
            <a:ext cx="4925961" cy="830997"/>
          </a:xfrm>
          <a:prstGeom prst="rect">
            <a:avLst/>
          </a:prstGeom>
          <a:noFill/>
        </p:spPr>
        <p:txBody>
          <a:bodyPr wrap="square" rtlCol="0">
            <a:spAutoFit/>
          </a:bodyPr>
          <a:lstStyle/>
          <a:p>
            <a:r>
              <a:rPr lang="en-US" sz="2400" dirty="0">
                <a:latin typeface="+mn-lt"/>
              </a:rPr>
              <a:t>Define the name, input and output of the ODE function</a:t>
            </a:r>
          </a:p>
        </p:txBody>
      </p:sp>
      <p:cxnSp>
        <p:nvCxnSpPr>
          <p:cNvPr id="10" name="Straight Arrow Connector 9">
            <a:extLst>
              <a:ext uri="{FF2B5EF4-FFF2-40B4-BE49-F238E27FC236}">
                <a16:creationId xmlns:a16="http://schemas.microsoft.com/office/drawing/2014/main" id="{73B825A9-0C67-4B55-9ECB-DC13E3FD75DA}"/>
              </a:ext>
            </a:extLst>
          </p:cNvPr>
          <p:cNvCxnSpPr>
            <a:cxnSpLocks/>
          </p:cNvCxnSpPr>
          <p:nvPr/>
        </p:nvCxnSpPr>
        <p:spPr>
          <a:xfrm flipH="1" flipV="1">
            <a:off x="2514600" y="3200400"/>
            <a:ext cx="4114800" cy="49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852FCC1-1B8A-4B36-BFE7-9B3A97C22DB4}"/>
              </a:ext>
            </a:extLst>
          </p:cNvPr>
          <p:cNvSpPr txBox="1"/>
          <p:nvPr/>
        </p:nvSpPr>
        <p:spPr>
          <a:xfrm>
            <a:off x="6885039" y="2906911"/>
            <a:ext cx="4925961" cy="1569660"/>
          </a:xfrm>
          <a:prstGeom prst="rect">
            <a:avLst/>
          </a:prstGeom>
          <a:noFill/>
        </p:spPr>
        <p:txBody>
          <a:bodyPr wrap="square" rtlCol="0">
            <a:spAutoFit/>
          </a:bodyPr>
          <a:lstStyle/>
          <a:p>
            <a:r>
              <a:rPr lang="en-US" sz="2400" dirty="0">
                <a:latin typeface="+mn-lt"/>
              </a:rPr>
              <a:t>The population in each compartment</a:t>
            </a:r>
          </a:p>
          <a:p>
            <a:r>
              <a:rPr lang="en-US" sz="2400" dirty="0">
                <a:latin typeface="+mn-lt"/>
              </a:rPr>
              <a:t>S </a:t>
            </a:r>
            <a:r>
              <a:rPr lang="en-US" altLang="zh-CN" sz="2400" dirty="0">
                <a:latin typeface="+mn-lt"/>
              </a:rPr>
              <a:t>—— Susceptible</a:t>
            </a:r>
          </a:p>
          <a:p>
            <a:r>
              <a:rPr lang="en-US" altLang="zh-CN" sz="2400" dirty="0">
                <a:latin typeface="+mn-lt"/>
              </a:rPr>
              <a:t>I —— Infectious</a:t>
            </a:r>
          </a:p>
          <a:p>
            <a:r>
              <a:rPr lang="en-US" altLang="zh-CN" sz="2400" dirty="0">
                <a:latin typeface="+mn-lt"/>
              </a:rPr>
              <a:t>R —— Recovered (Immune)</a:t>
            </a:r>
            <a:endParaRPr lang="en-US" sz="2400" dirty="0">
              <a:latin typeface="+mn-lt"/>
            </a:endParaRPr>
          </a:p>
        </p:txBody>
      </p:sp>
      <p:cxnSp>
        <p:nvCxnSpPr>
          <p:cNvPr id="13" name="Straight Arrow Connector 12">
            <a:extLst>
              <a:ext uri="{FF2B5EF4-FFF2-40B4-BE49-F238E27FC236}">
                <a16:creationId xmlns:a16="http://schemas.microsoft.com/office/drawing/2014/main" id="{0B494B79-F920-4DFB-8087-88FD7AB5C2EA}"/>
              </a:ext>
            </a:extLst>
          </p:cNvPr>
          <p:cNvCxnSpPr>
            <a:cxnSpLocks/>
          </p:cNvCxnSpPr>
          <p:nvPr/>
        </p:nvCxnSpPr>
        <p:spPr>
          <a:xfrm flipH="1" flipV="1">
            <a:off x="3276600" y="4343402"/>
            <a:ext cx="3505200" cy="1142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E06BEC8-B0C1-45DC-A644-5A962F1592C7}"/>
              </a:ext>
            </a:extLst>
          </p:cNvPr>
          <p:cNvSpPr txBox="1"/>
          <p:nvPr/>
        </p:nvSpPr>
        <p:spPr>
          <a:xfrm>
            <a:off x="6919452" y="5048071"/>
            <a:ext cx="4011561" cy="1200329"/>
          </a:xfrm>
          <a:prstGeom prst="rect">
            <a:avLst/>
          </a:prstGeom>
          <a:noFill/>
        </p:spPr>
        <p:txBody>
          <a:bodyPr wrap="square" rtlCol="0">
            <a:spAutoFit/>
          </a:bodyPr>
          <a:lstStyle/>
          <a:p>
            <a:r>
              <a:rPr lang="en-US" sz="2400" dirty="0">
                <a:latin typeface="+mn-lt"/>
              </a:rPr>
              <a:t>Parameters of interests</a:t>
            </a:r>
          </a:p>
          <a:p>
            <a:r>
              <a:rPr lang="en-US" sz="2400" dirty="0">
                <a:latin typeface="+mn-lt"/>
              </a:rPr>
              <a:t>beta </a:t>
            </a:r>
            <a:r>
              <a:rPr lang="en-US" altLang="zh-CN" sz="2400" dirty="0">
                <a:latin typeface="+mn-lt"/>
              </a:rPr>
              <a:t>—— transmissibility</a:t>
            </a:r>
          </a:p>
          <a:p>
            <a:r>
              <a:rPr lang="en-US" altLang="zh-CN" sz="2400" dirty="0">
                <a:latin typeface="+mn-lt"/>
              </a:rPr>
              <a:t>gamma —— rate of recovery</a:t>
            </a:r>
          </a:p>
        </p:txBody>
      </p:sp>
    </p:spTree>
    <p:extLst>
      <p:ext uri="{BB962C8B-B14F-4D97-AF65-F5344CB8AC3E}">
        <p14:creationId xmlns:p14="http://schemas.microsoft.com/office/powerpoint/2010/main" val="207615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4854-11F9-4D1E-B21B-1706C8914DCE}"/>
              </a:ext>
            </a:extLst>
          </p:cNvPr>
          <p:cNvSpPr>
            <a:spLocks noGrp="1"/>
          </p:cNvSpPr>
          <p:nvPr>
            <p:ph type="title"/>
          </p:nvPr>
        </p:nvSpPr>
        <p:spPr>
          <a:xfrm>
            <a:off x="609600" y="609600"/>
            <a:ext cx="10972800" cy="1143000"/>
          </a:xfrm>
        </p:spPr>
        <p:txBody>
          <a:bodyPr/>
          <a:lstStyle/>
          <a:p>
            <a:r>
              <a:rPr lang="en-US" dirty="0"/>
              <a:t>An ODE example in Stan</a:t>
            </a:r>
          </a:p>
        </p:txBody>
      </p:sp>
      <p:pic>
        <p:nvPicPr>
          <p:cNvPr id="5" name="Picture 4">
            <a:extLst>
              <a:ext uri="{FF2B5EF4-FFF2-40B4-BE49-F238E27FC236}">
                <a16:creationId xmlns:a16="http://schemas.microsoft.com/office/drawing/2014/main" id="{6E87ABCB-A0DD-4210-BF46-3C62111A2DCE}"/>
              </a:ext>
            </a:extLst>
          </p:cNvPr>
          <p:cNvPicPr>
            <a:picLocks noChangeAspect="1"/>
          </p:cNvPicPr>
          <p:nvPr/>
        </p:nvPicPr>
        <p:blipFill>
          <a:blip r:embed="rId3"/>
          <a:stretch>
            <a:fillRect/>
          </a:stretch>
        </p:blipFill>
        <p:spPr>
          <a:xfrm>
            <a:off x="76200" y="1524000"/>
            <a:ext cx="5562600" cy="5206318"/>
          </a:xfrm>
          <a:prstGeom prst="rect">
            <a:avLst/>
          </a:prstGeom>
        </p:spPr>
      </p:pic>
      <p:cxnSp>
        <p:nvCxnSpPr>
          <p:cNvPr id="10" name="Straight Arrow Connector 9">
            <a:extLst>
              <a:ext uri="{FF2B5EF4-FFF2-40B4-BE49-F238E27FC236}">
                <a16:creationId xmlns:a16="http://schemas.microsoft.com/office/drawing/2014/main" id="{73B825A9-0C67-4B55-9ECB-DC13E3FD75DA}"/>
              </a:ext>
            </a:extLst>
          </p:cNvPr>
          <p:cNvCxnSpPr>
            <a:cxnSpLocks/>
          </p:cNvCxnSpPr>
          <p:nvPr/>
        </p:nvCxnSpPr>
        <p:spPr>
          <a:xfrm flipH="1">
            <a:off x="4267200" y="3558950"/>
            <a:ext cx="2590800" cy="131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494B79-F920-4DFB-8087-88FD7AB5C2EA}"/>
              </a:ext>
            </a:extLst>
          </p:cNvPr>
          <p:cNvCxnSpPr>
            <a:cxnSpLocks/>
          </p:cNvCxnSpPr>
          <p:nvPr/>
        </p:nvCxnSpPr>
        <p:spPr>
          <a:xfrm flipH="1">
            <a:off x="3886200" y="6001877"/>
            <a:ext cx="297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E06BEC8-B0C1-45DC-A644-5A962F1592C7}"/>
              </a:ext>
            </a:extLst>
          </p:cNvPr>
          <p:cNvSpPr txBox="1"/>
          <p:nvPr/>
        </p:nvSpPr>
        <p:spPr>
          <a:xfrm>
            <a:off x="7162800" y="2958786"/>
            <a:ext cx="4011561" cy="830997"/>
          </a:xfrm>
          <a:prstGeom prst="rect">
            <a:avLst/>
          </a:prstGeom>
          <a:noFill/>
        </p:spPr>
        <p:txBody>
          <a:bodyPr wrap="square" rtlCol="0">
            <a:spAutoFit/>
          </a:bodyPr>
          <a:lstStyle/>
          <a:p>
            <a:r>
              <a:rPr lang="en-US" sz="2400" dirty="0">
                <a:latin typeface="+mn-lt"/>
              </a:rPr>
              <a:t>Equations of the ODE function:</a:t>
            </a:r>
          </a:p>
          <a:p>
            <a:r>
              <a:rPr lang="en-US" sz="2400" dirty="0">
                <a:latin typeface="+mn-lt"/>
              </a:rPr>
              <a:t>Transitions between states</a:t>
            </a:r>
            <a:endParaRPr lang="en-US" altLang="zh-CN" sz="2400" dirty="0">
              <a:latin typeface="+mn-lt"/>
            </a:endParaRPr>
          </a:p>
        </p:txBody>
      </p:sp>
      <p:sp>
        <p:nvSpPr>
          <p:cNvPr id="18" name="TextBox 17">
            <a:extLst>
              <a:ext uri="{FF2B5EF4-FFF2-40B4-BE49-F238E27FC236}">
                <a16:creationId xmlns:a16="http://schemas.microsoft.com/office/drawing/2014/main" id="{0D7232F8-A192-49E2-87D5-C0C419D78F32}"/>
              </a:ext>
            </a:extLst>
          </p:cNvPr>
          <p:cNvSpPr txBox="1"/>
          <p:nvPr/>
        </p:nvSpPr>
        <p:spPr>
          <a:xfrm>
            <a:off x="7130845" y="5586378"/>
            <a:ext cx="4011561" cy="461665"/>
          </a:xfrm>
          <a:prstGeom prst="rect">
            <a:avLst/>
          </a:prstGeom>
          <a:noFill/>
        </p:spPr>
        <p:txBody>
          <a:bodyPr wrap="square" rtlCol="0">
            <a:spAutoFit/>
          </a:bodyPr>
          <a:lstStyle/>
          <a:p>
            <a:r>
              <a:rPr lang="en-US" sz="2400" dirty="0">
                <a:latin typeface="+mn-lt"/>
              </a:rPr>
              <a:t>Output of the ODE function</a:t>
            </a:r>
            <a:endParaRPr lang="en-US" altLang="zh-CN" sz="2400" dirty="0">
              <a:latin typeface="+mn-lt"/>
            </a:endParaRPr>
          </a:p>
        </p:txBody>
      </p:sp>
    </p:spTree>
    <p:extLst>
      <p:ext uri="{BB962C8B-B14F-4D97-AF65-F5344CB8AC3E}">
        <p14:creationId xmlns:p14="http://schemas.microsoft.com/office/powerpoint/2010/main" val="418717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139B-FE4C-4726-959B-A618ED09BB9E}"/>
              </a:ext>
            </a:extLst>
          </p:cNvPr>
          <p:cNvSpPr>
            <a:spLocks noGrp="1"/>
          </p:cNvSpPr>
          <p:nvPr>
            <p:ph type="title"/>
          </p:nvPr>
        </p:nvSpPr>
        <p:spPr/>
        <p:txBody>
          <a:bodyPr/>
          <a:lstStyle/>
          <a:p>
            <a:r>
              <a:rPr lang="en-US" dirty="0"/>
              <a:t>A simple mathematic model</a:t>
            </a:r>
          </a:p>
        </p:txBody>
      </p:sp>
      <p:sp>
        <p:nvSpPr>
          <p:cNvPr id="3" name="Content Placeholder 2">
            <a:extLst>
              <a:ext uri="{FF2B5EF4-FFF2-40B4-BE49-F238E27FC236}">
                <a16:creationId xmlns:a16="http://schemas.microsoft.com/office/drawing/2014/main" id="{3D99953B-E647-45F8-A376-AA7622E492EE}"/>
              </a:ext>
            </a:extLst>
          </p:cNvPr>
          <p:cNvSpPr>
            <a:spLocks noGrp="1"/>
          </p:cNvSpPr>
          <p:nvPr>
            <p:ph idx="1"/>
          </p:nvPr>
        </p:nvSpPr>
        <p:spPr/>
        <p:txBody>
          <a:bodyPr/>
          <a:lstStyle/>
          <a:p>
            <a:r>
              <a:rPr lang="en-US" dirty="0"/>
              <a:t>Step 1: establish a series of ODE functions based on the question (see example above)</a:t>
            </a:r>
          </a:p>
          <a:p>
            <a:r>
              <a:rPr lang="en-US" altLang="zh-CN" dirty="0"/>
              <a:t>Step 2: declare fixed data in the data block and transform data</a:t>
            </a:r>
          </a:p>
          <a:p>
            <a:endParaRPr lang="en-US" dirty="0"/>
          </a:p>
          <a:p>
            <a:endParaRPr lang="en-US" dirty="0"/>
          </a:p>
          <a:p>
            <a:pPr marL="0" indent="0">
              <a:buNone/>
            </a:pPr>
            <a:endParaRPr lang="en-US" dirty="0"/>
          </a:p>
          <a:p>
            <a:pPr marL="0" indent="0">
              <a:buNone/>
            </a:pPr>
            <a:endParaRPr lang="en-US" dirty="0"/>
          </a:p>
          <a:p>
            <a:pPr marL="0" indent="0">
              <a:buNone/>
            </a:pPr>
            <a:r>
              <a:rPr lang="en-US" dirty="0"/>
              <a:t>	</a:t>
            </a:r>
          </a:p>
        </p:txBody>
      </p:sp>
      <p:pic>
        <p:nvPicPr>
          <p:cNvPr id="13" name="Picture 12">
            <a:extLst>
              <a:ext uri="{FF2B5EF4-FFF2-40B4-BE49-F238E27FC236}">
                <a16:creationId xmlns:a16="http://schemas.microsoft.com/office/drawing/2014/main" id="{CC0FA4C8-8813-440A-A06D-EA800CDB075D}"/>
              </a:ext>
            </a:extLst>
          </p:cNvPr>
          <p:cNvPicPr>
            <a:picLocks noChangeAspect="1"/>
          </p:cNvPicPr>
          <p:nvPr/>
        </p:nvPicPr>
        <p:blipFill>
          <a:blip r:embed="rId3"/>
          <a:stretch>
            <a:fillRect/>
          </a:stretch>
        </p:blipFill>
        <p:spPr>
          <a:xfrm>
            <a:off x="838200" y="3698604"/>
            <a:ext cx="3505200" cy="3159396"/>
          </a:xfrm>
          <a:prstGeom prst="rect">
            <a:avLst/>
          </a:prstGeom>
        </p:spPr>
      </p:pic>
      <p:cxnSp>
        <p:nvCxnSpPr>
          <p:cNvPr id="15" name="Straight Arrow Connector 14">
            <a:extLst>
              <a:ext uri="{FF2B5EF4-FFF2-40B4-BE49-F238E27FC236}">
                <a16:creationId xmlns:a16="http://schemas.microsoft.com/office/drawing/2014/main" id="{B753274E-CE6E-4A8A-A715-4CAFFD96341E}"/>
              </a:ext>
            </a:extLst>
          </p:cNvPr>
          <p:cNvCxnSpPr>
            <a:cxnSpLocks/>
          </p:cNvCxnSpPr>
          <p:nvPr/>
        </p:nvCxnSpPr>
        <p:spPr>
          <a:xfrm flipH="1">
            <a:off x="2971800" y="4191000"/>
            <a:ext cx="16764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9B1EB8-90F2-4E4F-AF63-83498C17DEAF}"/>
              </a:ext>
            </a:extLst>
          </p:cNvPr>
          <p:cNvSpPr txBox="1"/>
          <p:nvPr/>
        </p:nvSpPr>
        <p:spPr>
          <a:xfrm>
            <a:off x="4876800" y="3723185"/>
            <a:ext cx="4800600" cy="830997"/>
          </a:xfrm>
          <a:prstGeom prst="rect">
            <a:avLst/>
          </a:prstGeom>
          <a:noFill/>
        </p:spPr>
        <p:txBody>
          <a:bodyPr wrap="square" rtlCol="0">
            <a:spAutoFit/>
          </a:bodyPr>
          <a:lstStyle/>
          <a:p>
            <a:r>
              <a:rPr lang="en-US" sz="2400" dirty="0">
                <a:solidFill>
                  <a:srgbClr val="FF0000"/>
                </a:solidFill>
                <a:latin typeface="+mn-lt"/>
              </a:rPr>
              <a:t>Must define the length of variable y or it will assume it is one </a:t>
            </a:r>
          </a:p>
        </p:txBody>
      </p:sp>
      <p:pic>
        <p:nvPicPr>
          <p:cNvPr id="23" name="Picture 22">
            <a:extLst>
              <a:ext uri="{FF2B5EF4-FFF2-40B4-BE49-F238E27FC236}">
                <a16:creationId xmlns:a16="http://schemas.microsoft.com/office/drawing/2014/main" id="{30C89203-8AAB-416A-BF79-6A8414942A2B}"/>
              </a:ext>
            </a:extLst>
          </p:cNvPr>
          <p:cNvPicPr>
            <a:picLocks noChangeAspect="1"/>
          </p:cNvPicPr>
          <p:nvPr/>
        </p:nvPicPr>
        <p:blipFill>
          <a:blip r:embed="rId4"/>
          <a:stretch>
            <a:fillRect/>
          </a:stretch>
        </p:blipFill>
        <p:spPr>
          <a:xfrm>
            <a:off x="5004619" y="4704470"/>
            <a:ext cx="4215581" cy="2088801"/>
          </a:xfrm>
          <a:prstGeom prst="rect">
            <a:avLst/>
          </a:prstGeom>
        </p:spPr>
      </p:pic>
    </p:spTree>
    <p:extLst>
      <p:ext uri="{BB962C8B-B14F-4D97-AF65-F5344CB8AC3E}">
        <p14:creationId xmlns:p14="http://schemas.microsoft.com/office/powerpoint/2010/main" val="18465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C305-E79D-4BCE-888C-3358AED77B43}"/>
              </a:ext>
            </a:extLst>
          </p:cNvPr>
          <p:cNvSpPr>
            <a:spLocks noGrp="1"/>
          </p:cNvSpPr>
          <p:nvPr>
            <p:ph type="title"/>
          </p:nvPr>
        </p:nvSpPr>
        <p:spPr/>
        <p:txBody>
          <a:bodyPr/>
          <a:lstStyle/>
          <a:p>
            <a:r>
              <a:rPr lang="en-US" dirty="0"/>
              <a:t>Content Table</a:t>
            </a:r>
          </a:p>
        </p:txBody>
      </p:sp>
      <p:sp>
        <p:nvSpPr>
          <p:cNvPr id="3" name="Content Placeholder 2">
            <a:extLst>
              <a:ext uri="{FF2B5EF4-FFF2-40B4-BE49-F238E27FC236}">
                <a16:creationId xmlns:a16="http://schemas.microsoft.com/office/drawing/2014/main" id="{4CD18188-8756-4780-A65E-52FC377BC5C9}"/>
              </a:ext>
            </a:extLst>
          </p:cNvPr>
          <p:cNvSpPr>
            <a:spLocks noGrp="1"/>
          </p:cNvSpPr>
          <p:nvPr>
            <p:ph idx="1"/>
          </p:nvPr>
        </p:nvSpPr>
        <p:spPr/>
        <p:txBody>
          <a:bodyPr/>
          <a:lstStyle/>
          <a:p>
            <a:r>
              <a:rPr lang="en-US" dirty="0"/>
              <a:t>What is Stan?</a:t>
            </a:r>
          </a:p>
          <a:p>
            <a:r>
              <a:rPr lang="en-US" dirty="0"/>
              <a:t>How to install </a:t>
            </a:r>
            <a:r>
              <a:rPr lang="en-US" dirty="0" err="1"/>
              <a:t>Rstan</a:t>
            </a:r>
            <a:r>
              <a:rPr lang="en-US" dirty="0"/>
              <a:t>?</a:t>
            </a:r>
          </a:p>
          <a:p>
            <a:r>
              <a:rPr lang="en-US" dirty="0"/>
              <a:t>Basic syntax in Stan</a:t>
            </a:r>
          </a:p>
          <a:p>
            <a:r>
              <a:rPr lang="en-US" dirty="0"/>
              <a:t>Example 1: a basic statistical model</a:t>
            </a:r>
          </a:p>
          <a:p>
            <a:r>
              <a:rPr lang="en-US" dirty="0"/>
              <a:t>Example 2: a basic mathematical model</a:t>
            </a:r>
          </a:p>
        </p:txBody>
      </p:sp>
    </p:spTree>
    <p:extLst>
      <p:ext uri="{BB962C8B-B14F-4D97-AF65-F5344CB8AC3E}">
        <p14:creationId xmlns:p14="http://schemas.microsoft.com/office/powerpoint/2010/main" val="229987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2149-81CA-43B7-88FA-AB541292AA6F}"/>
              </a:ext>
            </a:extLst>
          </p:cNvPr>
          <p:cNvSpPr>
            <a:spLocks noGrp="1"/>
          </p:cNvSpPr>
          <p:nvPr>
            <p:ph type="title"/>
          </p:nvPr>
        </p:nvSpPr>
        <p:spPr>
          <a:xfrm>
            <a:off x="609600" y="516358"/>
            <a:ext cx="10972800" cy="1143000"/>
          </a:xfrm>
        </p:spPr>
        <p:txBody>
          <a:bodyPr/>
          <a:lstStyle/>
          <a:p>
            <a:r>
              <a:rPr lang="en-US" dirty="0"/>
              <a:t>A simple mathematic model</a:t>
            </a:r>
          </a:p>
        </p:txBody>
      </p:sp>
      <p:sp>
        <p:nvSpPr>
          <p:cNvPr id="3" name="Content Placeholder 2">
            <a:extLst>
              <a:ext uri="{FF2B5EF4-FFF2-40B4-BE49-F238E27FC236}">
                <a16:creationId xmlns:a16="http://schemas.microsoft.com/office/drawing/2014/main" id="{D72BE401-5761-4E5B-8783-360D15AFF0E4}"/>
              </a:ext>
            </a:extLst>
          </p:cNvPr>
          <p:cNvSpPr>
            <a:spLocks noGrp="1"/>
          </p:cNvSpPr>
          <p:nvPr>
            <p:ph idx="1"/>
          </p:nvPr>
        </p:nvSpPr>
        <p:spPr>
          <a:xfrm>
            <a:off x="738239" y="1661318"/>
            <a:ext cx="10871200" cy="4144963"/>
          </a:xfrm>
        </p:spPr>
        <p:txBody>
          <a:bodyPr/>
          <a:lstStyle/>
          <a:p>
            <a:r>
              <a:rPr lang="en-US" dirty="0"/>
              <a:t>Step 3: declare model parameters with constrains:</a:t>
            </a:r>
          </a:p>
          <a:p>
            <a:endParaRPr lang="en-US" dirty="0"/>
          </a:p>
          <a:p>
            <a:pPr marL="0" indent="0">
              <a:buNone/>
            </a:pPr>
            <a:endParaRPr lang="en-US" dirty="0"/>
          </a:p>
          <a:p>
            <a:pPr marL="0" indent="0">
              <a:buNone/>
            </a:pPr>
            <a:endParaRPr lang="en-US" sz="2000" dirty="0"/>
          </a:p>
          <a:p>
            <a:r>
              <a:rPr lang="en-US" dirty="0"/>
              <a:t>Step 4: transform parameters and integrate ODEs</a:t>
            </a:r>
          </a:p>
          <a:p>
            <a:pPr marL="0" indent="0">
              <a:buNone/>
            </a:pPr>
            <a:r>
              <a:rPr lang="en-US" dirty="0"/>
              <a:t>	</a:t>
            </a:r>
          </a:p>
        </p:txBody>
      </p:sp>
      <p:pic>
        <p:nvPicPr>
          <p:cNvPr id="5" name="Picture 4">
            <a:extLst>
              <a:ext uri="{FF2B5EF4-FFF2-40B4-BE49-F238E27FC236}">
                <a16:creationId xmlns:a16="http://schemas.microsoft.com/office/drawing/2014/main" id="{C3F08667-3D2D-4A64-A09A-E36976310226}"/>
              </a:ext>
            </a:extLst>
          </p:cNvPr>
          <p:cNvPicPr>
            <a:picLocks noChangeAspect="1"/>
          </p:cNvPicPr>
          <p:nvPr/>
        </p:nvPicPr>
        <p:blipFill>
          <a:blip r:embed="rId2"/>
          <a:stretch>
            <a:fillRect/>
          </a:stretch>
        </p:blipFill>
        <p:spPr>
          <a:xfrm>
            <a:off x="990600" y="2162197"/>
            <a:ext cx="4127768" cy="1693443"/>
          </a:xfrm>
          <a:prstGeom prst="rect">
            <a:avLst/>
          </a:prstGeom>
        </p:spPr>
      </p:pic>
      <p:cxnSp>
        <p:nvCxnSpPr>
          <p:cNvPr id="7" name="Straight Arrow Connector 6">
            <a:extLst>
              <a:ext uri="{FF2B5EF4-FFF2-40B4-BE49-F238E27FC236}">
                <a16:creationId xmlns:a16="http://schemas.microsoft.com/office/drawing/2014/main" id="{FA45B983-4864-45F1-B282-BA52167BA5F7}"/>
              </a:ext>
            </a:extLst>
          </p:cNvPr>
          <p:cNvCxnSpPr>
            <a:cxnSpLocks/>
          </p:cNvCxnSpPr>
          <p:nvPr/>
        </p:nvCxnSpPr>
        <p:spPr>
          <a:xfrm flipH="1">
            <a:off x="4038600" y="3352800"/>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881FAB-8A07-42B6-B628-5384CD38543D}"/>
              </a:ext>
            </a:extLst>
          </p:cNvPr>
          <p:cNvSpPr txBox="1"/>
          <p:nvPr/>
        </p:nvSpPr>
        <p:spPr>
          <a:xfrm>
            <a:off x="6096000" y="2408753"/>
            <a:ext cx="4419600" cy="1200329"/>
          </a:xfrm>
          <a:prstGeom prst="rect">
            <a:avLst/>
          </a:prstGeom>
          <a:noFill/>
        </p:spPr>
        <p:txBody>
          <a:bodyPr wrap="square" rtlCol="0">
            <a:spAutoFit/>
          </a:bodyPr>
          <a:lstStyle/>
          <a:p>
            <a:r>
              <a:rPr lang="en-US" sz="2400" dirty="0">
                <a:latin typeface="+mn-lt"/>
              </a:rPr>
              <a:t>A parameter that account for overdispersion in negative binomial distribution</a:t>
            </a:r>
          </a:p>
        </p:txBody>
      </p:sp>
      <p:pic>
        <p:nvPicPr>
          <p:cNvPr id="11" name="Picture 10">
            <a:extLst>
              <a:ext uri="{FF2B5EF4-FFF2-40B4-BE49-F238E27FC236}">
                <a16:creationId xmlns:a16="http://schemas.microsoft.com/office/drawing/2014/main" id="{ABDA0F96-7C30-46DC-BD09-263E2FD4987F}"/>
              </a:ext>
            </a:extLst>
          </p:cNvPr>
          <p:cNvPicPr>
            <a:picLocks noChangeAspect="1"/>
          </p:cNvPicPr>
          <p:nvPr/>
        </p:nvPicPr>
        <p:blipFill>
          <a:blip r:embed="rId3"/>
          <a:stretch>
            <a:fillRect/>
          </a:stretch>
        </p:blipFill>
        <p:spPr>
          <a:xfrm>
            <a:off x="1010265" y="4304944"/>
            <a:ext cx="5325218" cy="2553056"/>
          </a:xfrm>
          <a:prstGeom prst="rect">
            <a:avLst/>
          </a:prstGeom>
        </p:spPr>
      </p:pic>
      <p:cxnSp>
        <p:nvCxnSpPr>
          <p:cNvPr id="12" name="Straight Arrow Connector 11">
            <a:extLst>
              <a:ext uri="{FF2B5EF4-FFF2-40B4-BE49-F238E27FC236}">
                <a16:creationId xmlns:a16="http://schemas.microsoft.com/office/drawing/2014/main" id="{A61AB6E9-21A2-4CE1-9CC5-D613774EE30C}"/>
              </a:ext>
            </a:extLst>
          </p:cNvPr>
          <p:cNvCxnSpPr>
            <a:cxnSpLocks/>
          </p:cNvCxnSpPr>
          <p:nvPr/>
        </p:nvCxnSpPr>
        <p:spPr>
          <a:xfrm flipH="1">
            <a:off x="6362522" y="5769679"/>
            <a:ext cx="629030" cy="52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0334EFC-19A2-433F-99E4-2D0E99FAED68}"/>
              </a:ext>
            </a:extLst>
          </p:cNvPr>
          <p:cNvSpPr txBox="1"/>
          <p:nvPr/>
        </p:nvSpPr>
        <p:spPr>
          <a:xfrm>
            <a:off x="6710631" y="4981307"/>
            <a:ext cx="5325217" cy="1200329"/>
          </a:xfrm>
          <a:prstGeom prst="rect">
            <a:avLst/>
          </a:prstGeom>
          <a:noFill/>
        </p:spPr>
        <p:txBody>
          <a:bodyPr wrap="square">
            <a:spAutoFit/>
          </a:bodyPr>
          <a:lstStyle/>
          <a:p>
            <a:r>
              <a:rPr lang="en-US" sz="2400" dirty="0">
                <a:latin typeface="+mn-lt"/>
              </a:rPr>
              <a:t>Stan provides two integrators:</a:t>
            </a:r>
          </a:p>
          <a:p>
            <a:pPr lvl="1"/>
            <a:r>
              <a:rPr lang="en-US" sz="2400" dirty="0">
                <a:latin typeface="+mn-lt"/>
              </a:rPr>
              <a:t>ode_rk45(sir, y0, t0, </a:t>
            </a:r>
            <a:r>
              <a:rPr lang="en-US" sz="2400" dirty="0" err="1">
                <a:latin typeface="+mn-lt"/>
              </a:rPr>
              <a:t>ts</a:t>
            </a:r>
            <a:r>
              <a:rPr lang="en-US" sz="2400" dirty="0">
                <a:latin typeface="+mn-lt"/>
              </a:rPr>
              <a:t>, theta, </a:t>
            </a:r>
            <a:r>
              <a:rPr lang="en-US" sz="2400" dirty="0" err="1">
                <a:latin typeface="+mn-lt"/>
              </a:rPr>
              <a:t>x_r,x_i</a:t>
            </a:r>
            <a:r>
              <a:rPr lang="en-US" sz="2400" dirty="0">
                <a:latin typeface="+mn-lt"/>
              </a:rPr>
              <a:t>);</a:t>
            </a:r>
          </a:p>
          <a:p>
            <a:pPr lvl="1"/>
            <a:r>
              <a:rPr lang="en-US" sz="2400" dirty="0" err="1">
                <a:latin typeface="+mn-lt"/>
              </a:rPr>
              <a:t>ode_bdf</a:t>
            </a:r>
            <a:r>
              <a:rPr lang="en-US" sz="2400" dirty="0">
                <a:latin typeface="+mn-lt"/>
              </a:rPr>
              <a:t> (sir, y0, t0, </a:t>
            </a:r>
            <a:r>
              <a:rPr lang="en-US" sz="2400" dirty="0" err="1">
                <a:latin typeface="+mn-lt"/>
              </a:rPr>
              <a:t>ts</a:t>
            </a:r>
            <a:r>
              <a:rPr lang="en-US" sz="2400" dirty="0">
                <a:latin typeface="+mn-lt"/>
              </a:rPr>
              <a:t>, theta, </a:t>
            </a:r>
            <a:r>
              <a:rPr lang="en-US" sz="2400" dirty="0" err="1">
                <a:latin typeface="+mn-lt"/>
              </a:rPr>
              <a:t>x_r,</a:t>
            </a:r>
            <a:r>
              <a:rPr lang="en-US" altLang="zh-CN" sz="2400" dirty="0" err="1">
                <a:latin typeface="+mn-lt"/>
              </a:rPr>
              <a:t>x_i</a:t>
            </a:r>
            <a:r>
              <a:rPr lang="en-US" sz="2400" dirty="0">
                <a:latin typeface="+mn-lt"/>
              </a:rPr>
              <a:t>);</a:t>
            </a:r>
          </a:p>
        </p:txBody>
      </p:sp>
    </p:spTree>
    <p:extLst>
      <p:ext uri="{BB962C8B-B14F-4D97-AF65-F5344CB8AC3E}">
        <p14:creationId xmlns:p14="http://schemas.microsoft.com/office/powerpoint/2010/main" val="109933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D265-4CCD-453D-98FB-4F96932007C0}"/>
              </a:ext>
            </a:extLst>
          </p:cNvPr>
          <p:cNvSpPr>
            <a:spLocks noGrp="1"/>
          </p:cNvSpPr>
          <p:nvPr>
            <p:ph type="title"/>
          </p:nvPr>
        </p:nvSpPr>
        <p:spPr/>
        <p:txBody>
          <a:bodyPr/>
          <a:lstStyle/>
          <a:p>
            <a:r>
              <a:rPr lang="en-US" dirty="0"/>
              <a:t>A simple mathematic model</a:t>
            </a:r>
          </a:p>
        </p:txBody>
      </p:sp>
      <p:sp>
        <p:nvSpPr>
          <p:cNvPr id="3" name="Content Placeholder 2">
            <a:extLst>
              <a:ext uri="{FF2B5EF4-FFF2-40B4-BE49-F238E27FC236}">
                <a16:creationId xmlns:a16="http://schemas.microsoft.com/office/drawing/2014/main" id="{3336AFD5-8026-44AF-AFDD-53F233340D83}"/>
              </a:ext>
            </a:extLst>
          </p:cNvPr>
          <p:cNvSpPr>
            <a:spLocks noGrp="1"/>
          </p:cNvSpPr>
          <p:nvPr>
            <p:ph idx="1"/>
          </p:nvPr>
        </p:nvSpPr>
        <p:spPr>
          <a:xfrm>
            <a:off x="660400" y="1752600"/>
            <a:ext cx="10871200" cy="4144963"/>
          </a:xfrm>
        </p:spPr>
        <p:txBody>
          <a:bodyPr/>
          <a:lstStyle/>
          <a:p>
            <a:r>
              <a:rPr lang="en-US" dirty="0"/>
              <a:t>Step 5: provide prior distributions and </a:t>
            </a:r>
            <a:r>
              <a:rPr lang="en-US" altLang="zh-CN" dirty="0"/>
              <a:t>the likelihoods</a:t>
            </a:r>
            <a:endParaRPr lang="en-US" dirty="0"/>
          </a:p>
        </p:txBody>
      </p:sp>
      <p:pic>
        <p:nvPicPr>
          <p:cNvPr id="5" name="Picture 4">
            <a:extLst>
              <a:ext uri="{FF2B5EF4-FFF2-40B4-BE49-F238E27FC236}">
                <a16:creationId xmlns:a16="http://schemas.microsoft.com/office/drawing/2014/main" id="{B8B16F95-15E5-4D3F-8ED2-95044A708137}"/>
              </a:ext>
            </a:extLst>
          </p:cNvPr>
          <p:cNvPicPr>
            <a:picLocks noChangeAspect="1"/>
          </p:cNvPicPr>
          <p:nvPr/>
        </p:nvPicPr>
        <p:blipFill>
          <a:blip r:embed="rId2"/>
          <a:stretch>
            <a:fillRect/>
          </a:stretch>
        </p:blipFill>
        <p:spPr>
          <a:xfrm>
            <a:off x="873842" y="2895600"/>
            <a:ext cx="10444316" cy="3069656"/>
          </a:xfrm>
          <a:prstGeom prst="rect">
            <a:avLst/>
          </a:prstGeom>
        </p:spPr>
      </p:pic>
      <p:sp>
        <p:nvSpPr>
          <p:cNvPr id="7" name="TextBox 6">
            <a:extLst>
              <a:ext uri="{FF2B5EF4-FFF2-40B4-BE49-F238E27FC236}">
                <a16:creationId xmlns:a16="http://schemas.microsoft.com/office/drawing/2014/main" id="{D081E886-8729-405B-B5B7-C22EB7C8644A}"/>
              </a:ext>
            </a:extLst>
          </p:cNvPr>
          <p:cNvSpPr txBox="1"/>
          <p:nvPr/>
        </p:nvSpPr>
        <p:spPr>
          <a:xfrm>
            <a:off x="152400" y="6211669"/>
            <a:ext cx="11582399" cy="646331"/>
          </a:xfrm>
          <a:prstGeom prst="rect">
            <a:avLst/>
          </a:prstGeom>
          <a:noFill/>
        </p:spPr>
        <p:txBody>
          <a:bodyPr wrap="square">
            <a:spAutoFit/>
          </a:bodyPr>
          <a:lstStyle/>
          <a:p>
            <a:r>
              <a:rPr lang="en-US" dirty="0"/>
              <a:t>This is an example from:</a:t>
            </a:r>
          </a:p>
          <a:p>
            <a:r>
              <a:rPr lang="en-US" dirty="0"/>
              <a:t>https://mc-stan.org/users/documentation/casestudies/boarding_school_case_study.html#introduction</a:t>
            </a:r>
          </a:p>
        </p:txBody>
      </p:sp>
    </p:spTree>
    <p:extLst>
      <p:ext uri="{BB962C8B-B14F-4D97-AF65-F5344CB8AC3E}">
        <p14:creationId xmlns:p14="http://schemas.microsoft.com/office/powerpoint/2010/main" val="397483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18AA-D116-4024-84D7-F6A6C765520A}"/>
              </a:ext>
            </a:extLst>
          </p:cNvPr>
          <p:cNvSpPr>
            <a:spLocks noGrp="1"/>
          </p:cNvSpPr>
          <p:nvPr>
            <p:ph type="title"/>
          </p:nvPr>
        </p:nvSpPr>
        <p:spPr/>
        <p:txBody>
          <a:bodyPr/>
          <a:lstStyle/>
          <a:p>
            <a:r>
              <a:rPr lang="en-US" dirty="0"/>
              <a:t>A simple mathematic model</a:t>
            </a:r>
          </a:p>
        </p:txBody>
      </p:sp>
      <p:sp>
        <p:nvSpPr>
          <p:cNvPr id="3" name="Content Placeholder 2">
            <a:extLst>
              <a:ext uri="{FF2B5EF4-FFF2-40B4-BE49-F238E27FC236}">
                <a16:creationId xmlns:a16="http://schemas.microsoft.com/office/drawing/2014/main" id="{E7B9BCE4-A3E5-4F44-8C36-6E5C5B867CBE}"/>
              </a:ext>
            </a:extLst>
          </p:cNvPr>
          <p:cNvSpPr>
            <a:spLocks noGrp="1"/>
          </p:cNvSpPr>
          <p:nvPr>
            <p:ph idx="1"/>
          </p:nvPr>
        </p:nvSpPr>
        <p:spPr/>
        <p:txBody>
          <a:bodyPr/>
          <a:lstStyle/>
          <a:p>
            <a:r>
              <a:rPr lang="en-US" dirty="0"/>
              <a:t>Step 6: compile and sample the model from R</a:t>
            </a:r>
          </a:p>
          <a:p>
            <a:endParaRPr lang="en-US" dirty="0"/>
          </a:p>
        </p:txBody>
      </p:sp>
      <p:pic>
        <p:nvPicPr>
          <p:cNvPr id="5" name="Picture 4">
            <a:extLst>
              <a:ext uri="{FF2B5EF4-FFF2-40B4-BE49-F238E27FC236}">
                <a16:creationId xmlns:a16="http://schemas.microsoft.com/office/drawing/2014/main" id="{ABDC65F4-AEE0-4655-845C-9180D64427CF}"/>
              </a:ext>
            </a:extLst>
          </p:cNvPr>
          <p:cNvPicPr>
            <a:picLocks noChangeAspect="1"/>
          </p:cNvPicPr>
          <p:nvPr/>
        </p:nvPicPr>
        <p:blipFill>
          <a:blip r:embed="rId2"/>
          <a:stretch>
            <a:fillRect/>
          </a:stretch>
        </p:blipFill>
        <p:spPr>
          <a:xfrm>
            <a:off x="711200" y="2895600"/>
            <a:ext cx="8051800" cy="3620608"/>
          </a:xfrm>
          <a:prstGeom prst="rect">
            <a:avLst/>
          </a:prstGeom>
        </p:spPr>
      </p:pic>
      <p:cxnSp>
        <p:nvCxnSpPr>
          <p:cNvPr id="7" name="Straight Connector 6">
            <a:extLst>
              <a:ext uri="{FF2B5EF4-FFF2-40B4-BE49-F238E27FC236}">
                <a16:creationId xmlns:a16="http://schemas.microsoft.com/office/drawing/2014/main" id="{EEA76EF0-5A59-43CF-B420-91395893AFE9}"/>
              </a:ext>
            </a:extLst>
          </p:cNvPr>
          <p:cNvCxnSpPr/>
          <p:nvPr/>
        </p:nvCxnSpPr>
        <p:spPr>
          <a:xfrm>
            <a:off x="1219200" y="3200400"/>
            <a:ext cx="533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2EAAA3F1-D41D-4200-A847-5C82D196C8BF}"/>
              </a:ext>
            </a:extLst>
          </p:cNvPr>
          <p:cNvCxnSpPr>
            <a:cxnSpLocks/>
          </p:cNvCxnSpPr>
          <p:nvPr/>
        </p:nvCxnSpPr>
        <p:spPr>
          <a:xfrm>
            <a:off x="1009650" y="3505200"/>
            <a:ext cx="25717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5D376B8D-D891-4CA7-9D0B-57475668E48C}"/>
              </a:ext>
            </a:extLst>
          </p:cNvPr>
          <p:cNvCxnSpPr>
            <a:cxnSpLocks/>
          </p:cNvCxnSpPr>
          <p:nvPr/>
        </p:nvCxnSpPr>
        <p:spPr>
          <a:xfrm>
            <a:off x="1009650" y="3810000"/>
            <a:ext cx="59245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DD44877D-983C-481C-ADDE-4D5E65AC059B}"/>
              </a:ext>
            </a:extLst>
          </p:cNvPr>
          <p:cNvCxnSpPr>
            <a:cxnSpLocks/>
          </p:cNvCxnSpPr>
          <p:nvPr/>
        </p:nvCxnSpPr>
        <p:spPr>
          <a:xfrm>
            <a:off x="1009650" y="5105400"/>
            <a:ext cx="34861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37CF9E71-185A-4088-8D7E-81D1C7901E88}"/>
              </a:ext>
            </a:extLst>
          </p:cNvPr>
          <p:cNvCxnSpPr>
            <a:cxnSpLocks/>
          </p:cNvCxnSpPr>
          <p:nvPr/>
        </p:nvCxnSpPr>
        <p:spPr>
          <a:xfrm>
            <a:off x="1009650" y="5410200"/>
            <a:ext cx="165735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2725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D1D-0A1C-4454-B025-DB8B82167E28}"/>
              </a:ext>
            </a:extLst>
          </p:cNvPr>
          <p:cNvSpPr>
            <a:spLocks noGrp="1"/>
          </p:cNvSpPr>
          <p:nvPr>
            <p:ph type="title"/>
          </p:nvPr>
        </p:nvSpPr>
        <p:spPr/>
        <p:txBody>
          <a:bodyPr/>
          <a:lstStyle/>
          <a:p>
            <a:r>
              <a:rPr lang="en-US" dirty="0"/>
              <a:t>A simple mathematic model</a:t>
            </a:r>
          </a:p>
        </p:txBody>
      </p:sp>
      <p:sp>
        <p:nvSpPr>
          <p:cNvPr id="3" name="Content Placeholder 2">
            <a:extLst>
              <a:ext uri="{FF2B5EF4-FFF2-40B4-BE49-F238E27FC236}">
                <a16:creationId xmlns:a16="http://schemas.microsoft.com/office/drawing/2014/main" id="{900752F0-39B7-4A21-8323-BFF0729E7FD6}"/>
              </a:ext>
            </a:extLst>
          </p:cNvPr>
          <p:cNvSpPr>
            <a:spLocks noGrp="1"/>
          </p:cNvSpPr>
          <p:nvPr>
            <p:ph idx="1"/>
          </p:nvPr>
        </p:nvSpPr>
        <p:spPr/>
        <p:txBody>
          <a:bodyPr/>
          <a:lstStyle/>
          <a:p>
            <a:r>
              <a:rPr lang="en-US" dirty="0"/>
              <a:t>Remember to check inference for convergence:</a:t>
            </a:r>
          </a:p>
          <a:p>
            <a:pPr lvl="1"/>
            <a:r>
              <a:rPr lang="en-US" dirty="0" err="1">
                <a:solidFill>
                  <a:srgbClr val="FF0000"/>
                </a:solidFill>
              </a:rPr>
              <a:t>Rhat</a:t>
            </a:r>
            <a:r>
              <a:rPr lang="en-US" dirty="0">
                <a:solidFill>
                  <a:srgbClr val="FF0000"/>
                </a:solidFill>
              </a:rPr>
              <a:t> is close to 1 (&lt; 1.01)</a:t>
            </a:r>
          </a:p>
          <a:p>
            <a:pPr marL="457200" lvl="1" indent="0">
              <a:buNone/>
            </a:pPr>
            <a:r>
              <a:rPr lang="fr-FR" dirty="0" err="1">
                <a:solidFill>
                  <a:srgbClr val="FF0000"/>
                </a:solidFill>
              </a:rPr>
              <a:t>print</a:t>
            </a:r>
            <a:r>
              <a:rPr lang="fr-FR" dirty="0">
                <a:solidFill>
                  <a:srgbClr val="FF0000"/>
                </a:solidFill>
              </a:rPr>
              <a:t>(</a:t>
            </a:r>
            <a:r>
              <a:rPr lang="fr-FR" dirty="0" err="1">
                <a:solidFill>
                  <a:srgbClr val="FF0000"/>
                </a:solidFill>
              </a:rPr>
              <a:t>fit_sir_negbin</a:t>
            </a:r>
            <a:r>
              <a:rPr lang="fr-FR" dirty="0">
                <a:solidFill>
                  <a:srgbClr val="FF0000"/>
                </a:solidFill>
              </a:rPr>
              <a:t>, pars = </a:t>
            </a:r>
            <a:r>
              <a:rPr lang="en-US" dirty="0">
                <a:solidFill>
                  <a:srgbClr val="FF0000"/>
                </a:solidFill>
              </a:rPr>
              <a:t>c('beta', 'gamma', "R0", "</a:t>
            </a:r>
            <a:r>
              <a:rPr lang="en-US" dirty="0" err="1">
                <a:solidFill>
                  <a:srgbClr val="FF0000"/>
                </a:solidFill>
              </a:rPr>
              <a:t>recovery_time</a:t>
            </a:r>
            <a:r>
              <a:rPr lang="en-US" dirty="0">
                <a:solidFill>
                  <a:srgbClr val="FF0000"/>
                </a:solidFill>
              </a:rPr>
              <a:t>")</a:t>
            </a:r>
            <a:r>
              <a:rPr lang="fr-FR" dirty="0">
                <a:solidFill>
                  <a:srgbClr val="FF0000"/>
                </a:solidFill>
              </a:rPr>
              <a:t>)</a:t>
            </a:r>
            <a:endParaRPr lang="en-US" dirty="0">
              <a:solidFill>
                <a:srgbClr val="FF0000"/>
              </a:solidFill>
            </a:endParaRPr>
          </a:p>
          <a:p>
            <a:pPr lvl="1"/>
            <a:r>
              <a:rPr lang="en-US" dirty="0">
                <a:solidFill>
                  <a:srgbClr val="FF0000"/>
                </a:solidFill>
              </a:rPr>
              <a:t>The marginal posterior densities of different chains largely agree with each other </a:t>
            </a:r>
          </a:p>
          <a:p>
            <a:pPr marL="457200" lvl="1" indent="0">
              <a:buNone/>
            </a:pPr>
            <a:r>
              <a:rPr lang="fr-FR" dirty="0" err="1">
                <a:solidFill>
                  <a:srgbClr val="FF0000"/>
                </a:solidFill>
              </a:rPr>
              <a:t>stan_dens</a:t>
            </a:r>
            <a:r>
              <a:rPr lang="fr-FR" dirty="0">
                <a:solidFill>
                  <a:srgbClr val="FF0000"/>
                </a:solidFill>
              </a:rPr>
              <a:t>(</a:t>
            </a:r>
            <a:r>
              <a:rPr lang="fr-FR" dirty="0" err="1">
                <a:solidFill>
                  <a:srgbClr val="FF0000"/>
                </a:solidFill>
              </a:rPr>
              <a:t>fit_sir_negbin</a:t>
            </a:r>
            <a:r>
              <a:rPr lang="fr-FR" dirty="0">
                <a:solidFill>
                  <a:srgbClr val="FF0000"/>
                </a:solidFill>
              </a:rPr>
              <a:t>,</a:t>
            </a:r>
          </a:p>
          <a:p>
            <a:pPr marL="457200" lvl="1" indent="0">
              <a:buNone/>
            </a:pPr>
            <a:r>
              <a:rPr lang="fr-FR" dirty="0">
                <a:solidFill>
                  <a:srgbClr val="FF0000"/>
                </a:solidFill>
              </a:rPr>
              <a:t> pars = </a:t>
            </a:r>
            <a:r>
              <a:rPr lang="en-US" dirty="0">
                <a:solidFill>
                  <a:srgbClr val="FF0000"/>
                </a:solidFill>
              </a:rPr>
              <a:t>c('beta', 'gamma', "R0", "</a:t>
            </a:r>
            <a:r>
              <a:rPr lang="en-US" dirty="0" err="1">
                <a:solidFill>
                  <a:srgbClr val="FF0000"/>
                </a:solidFill>
              </a:rPr>
              <a:t>recovery_time</a:t>
            </a:r>
            <a:r>
              <a:rPr lang="en-US" dirty="0">
                <a:solidFill>
                  <a:srgbClr val="FF0000"/>
                </a:solidFill>
              </a:rPr>
              <a:t>")</a:t>
            </a:r>
          </a:p>
          <a:p>
            <a:pPr marL="457200" lvl="1" indent="0">
              <a:buNone/>
            </a:pPr>
            <a:r>
              <a:rPr lang="fr-FR" dirty="0">
                <a:solidFill>
                  <a:srgbClr val="FF0000"/>
                </a:solidFill>
              </a:rPr>
              <a:t>, </a:t>
            </a:r>
            <a:r>
              <a:rPr lang="fr-FR" dirty="0" err="1">
                <a:solidFill>
                  <a:srgbClr val="FF0000"/>
                </a:solidFill>
              </a:rPr>
              <a:t>separate_chains</a:t>
            </a:r>
            <a:r>
              <a:rPr lang="fr-FR" dirty="0">
                <a:solidFill>
                  <a:srgbClr val="FF0000"/>
                </a:solidFill>
              </a:rPr>
              <a:t> = TRUE)</a:t>
            </a:r>
            <a:endParaRPr lang="en-US" dirty="0">
              <a:solidFill>
                <a:srgbClr val="FF0000"/>
              </a:solidFill>
            </a:endParaRPr>
          </a:p>
          <a:p>
            <a:pPr lvl="1"/>
            <a:endParaRPr lang="en-US" dirty="0">
              <a:solidFill>
                <a:srgbClr val="FF0000"/>
              </a:solidFill>
            </a:endParaRPr>
          </a:p>
        </p:txBody>
      </p:sp>
      <p:pic>
        <p:nvPicPr>
          <p:cNvPr id="5" name="Picture 4">
            <a:extLst>
              <a:ext uri="{FF2B5EF4-FFF2-40B4-BE49-F238E27FC236}">
                <a16:creationId xmlns:a16="http://schemas.microsoft.com/office/drawing/2014/main" id="{258760A4-EB80-4BCD-A9C1-0B52C6EEC47A}"/>
              </a:ext>
            </a:extLst>
          </p:cNvPr>
          <p:cNvPicPr>
            <a:picLocks noChangeAspect="1"/>
          </p:cNvPicPr>
          <p:nvPr/>
        </p:nvPicPr>
        <p:blipFill>
          <a:blip r:embed="rId2"/>
          <a:stretch>
            <a:fillRect/>
          </a:stretch>
        </p:blipFill>
        <p:spPr>
          <a:xfrm>
            <a:off x="8360696" y="4343592"/>
            <a:ext cx="3628104" cy="2421529"/>
          </a:xfrm>
          <a:prstGeom prst="rect">
            <a:avLst/>
          </a:prstGeom>
        </p:spPr>
      </p:pic>
      <p:sp>
        <p:nvSpPr>
          <p:cNvPr id="7" name="TextBox 6">
            <a:extLst>
              <a:ext uri="{FF2B5EF4-FFF2-40B4-BE49-F238E27FC236}">
                <a16:creationId xmlns:a16="http://schemas.microsoft.com/office/drawing/2014/main" id="{CBDAB13E-F5DE-4FD3-B1F2-FB21A379EC98}"/>
              </a:ext>
            </a:extLst>
          </p:cNvPr>
          <p:cNvSpPr txBox="1"/>
          <p:nvPr/>
        </p:nvSpPr>
        <p:spPr>
          <a:xfrm>
            <a:off x="304800" y="6126164"/>
            <a:ext cx="6277896" cy="646331"/>
          </a:xfrm>
          <a:prstGeom prst="rect">
            <a:avLst/>
          </a:prstGeom>
          <a:noFill/>
        </p:spPr>
        <p:txBody>
          <a:bodyPr wrap="square">
            <a:spAutoFit/>
          </a:bodyPr>
          <a:lstStyle/>
          <a:p>
            <a:r>
              <a:rPr lang="en-US" dirty="0"/>
              <a:t>https://mc-stan.org/users/documentation/case-studies/boarding_school_case_study.html#introduction</a:t>
            </a:r>
          </a:p>
        </p:txBody>
      </p:sp>
    </p:spTree>
    <p:extLst>
      <p:ext uri="{BB962C8B-B14F-4D97-AF65-F5344CB8AC3E}">
        <p14:creationId xmlns:p14="http://schemas.microsoft.com/office/powerpoint/2010/main" val="275212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42B9-3CAF-441A-960D-AA0AAB8B3889}"/>
              </a:ext>
            </a:extLst>
          </p:cNvPr>
          <p:cNvSpPr>
            <a:spLocks noGrp="1"/>
          </p:cNvSpPr>
          <p:nvPr>
            <p:ph type="title"/>
          </p:nvPr>
        </p:nvSpPr>
        <p:spPr/>
        <p:txBody>
          <a:bodyPr/>
          <a:lstStyle/>
          <a:p>
            <a:r>
              <a:rPr lang="en-US" dirty="0"/>
              <a:t>Optimization in Stan</a:t>
            </a:r>
          </a:p>
        </p:txBody>
      </p:sp>
      <p:sp>
        <p:nvSpPr>
          <p:cNvPr id="3" name="Content Placeholder 2">
            <a:extLst>
              <a:ext uri="{FF2B5EF4-FFF2-40B4-BE49-F238E27FC236}">
                <a16:creationId xmlns:a16="http://schemas.microsoft.com/office/drawing/2014/main" id="{84109D0F-3483-4D4B-994E-D6E1E6BCE767}"/>
              </a:ext>
            </a:extLst>
          </p:cNvPr>
          <p:cNvSpPr>
            <a:spLocks noGrp="1"/>
          </p:cNvSpPr>
          <p:nvPr>
            <p:ph idx="1"/>
          </p:nvPr>
        </p:nvSpPr>
        <p:spPr/>
        <p:txBody>
          <a:bodyPr/>
          <a:lstStyle/>
          <a:p>
            <a:r>
              <a:rPr lang="en-US" dirty="0"/>
              <a:t>Stan use maximum likelihood estimates (MLE) in the optimization function:</a:t>
            </a:r>
          </a:p>
          <a:p>
            <a:endParaRPr lang="en-US" dirty="0"/>
          </a:p>
          <a:p>
            <a:pPr marL="0" indent="0" algn="l" fontAlgn="base">
              <a:buNone/>
            </a:pPr>
            <a:r>
              <a:rPr lang="en-US" dirty="0">
                <a:solidFill>
                  <a:srgbClr val="000000"/>
                </a:solidFill>
              </a:rPr>
              <a:t>	</a:t>
            </a:r>
            <a:r>
              <a:rPr lang="en-US" b="0" i="0" dirty="0">
                <a:solidFill>
                  <a:srgbClr val="000000"/>
                </a:solidFill>
                <a:effectLst/>
              </a:rPr>
              <a:t>model = </a:t>
            </a:r>
            <a:r>
              <a:rPr lang="en-US" b="0" i="0" dirty="0" err="1">
                <a:solidFill>
                  <a:srgbClr val="0086B3"/>
                </a:solidFill>
                <a:effectLst/>
              </a:rPr>
              <a:t>stan_model</a:t>
            </a:r>
            <a:r>
              <a:rPr lang="en-US" b="0" i="0" dirty="0">
                <a:solidFill>
                  <a:srgbClr val="777777"/>
                </a:solidFill>
                <a:effectLst/>
              </a:rPr>
              <a:t>(</a:t>
            </a:r>
            <a:r>
              <a:rPr lang="en-US" b="0" i="0" dirty="0" err="1">
                <a:solidFill>
                  <a:srgbClr val="000000"/>
                </a:solidFill>
                <a:effectLst/>
              </a:rPr>
              <a:t>model_code</a:t>
            </a:r>
            <a:r>
              <a:rPr lang="en-US" b="0" i="0" dirty="0">
                <a:solidFill>
                  <a:srgbClr val="000000"/>
                </a:solidFill>
                <a:effectLst/>
              </a:rPr>
              <a:t>=</a:t>
            </a:r>
            <a:r>
              <a:rPr lang="en-US" b="0" i="0" dirty="0" err="1">
                <a:solidFill>
                  <a:srgbClr val="000000"/>
                </a:solidFill>
                <a:effectLst/>
              </a:rPr>
              <a:t>bern.</a:t>
            </a:r>
            <a:r>
              <a:rPr lang="en-US" b="0" i="0" dirty="0" err="1">
                <a:solidFill>
                  <a:srgbClr val="0086B3"/>
                </a:solidFill>
                <a:effectLst/>
              </a:rPr>
              <a:t>stan</a:t>
            </a:r>
            <a:r>
              <a:rPr lang="en-US" b="0" i="0" dirty="0">
                <a:solidFill>
                  <a:srgbClr val="777777"/>
                </a:solidFill>
                <a:effectLst/>
              </a:rPr>
              <a:t>)</a:t>
            </a:r>
            <a:endParaRPr lang="en-US" b="0" i="0" dirty="0">
              <a:solidFill>
                <a:srgbClr val="AAAAAA"/>
              </a:solidFill>
              <a:effectLst/>
            </a:endParaRPr>
          </a:p>
          <a:p>
            <a:pPr marL="0" indent="0" algn="l" fontAlgn="base">
              <a:buNone/>
            </a:pPr>
            <a:r>
              <a:rPr lang="en-US" b="0" i="0" dirty="0">
                <a:solidFill>
                  <a:srgbClr val="000000"/>
                </a:solidFill>
                <a:effectLst/>
              </a:rPr>
              <a:t>	</a:t>
            </a:r>
            <a:r>
              <a:rPr lang="en-US" b="0" i="0" dirty="0" err="1">
                <a:solidFill>
                  <a:srgbClr val="000000"/>
                </a:solidFill>
                <a:effectLst/>
              </a:rPr>
              <a:t>mle</a:t>
            </a:r>
            <a:r>
              <a:rPr lang="en-US" b="0" i="0" dirty="0">
                <a:solidFill>
                  <a:srgbClr val="000000"/>
                </a:solidFill>
                <a:effectLst/>
              </a:rPr>
              <a:t> = </a:t>
            </a:r>
            <a:r>
              <a:rPr lang="en-US" b="0" i="0" dirty="0">
                <a:solidFill>
                  <a:srgbClr val="0086B3"/>
                </a:solidFill>
                <a:effectLst/>
              </a:rPr>
              <a:t>optimizing</a:t>
            </a:r>
            <a:r>
              <a:rPr lang="en-US" b="0" i="0" dirty="0">
                <a:solidFill>
                  <a:srgbClr val="777777"/>
                </a:solidFill>
                <a:effectLst/>
              </a:rPr>
              <a:t>(</a:t>
            </a:r>
            <a:r>
              <a:rPr lang="en-US" b="0" i="0" dirty="0">
                <a:solidFill>
                  <a:srgbClr val="000000"/>
                </a:solidFill>
                <a:effectLst/>
              </a:rPr>
              <a:t>model, data=</a:t>
            </a:r>
            <a:r>
              <a:rPr lang="en-US" b="0" i="0" dirty="0">
                <a:solidFill>
                  <a:srgbClr val="0086B3"/>
                </a:solidFill>
                <a:effectLst/>
              </a:rPr>
              <a:t>c</a:t>
            </a:r>
            <a:r>
              <a:rPr lang="en-US" b="0" i="0" dirty="0">
                <a:solidFill>
                  <a:srgbClr val="777777"/>
                </a:solidFill>
                <a:effectLst/>
              </a:rPr>
              <a:t>(</a:t>
            </a:r>
            <a:r>
              <a:rPr lang="en-US" b="0" i="0" dirty="0">
                <a:solidFill>
                  <a:srgbClr val="DD1144"/>
                </a:solidFill>
                <a:effectLst/>
              </a:rPr>
              <a:t>"N"</a:t>
            </a:r>
            <a:r>
              <a:rPr lang="en-US" b="0" i="0" dirty="0">
                <a:solidFill>
                  <a:srgbClr val="000000"/>
                </a:solidFill>
                <a:effectLst/>
              </a:rPr>
              <a:t>, </a:t>
            </a:r>
            <a:r>
              <a:rPr lang="en-US" b="0" i="0" dirty="0">
                <a:solidFill>
                  <a:srgbClr val="DD1144"/>
                </a:solidFill>
                <a:effectLst/>
              </a:rPr>
              <a:t>"y"</a:t>
            </a:r>
            <a:r>
              <a:rPr lang="en-US" b="0" i="0" dirty="0">
                <a:solidFill>
                  <a:srgbClr val="777777"/>
                </a:solidFill>
                <a:effectLst/>
              </a:rPr>
              <a:t>))</a:t>
            </a:r>
            <a:endParaRPr lang="en-US" b="0" i="0" dirty="0">
              <a:solidFill>
                <a:srgbClr val="AAAAAA"/>
              </a:solidFill>
              <a:effectLst/>
            </a:endParaRPr>
          </a:p>
          <a:p>
            <a:pPr marL="0" indent="0">
              <a:buNone/>
            </a:pPr>
            <a:r>
              <a:rPr lang="en-US" b="0" i="0" dirty="0">
                <a:solidFill>
                  <a:srgbClr val="0086B3"/>
                </a:solidFill>
                <a:effectLst/>
              </a:rPr>
              <a:t>	print</a:t>
            </a:r>
            <a:r>
              <a:rPr lang="en-US" b="0" i="0" dirty="0">
                <a:solidFill>
                  <a:srgbClr val="777777"/>
                </a:solidFill>
                <a:effectLst/>
              </a:rPr>
              <a:t>(</a:t>
            </a:r>
            <a:r>
              <a:rPr lang="en-US" b="0" i="0" dirty="0" err="1">
                <a:solidFill>
                  <a:srgbClr val="000000"/>
                </a:solidFill>
                <a:effectLst/>
              </a:rPr>
              <a:t>mle</a:t>
            </a:r>
            <a:r>
              <a:rPr lang="en-US" b="0" i="0" dirty="0">
                <a:solidFill>
                  <a:srgbClr val="000000"/>
                </a:solidFill>
                <a:effectLst/>
              </a:rPr>
              <a:t>, digits=</a:t>
            </a:r>
            <a:r>
              <a:rPr lang="en-US" b="0" i="0" dirty="0">
                <a:solidFill>
                  <a:srgbClr val="009999"/>
                </a:solidFill>
                <a:effectLst/>
              </a:rPr>
              <a:t>2</a:t>
            </a:r>
            <a:r>
              <a:rPr lang="en-US" b="0" i="0" dirty="0">
                <a:solidFill>
                  <a:srgbClr val="777777"/>
                </a:solidFill>
                <a:effectLst/>
              </a:rPr>
              <a:t>)</a:t>
            </a:r>
            <a:endParaRPr lang="en-US" dirty="0"/>
          </a:p>
        </p:txBody>
      </p:sp>
    </p:spTree>
    <p:extLst>
      <p:ext uri="{BB962C8B-B14F-4D97-AF65-F5344CB8AC3E}">
        <p14:creationId xmlns:p14="http://schemas.microsoft.com/office/powerpoint/2010/main" val="219316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BC66-8548-4C33-8339-3953ADEB0FDA}"/>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D15B6F46-E965-4439-A326-CFBEE3C87E85}"/>
              </a:ext>
            </a:extLst>
          </p:cNvPr>
          <p:cNvSpPr>
            <a:spLocks noGrp="1"/>
          </p:cNvSpPr>
          <p:nvPr>
            <p:ph idx="1"/>
          </p:nvPr>
        </p:nvSpPr>
        <p:spPr/>
        <p:txBody>
          <a:bodyPr/>
          <a:lstStyle/>
          <a:p>
            <a:r>
              <a:rPr lang="en-US" dirty="0"/>
              <a:t>Marina </a:t>
            </a:r>
            <a:r>
              <a:rPr lang="en-US" dirty="0" err="1"/>
              <a:t>Antillon</a:t>
            </a:r>
            <a:endParaRPr lang="en-US" dirty="0"/>
          </a:p>
          <a:p>
            <a:r>
              <a:rPr lang="en-US" dirty="0" err="1"/>
              <a:t>Maile</a:t>
            </a:r>
            <a:r>
              <a:rPr lang="en-US" dirty="0"/>
              <a:t> Thayer Phillips</a:t>
            </a:r>
          </a:p>
          <a:p>
            <a:r>
              <a:rPr lang="en-US" dirty="0"/>
              <a:t>Ginny Pitzer</a:t>
            </a:r>
          </a:p>
        </p:txBody>
      </p:sp>
    </p:spTree>
    <p:extLst>
      <p:ext uri="{BB962C8B-B14F-4D97-AF65-F5344CB8AC3E}">
        <p14:creationId xmlns:p14="http://schemas.microsoft.com/office/powerpoint/2010/main" val="137946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173-A306-49AC-9EE1-5A901642B4D9}"/>
              </a:ext>
            </a:extLst>
          </p:cNvPr>
          <p:cNvSpPr>
            <a:spLocks noGrp="1"/>
          </p:cNvSpPr>
          <p:nvPr>
            <p:ph type="title"/>
          </p:nvPr>
        </p:nvSpPr>
        <p:spPr>
          <a:xfrm>
            <a:off x="609600" y="609600"/>
            <a:ext cx="10972800" cy="1143000"/>
          </a:xfrm>
        </p:spPr>
        <p:txBody>
          <a:bodyPr/>
          <a:lstStyle/>
          <a:p>
            <a:r>
              <a:rPr lang="en-US" dirty="0"/>
              <a:t>What is Stan and Why Stan?</a:t>
            </a:r>
          </a:p>
        </p:txBody>
      </p:sp>
      <p:sp>
        <p:nvSpPr>
          <p:cNvPr id="3" name="Content Placeholder 2">
            <a:extLst>
              <a:ext uri="{FF2B5EF4-FFF2-40B4-BE49-F238E27FC236}">
                <a16:creationId xmlns:a16="http://schemas.microsoft.com/office/drawing/2014/main" id="{A9CC2452-4966-44FC-B83B-2BC302AC4BFF}"/>
              </a:ext>
            </a:extLst>
          </p:cNvPr>
          <p:cNvSpPr>
            <a:spLocks noGrp="1"/>
          </p:cNvSpPr>
          <p:nvPr>
            <p:ph idx="1"/>
          </p:nvPr>
        </p:nvSpPr>
        <p:spPr>
          <a:xfrm>
            <a:off x="381000" y="1905000"/>
            <a:ext cx="11566491" cy="4144963"/>
          </a:xfrm>
        </p:spPr>
        <p:txBody>
          <a:bodyPr/>
          <a:lstStyle/>
          <a:p>
            <a:r>
              <a:rPr lang="en-US" b="0" i="0" dirty="0">
                <a:solidFill>
                  <a:srgbClr val="333333"/>
                </a:solidFill>
                <a:effectLst/>
                <a:latin typeface="Helvetica Neue"/>
              </a:rPr>
              <a:t>Stan is an probabilistic programing language </a:t>
            </a:r>
            <a:r>
              <a:rPr lang="en-US" altLang="zh-CN" b="0" i="0" dirty="0">
                <a:solidFill>
                  <a:srgbClr val="333333"/>
                </a:solidFill>
                <a:effectLst/>
                <a:latin typeface="Helvetica Neue"/>
              </a:rPr>
              <a:t>to</a:t>
            </a:r>
            <a:r>
              <a:rPr lang="en-US" b="0" i="0" dirty="0">
                <a:solidFill>
                  <a:srgbClr val="333333"/>
                </a:solidFill>
                <a:effectLst/>
                <a:latin typeface="Helvetica Neue"/>
              </a:rPr>
              <a:t> </a:t>
            </a:r>
            <a:r>
              <a:rPr lang="en-US" dirty="0">
                <a:solidFill>
                  <a:srgbClr val="333333"/>
                </a:solidFill>
                <a:latin typeface="Helvetica Neue"/>
              </a:rPr>
              <a:t>perform Bayesian inference with Hamiltonian Monte Carlo (HMC) written </a:t>
            </a:r>
            <a:r>
              <a:rPr lang="en-US" b="0" i="0" dirty="0">
                <a:solidFill>
                  <a:srgbClr val="333333"/>
                </a:solidFill>
                <a:effectLst/>
                <a:latin typeface="Helvetica Neue"/>
              </a:rPr>
              <a:t>in C++.</a:t>
            </a:r>
          </a:p>
          <a:p>
            <a:endParaRPr lang="en-US" dirty="0">
              <a:solidFill>
                <a:srgbClr val="333333"/>
              </a:solidFill>
              <a:latin typeface="Helvetica Neue"/>
            </a:endParaRPr>
          </a:p>
          <a:p>
            <a:r>
              <a:rPr lang="en-US" b="0" i="0" dirty="0">
                <a:solidFill>
                  <a:srgbClr val="333333"/>
                </a:solidFill>
                <a:effectLst/>
                <a:latin typeface="Helvetica Neue"/>
              </a:rPr>
              <a:t>Fewer iterations required</a:t>
            </a:r>
          </a:p>
          <a:p>
            <a:endParaRPr lang="en-US" dirty="0">
              <a:solidFill>
                <a:srgbClr val="333333"/>
              </a:solidFill>
              <a:latin typeface="Helvetica Neue"/>
            </a:endParaRPr>
          </a:p>
          <a:p>
            <a:r>
              <a:rPr lang="en-US" b="0" i="0" dirty="0">
                <a:solidFill>
                  <a:srgbClr val="333333"/>
                </a:solidFill>
                <a:effectLst/>
                <a:latin typeface="Helvetica Neue"/>
              </a:rPr>
              <a:t>Build-in function for ODE</a:t>
            </a:r>
          </a:p>
          <a:p>
            <a:pPr marL="514350" indent="-514350">
              <a:buFont typeface="+mj-lt"/>
              <a:buAutoNum type="arabicParenR"/>
            </a:pPr>
            <a:endParaRPr lang="it-IT" b="0" i="0" dirty="0">
              <a:effectLst/>
              <a:latin typeface="Roboto" panose="02000000000000000000" pitchFamily="2" charset="0"/>
            </a:endParaRPr>
          </a:p>
          <a:p>
            <a:endParaRPr lang="en-US" dirty="0"/>
          </a:p>
        </p:txBody>
      </p:sp>
      <p:pic>
        <p:nvPicPr>
          <p:cNvPr id="4" name="Picture 3">
            <a:extLst>
              <a:ext uri="{FF2B5EF4-FFF2-40B4-BE49-F238E27FC236}">
                <a16:creationId xmlns:a16="http://schemas.microsoft.com/office/drawing/2014/main" id="{1CA7FBCA-EA1D-4088-9EB8-3044E3B7FA90}"/>
              </a:ext>
            </a:extLst>
          </p:cNvPr>
          <p:cNvPicPr>
            <a:picLocks noChangeAspect="1"/>
          </p:cNvPicPr>
          <p:nvPr/>
        </p:nvPicPr>
        <p:blipFill>
          <a:blip r:embed="rId3"/>
          <a:stretch>
            <a:fillRect/>
          </a:stretch>
        </p:blipFill>
        <p:spPr>
          <a:xfrm>
            <a:off x="6096000" y="3224981"/>
            <a:ext cx="5136953" cy="3025877"/>
          </a:xfrm>
          <a:prstGeom prst="rect">
            <a:avLst/>
          </a:prstGeom>
        </p:spPr>
      </p:pic>
      <p:sp>
        <p:nvSpPr>
          <p:cNvPr id="7" name="TextBox 6">
            <a:extLst>
              <a:ext uri="{FF2B5EF4-FFF2-40B4-BE49-F238E27FC236}">
                <a16:creationId xmlns:a16="http://schemas.microsoft.com/office/drawing/2014/main" id="{73BD7955-F6FA-4095-ACC9-0C5B7E997314}"/>
              </a:ext>
            </a:extLst>
          </p:cNvPr>
          <p:cNvSpPr txBox="1"/>
          <p:nvPr/>
        </p:nvSpPr>
        <p:spPr>
          <a:xfrm>
            <a:off x="6216623" y="6400800"/>
            <a:ext cx="5136953" cy="338554"/>
          </a:xfrm>
          <a:prstGeom prst="rect">
            <a:avLst/>
          </a:prstGeom>
          <a:noFill/>
        </p:spPr>
        <p:txBody>
          <a:bodyPr wrap="square">
            <a:spAutoFit/>
          </a:bodyPr>
          <a:lstStyle/>
          <a:p>
            <a:r>
              <a:rPr lang="en-US" sz="800" dirty="0"/>
              <a:t>https://static1.squarespace.com/static/590c8f23d2b85789e7205e88/t/5ec549e91946263e2c8c84bf/1589987826950/BayesWorkshopDay3.pdf</a:t>
            </a:r>
          </a:p>
        </p:txBody>
      </p:sp>
    </p:spTree>
    <p:extLst>
      <p:ext uri="{BB962C8B-B14F-4D97-AF65-F5344CB8AC3E}">
        <p14:creationId xmlns:p14="http://schemas.microsoft.com/office/powerpoint/2010/main" val="336491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DFD5-9FC0-4B89-AEAB-EB2BA4BE29D7}"/>
              </a:ext>
            </a:extLst>
          </p:cNvPr>
          <p:cNvSpPr>
            <a:spLocks noGrp="1"/>
          </p:cNvSpPr>
          <p:nvPr>
            <p:ph type="title"/>
          </p:nvPr>
        </p:nvSpPr>
        <p:spPr/>
        <p:txBody>
          <a:bodyPr/>
          <a:lstStyle/>
          <a:p>
            <a:r>
              <a:rPr lang="en-US" dirty="0"/>
              <a:t>What is Stan?</a:t>
            </a:r>
          </a:p>
        </p:txBody>
      </p:sp>
      <p:sp>
        <p:nvSpPr>
          <p:cNvPr id="3" name="Content Placeholder 2">
            <a:extLst>
              <a:ext uri="{FF2B5EF4-FFF2-40B4-BE49-F238E27FC236}">
                <a16:creationId xmlns:a16="http://schemas.microsoft.com/office/drawing/2014/main" id="{A09EDC5F-5F8F-4C3F-937A-77C303E2AB9C}"/>
              </a:ext>
            </a:extLst>
          </p:cNvPr>
          <p:cNvSpPr>
            <a:spLocks noGrp="1"/>
          </p:cNvSpPr>
          <p:nvPr>
            <p:ph idx="1"/>
          </p:nvPr>
        </p:nvSpPr>
        <p:spPr>
          <a:xfrm>
            <a:off x="762000" y="1973160"/>
            <a:ext cx="10871200" cy="4144963"/>
          </a:xfrm>
        </p:spPr>
        <p:txBody>
          <a:bodyPr/>
          <a:lstStyle/>
          <a:p>
            <a:r>
              <a:rPr lang="it-IT" b="0" i="0" dirty="0">
                <a:effectLst/>
                <a:latin typeface="Roboto" panose="02000000000000000000" pitchFamily="2" charset="0"/>
              </a:rPr>
              <a:t>A Stan program </a:t>
            </a:r>
          </a:p>
          <a:p>
            <a:pPr marL="514350" indent="-514350">
              <a:buFont typeface="+mj-lt"/>
              <a:buAutoNum type="arabicParenR"/>
            </a:pPr>
            <a:r>
              <a:rPr lang="it-IT" b="0" i="0" dirty="0">
                <a:effectLst/>
                <a:latin typeface="Roboto" panose="02000000000000000000" pitchFamily="2" charset="0"/>
              </a:rPr>
              <a:t>defines a probability model</a:t>
            </a:r>
          </a:p>
          <a:p>
            <a:pPr marL="514350" indent="-514350">
              <a:buFont typeface="+mj-lt"/>
              <a:buAutoNum type="arabicParenR"/>
            </a:pPr>
            <a:r>
              <a:rPr lang="en-US" dirty="0">
                <a:latin typeface="Roboto" panose="02000000000000000000" pitchFamily="2" charset="0"/>
              </a:rPr>
              <a:t>declares data and parameter variables (can be constrained)</a:t>
            </a:r>
          </a:p>
          <a:p>
            <a:pPr marL="514350" indent="-514350">
              <a:buFont typeface="+mj-lt"/>
              <a:buAutoNum type="arabicParenR"/>
            </a:pPr>
            <a:r>
              <a:rPr lang="en-US" dirty="0">
                <a:latin typeface="Roboto" panose="02000000000000000000" pitchFamily="2" charset="0"/>
              </a:rPr>
              <a:t>draws from posterior distributions</a:t>
            </a:r>
          </a:p>
          <a:p>
            <a:pPr marL="514350" indent="-514350">
              <a:buFont typeface="+mj-lt"/>
              <a:buAutoNum type="arabicParenR"/>
            </a:pPr>
            <a:r>
              <a:rPr lang="en-US" dirty="0">
                <a:latin typeface="Roboto" panose="02000000000000000000" pitchFamily="2" charset="0"/>
              </a:rPr>
              <a:t>calculates the log probability density function</a:t>
            </a:r>
          </a:p>
          <a:p>
            <a:endParaRPr lang="en-US" dirty="0"/>
          </a:p>
        </p:txBody>
      </p:sp>
    </p:spTree>
    <p:extLst>
      <p:ext uri="{BB962C8B-B14F-4D97-AF65-F5344CB8AC3E}">
        <p14:creationId xmlns:p14="http://schemas.microsoft.com/office/powerpoint/2010/main" val="98890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68FC-0F83-41A9-A101-C5D59F1BF46C}"/>
              </a:ext>
            </a:extLst>
          </p:cNvPr>
          <p:cNvSpPr>
            <a:spLocks noGrp="1"/>
          </p:cNvSpPr>
          <p:nvPr>
            <p:ph type="title"/>
          </p:nvPr>
        </p:nvSpPr>
        <p:spPr>
          <a:xfrm>
            <a:off x="508000" y="685800"/>
            <a:ext cx="10972800" cy="1143000"/>
          </a:xfrm>
        </p:spPr>
        <p:txBody>
          <a:bodyPr/>
          <a:lstStyle/>
          <a:p>
            <a:r>
              <a:rPr lang="en-US" dirty="0"/>
              <a:t>How to install </a:t>
            </a:r>
            <a:r>
              <a:rPr lang="en-US" dirty="0" err="1"/>
              <a:t>Rstan</a:t>
            </a:r>
            <a:r>
              <a:rPr lang="en-US" dirty="0"/>
              <a:t>?</a:t>
            </a:r>
          </a:p>
        </p:txBody>
      </p:sp>
      <p:sp>
        <p:nvSpPr>
          <p:cNvPr id="3" name="Content Placeholder 2">
            <a:extLst>
              <a:ext uri="{FF2B5EF4-FFF2-40B4-BE49-F238E27FC236}">
                <a16:creationId xmlns:a16="http://schemas.microsoft.com/office/drawing/2014/main" id="{1944B473-6AD6-4A4A-814E-0005D760D05A}"/>
              </a:ext>
            </a:extLst>
          </p:cNvPr>
          <p:cNvSpPr>
            <a:spLocks noGrp="1"/>
          </p:cNvSpPr>
          <p:nvPr>
            <p:ph idx="1"/>
          </p:nvPr>
        </p:nvSpPr>
        <p:spPr>
          <a:xfrm>
            <a:off x="711200" y="1752600"/>
            <a:ext cx="10871200" cy="4144963"/>
          </a:xfrm>
        </p:spPr>
        <p:txBody>
          <a:bodyPr/>
          <a:lstStyle/>
          <a:p>
            <a:r>
              <a:rPr lang="en-US" altLang="zh-CN" dirty="0"/>
              <a:t>Before installing </a:t>
            </a:r>
            <a:r>
              <a:rPr lang="en-US" altLang="zh-CN" dirty="0" err="1"/>
              <a:t>Rstan</a:t>
            </a:r>
            <a:r>
              <a:rPr lang="en-US" altLang="zh-CN" dirty="0"/>
              <a:t>, you will need to configure C++ toolchain for your respective operating system</a:t>
            </a:r>
          </a:p>
          <a:p>
            <a:pPr lvl="1"/>
            <a:r>
              <a:rPr lang="en-US" b="0" i="0" u="none" strike="noStrike" dirty="0">
                <a:solidFill>
                  <a:srgbClr val="24292E"/>
                </a:solidFill>
                <a:effectLst/>
                <a:latin typeface="-apple-system"/>
                <a:hlinkClick r:id="rId2"/>
              </a:rPr>
              <a:t>Windows - Configuring C++ Toolchain</a:t>
            </a:r>
            <a:endParaRPr lang="en-US" b="0" i="0" dirty="0">
              <a:solidFill>
                <a:srgbClr val="24292E"/>
              </a:solidFill>
              <a:effectLst/>
              <a:latin typeface="-apple-system"/>
            </a:endParaRPr>
          </a:p>
          <a:p>
            <a:pPr lvl="1"/>
            <a:r>
              <a:rPr lang="en-US" b="0" i="0" u="none" strike="noStrike" dirty="0">
                <a:solidFill>
                  <a:srgbClr val="24292E"/>
                </a:solidFill>
                <a:effectLst/>
                <a:latin typeface="-apple-system"/>
                <a:hlinkClick r:id="rId3"/>
              </a:rPr>
              <a:t>Mac - Configuring C++ Toolchain</a:t>
            </a:r>
            <a:endParaRPr lang="en-US" b="0" i="0" dirty="0">
              <a:solidFill>
                <a:srgbClr val="24292E"/>
              </a:solidFill>
              <a:effectLst/>
              <a:latin typeface="-apple-system"/>
            </a:endParaRPr>
          </a:p>
          <a:p>
            <a:pPr lvl="1"/>
            <a:r>
              <a:rPr lang="en-US" b="0" i="0" u="none" strike="noStrike" dirty="0">
                <a:solidFill>
                  <a:srgbClr val="24292E"/>
                </a:solidFill>
                <a:effectLst/>
                <a:latin typeface="-apple-system"/>
                <a:hlinkClick r:id="rId4"/>
              </a:rPr>
              <a:t>Linux - Configuring C++ Toolchain</a:t>
            </a:r>
            <a:endParaRPr lang="en-US" altLang="zh-CN" dirty="0"/>
          </a:p>
          <a:p>
            <a:r>
              <a:rPr lang="en-US" altLang="zh-CN" dirty="0"/>
              <a:t>Windows Requirement: </a:t>
            </a:r>
            <a:r>
              <a:rPr lang="en-US" altLang="zh-CN" dirty="0" err="1"/>
              <a:t>Rtools</a:t>
            </a:r>
            <a:endParaRPr lang="en-US" altLang="zh-CN" dirty="0"/>
          </a:p>
          <a:p>
            <a:r>
              <a:rPr lang="en-US" altLang="zh-CN" dirty="0"/>
              <a:t>R version: 4.0.0 or later is strongly recommended</a:t>
            </a:r>
          </a:p>
          <a:p>
            <a:r>
              <a:rPr lang="en-US" altLang="zh-CN" dirty="0"/>
              <a:t>Stan will not run if the path of the working directory has any white spaces</a:t>
            </a:r>
          </a:p>
          <a:p>
            <a:endParaRPr lang="en-US" altLang="zh-CN" dirty="0"/>
          </a:p>
        </p:txBody>
      </p:sp>
    </p:spTree>
    <p:extLst>
      <p:ext uri="{BB962C8B-B14F-4D97-AF65-F5344CB8AC3E}">
        <p14:creationId xmlns:p14="http://schemas.microsoft.com/office/powerpoint/2010/main" val="41889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2A3B-F647-4C50-B731-3EE06EA83C7D}"/>
              </a:ext>
            </a:extLst>
          </p:cNvPr>
          <p:cNvSpPr>
            <a:spLocks noGrp="1"/>
          </p:cNvSpPr>
          <p:nvPr>
            <p:ph type="title"/>
          </p:nvPr>
        </p:nvSpPr>
        <p:spPr/>
        <p:txBody>
          <a:bodyPr/>
          <a:lstStyle/>
          <a:p>
            <a:r>
              <a:rPr lang="en-US" dirty="0"/>
              <a:t>Installation of </a:t>
            </a:r>
            <a:r>
              <a:rPr lang="en-US" dirty="0" err="1"/>
              <a:t>RStan</a:t>
            </a:r>
            <a:endParaRPr lang="en-US" dirty="0"/>
          </a:p>
        </p:txBody>
      </p:sp>
      <p:sp>
        <p:nvSpPr>
          <p:cNvPr id="3" name="Content Placeholder 2">
            <a:extLst>
              <a:ext uri="{FF2B5EF4-FFF2-40B4-BE49-F238E27FC236}">
                <a16:creationId xmlns:a16="http://schemas.microsoft.com/office/drawing/2014/main" id="{E2192290-0B83-4136-B70E-86FAD6AC62E9}"/>
              </a:ext>
            </a:extLst>
          </p:cNvPr>
          <p:cNvSpPr>
            <a:spLocks noGrp="1"/>
          </p:cNvSpPr>
          <p:nvPr>
            <p:ph idx="1"/>
          </p:nvPr>
        </p:nvSpPr>
        <p:spPr>
          <a:xfrm>
            <a:off x="711200" y="1676400"/>
            <a:ext cx="10871200" cy="4144963"/>
          </a:xfrm>
        </p:spPr>
        <p:txBody>
          <a:bodyPr/>
          <a:lstStyle/>
          <a:p>
            <a:r>
              <a:rPr lang="en-US" dirty="0"/>
              <a:t>Better to remove any existing </a:t>
            </a:r>
            <a:r>
              <a:rPr lang="en-US" dirty="0" err="1"/>
              <a:t>RStan</a:t>
            </a:r>
            <a:r>
              <a:rPr lang="en-US" dirty="0"/>
              <a:t> before</a:t>
            </a:r>
            <a:r>
              <a:rPr lang="zh-CN" altLang="en-US" dirty="0"/>
              <a:t> </a:t>
            </a:r>
            <a:r>
              <a:rPr lang="en-US" altLang="zh-CN" dirty="0"/>
              <a:t>installation</a:t>
            </a:r>
            <a:r>
              <a:rPr lang="zh-CN" altLang="en-US" dirty="0"/>
              <a:t> </a:t>
            </a:r>
            <a:r>
              <a:rPr lang="en-US" dirty="0"/>
              <a:t>via:</a:t>
            </a:r>
          </a:p>
          <a:p>
            <a:endParaRPr lang="en-US" dirty="0"/>
          </a:p>
          <a:p>
            <a:pPr marL="0" indent="0">
              <a:buNone/>
            </a:pPr>
            <a:endParaRPr lang="en-US" dirty="0"/>
          </a:p>
          <a:p>
            <a:r>
              <a:rPr lang="en-US" dirty="0"/>
              <a:t>Then restart R and simply install </a:t>
            </a:r>
            <a:r>
              <a:rPr lang="en-US" dirty="0" err="1"/>
              <a:t>R</a:t>
            </a:r>
            <a:r>
              <a:rPr lang="en-US" altLang="zh-CN" dirty="0" err="1"/>
              <a:t>stan</a:t>
            </a:r>
            <a:r>
              <a:rPr lang="en-US" dirty="0"/>
              <a:t> from the source</a:t>
            </a:r>
          </a:p>
          <a:p>
            <a:r>
              <a:rPr lang="en-US" dirty="0" err="1">
                <a:solidFill>
                  <a:srgbClr val="0070C0"/>
                </a:solidFill>
              </a:rPr>
              <a:t>install.packages</a:t>
            </a:r>
            <a:r>
              <a:rPr lang="en-US" dirty="0">
                <a:solidFill>
                  <a:srgbClr val="0070C0"/>
                </a:solidFill>
              </a:rPr>
              <a:t>("</a:t>
            </a:r>
            <a:r>
              <a:rPr lang="en-US" dirty="0" err="1">
                <a:solidFill>
                  <a:srgbClr val="0070C0"/>
                </a:solidFill>
              </a:rPr>
              <a:t>rstan</a:t>
            </a:r>
            <a:r>
              <a:rPr lang="en-US" dirty="0">
                <a:solidFill>
                  <a:srgbClr val="0070C0"/>
                </a:solidFill>
              </a:rPr>
              <a:t>", repos = "https://cloud.r-project.org/", dependencies = TRUE)</a:t>
            </a:r>
          </a:p>
          <a:p>
            <a:r>
              <a:rPr lang="en-US" dirty="0"/>
              <a:t>Better to verify Installation before proceeding:</a:t>
            </a:r>
          </a:p>
          <a:p>
            <a:r>
              <a:rPr lang="sv-SE" dirty="0">
                <a:solidFill>
                  <a:srgbClr val="0070C0"/>
                </a:solidFill>
              </a:rPr>
              <a:t>example(stan_model, package = "rstan", run.dontrun = TRUE)</a:t>
            </a:r>
            <a:endParaRPr lang="en-US" dirty="0"/>
          </a:p>
          <a:p>
            <a:endParaRPr lang="en-US" dirty="0"/>
          </a:p>
          <a:p>
            <a:endParaRPr lang="en-US" dirty="0"/>
          </a:p>
        </p:txBody>
      </p:sp>
      <p:pic>
        <p:nvPicPr>
          <p:cNvPr id="5" name="Picture 4">
            <a:extLst>
              <a:ext uri="{FF2B5EF4-FFF2-40B4-BE49-F238E27FC236}">
                <a16:creationId xmlns:a16="http://schemas.microsoft.com/office/drawing/2014/main" id="{89E00383-338F-4E3F-946D-5AC2E2914F97}"/>
              </a:ext>
            </a:extLst>
          </p:cNvPr>
          <p:cNvPicPr>
            <a:picLocks noChangeAspect="1"/>
          </p:cNvPicPr>
          <p:nvPr/>
        </p:nvPicPr>
        <p:blipFill>
          <a:blip r:embed="rId2"/>
          <a:stretch>
            <a:fillRect/>
          </a:stretch>
        </p:blipFill>
        <p:spPr>
          <a:xfrm>
            <a:off x="1143000" y="2241333"/>
            <a:ext cx="6686834" cy="1156134"/>
          </a:xfrm>
          <a:prstGeom prst="rect">
            <a:avLst/>
          </a:prstGeom>
        </p:spPr>
      </p:pic>
      <p:sp>
        <p:nvSpPr>
          <p:cNvPr id="6" name="Rectangle 1">
            <a:extLst>
              <a:ext uri="{FF2B5EF4-FFF2-40B4-BE49-F238E27FC236}">
                <a16:creationId xmlns:a16="http://schemas.microsoft.com/office/drawing/2014/main" id="{AA4C70F0-03CB-47DB-BB47-279D9C562A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E"/>
                </a:solidFill>
                <a:effectLst/>
                <a:latin typeface="Arial Unicode MS" panose="020B0604020202020204" pitchFamily="34" charset="-128"/>
                <a:ea typeface="ui-monospace"/>
              </a:rPr>
              <a:t>install.packages("rstan", repos = "https://cloud.r-project.org/", dependencies = TRUE)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43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0F55-9989-45AA-98A6-46BD3886C029}"/>
              </a:ext>
            </a:extLst>
          </p:cNvPr>
          <p:cNvSpPr>
            <a:spLocks noGrp="1"/>
          </p:cNvSpPr>
          <p:nvPr>
            <p:ph type="title"/>
          </p:nvPr>
        </p:nvSpPr>
        <p:spPr/>
        <p:txBody>
          <a:bodyPr/>
          <a:lstStyle/>
          <a:p>
            <a:r>
              <a:rPr lang="en-US" dirty="0"/>
              <a:t>Basic syntax in Stan</a:t>
            </a:r>
          </a:p>
        </p:txBody>
      </p:sp>
      <p:sp>
        <p:nvSpPr>
          <p:cNvPr id="3" name="Content Placeholder 2">
            <a:extLst>
              <a:ext uri="{FF2B5EF4-FFF2-40B4-BE49-F238E27FC236}">
                <a16:creationId xmlns:a16="http://schemas.microsoft.com/office/drawing/2014/main" id="{71280F7D-B294-463B-8007-A5AC93507DD7}"/>
              </a:ext>
            </a:extLst>
          </p:cNvPr>
          <p:cNvSpPr>
            <a:spLocks noGrp="1"/>
          </p:cNvSpPr>
          <p:nvPr>
            <p:ph idx="1"/>
          </p:nvPr>
        </p:nvSpPr>
        <p:spPr/>
        <p:txBody>
          <a:bodyPr/>
          <a:lstStyle/>
          <a:p>
            <a:r>
              <a:rPr lang="en-US" dirty="0"/>
              <a:t>A Stan model is defined by six program blocks:</a:t>
            </a:r>
          </a:p>
          <a:p>
            <a:pPr lvl="1">
              <a:buFont typeface="Courier New" panose="02070309020205020404" pitchFamily="49" charset="0"/>
              <a:buChar char="o"/>
            </a:pPr>
            <a:r>
              <a:rPr lang="en-US" b="1" dirty="0"/>
              <a:t>Data (required) </a:t>
            </a:r>
            <a:r>
              <a:rPr lang="en-US" altLang="zh-CN" b="1" dirty="0"/>
              <a:t>—— reads data</a:t>
            </a:r>
            <a:endParaRPr lang="en-US" b="1" dirty="0"/>
          </a:p>
          <a:p>
            <a:pPr lvl="1">
              <a:buFont typeface="Courier New" panose="02070309020205020404" pitchFamily="49" charset="0"/>
              <a:buChar char="o"/>
            </a:pPr>
            <a:r>
              <a:rPr lang="en-US" dirty="0"/>
              <a:t>Transformed data </a:t>
            </a:r>
            <a:r>
              <a:rPr lang="en-US" altLang="zh-CN" dirty="0"/>
              <a:t>—— preprocesses the data</a:t>
            </a:r>
            <a:endParaRPr lang="en-US" dirty="0"/>
          </a:p>
          <a:p>
            <a:pPr lvl="1">
              <a:buFont typeface="Courier New" panose="02070309020205020404" pitchFamily="49" charset="0"/>
              <a:buChar char="o"/>
            </a:pPr>
            <a:r>
              <a:rPr lang="en-US" b="1" dirty="0"/>
              <a:t>Parameters (required) </a:t>
            </a:r>
            <a:r>
              <a:rPr lang="en-US" altLang="zh-CN" b="1" dirty="0"/>
              <a:t>—— defines the sampling space</a:t>
            </a:r>
            <a:endParaRPr lang="en-US" b="1" dirty="0"/>
          </a:p>
          <a:p>
            <a:pPr lvl="1">
              <a:buFont typeface="Courier New" panose="02070309020205020404" pitchFamily="49" charset="0"/>
              <a:buChar char="o"/>
            </a:pPr>
            <a:r>
              <a:rPr lang="en-US" dirty="0"/>
              <a:t>Transformed parameters </a:t>
            </a:r>
            <a:r>
              <a:rPr lang="en-US" altLang="zh-CN" dirty="0"/>
              <a:t>—— preprocesses the parameters</a:t>
            </a:r>
            <a:endParaRPr lang="en-US" dirty="0"/>
          </a:p>
          <a:p>
            <a:pPr lvl="1">
              <a:buFont typeface="Courier New" panose="02070309020205020404" pitchFamily="49" charset="0"/>
              <a:buChar char="o"/>
            </a:pPr>
            <a:r>
              <a:rPr lang="en-US" b="1" dirty="0"/>
              <a:t>Model (required) </a:t>
            </a:r>
            <a:r>
              <a:rPr lang="en-US" altLang="zh-CN" b="1" dirty="0"/>
              <a:t>—— defines the posterior distributions</a:t>
            </a:r>
            <a:endParaRPr lang="en-US" b="1" dirty="0"/>
          </a:p>
          <a:p>
            <a:pPr lvl="1">
              <a:buFont typeface="Courier New" panose="02070309020205020404" pitchFamily="49" charset="0"/>
              <a:buChar char="o"/>
            </a:pPr>
            <a:r>
              <a:rPr lang="en-US" dirty="0"/>
              <a:t>Generated quantities </a:t>
            </a:r>
            <a:r>
              <a:rPr lang="en-US" altLang="zh-CN" dirty="0"/>
              <a:t>—— postprocesses the results</a:t>
            </a:r>
            <a:endParaRPr lang="en-US" dirty="0"/>
          </a:p>
        </p:txBody>
      </p:sp>
    </p:spTree>
    <p:extLst>
      <p:ext uri="{BB962C8B-B14F-4D97-AF65-F5344CB8AC3E}">
        <p14:creationId xmlns:p14="http://schemas.microsoft.com/office/powerpoint/2010/main" val="345680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3184-5C89-44E5-A817-8B3F4850C7DA}"/>
              </a:ext>
            </a:extLst>
          </p:cNvPr>
          <p:cNvSpPr>
            <a:spLocks noGrp="1"/>
          </p:cNvSpPr>
          <p:nvPr>
            <p:ph type="title"/>
          </p:nvPr>
        </p:nvSpPr>
        <p:spPr>
          <a:xfrm>
            <a:off x="609600" y="624348"/>
            <a:ext cx="10972800" cy="1143000"/>
          </a:xfrm>
        </p:spPr>
        <p:txBody>
          <a:bodyPr/>
          <a:lstStyle/>
          <a:p>
            <a:r>
              <a:rPr lang="en-US" dirty="0"/>
              <a:t>Sample code and data types</a:t>
            </a:r>
          </a:p>
        </p:txBody>
      </p:sp>
      <p:pic>
        <p:nvPicPr>
          <p:cNvPr id="6" name="Picture 5">
            <a:extLst>
              <a:ext uri="{FF2B5EF4-FFF2-40B4-BE49-F238E27FC236}">
                <a16:creationId xmlns:a16="http://schemas.microsoft.com/office/drawing/2014/main" id="{5F645FF0-1B1A-491F-9DD9-890647C768D0}"/>
              </a:ext>
            </a:extLst>
          </p:cNvPr>
          <p:cNvPicPr>
            <a:picLocks noChangeAspect="1"/>
          </p:cNvPicPr>
          <p:nvPr/>
        </p:nvPicPr>
        <p:blipFill>
          <a:blip r:embed="rId2"/>
          <a:stretch>
            <a:fillRect/>
          </a:stretch>
        </p:blipFill>
        <p:spPr>
          <a:xfrm>
            <a:off x="189271" y="1580346"/>
            <a:ext cx="8366066" cy="5122606"/>
          </a:xfrm>
          <a:prstGeom prst="rect">
            <a:avLst/>
          </a:prstGeom>
        </p:spPr>
      </p:pic>
      <p:cxnSp>
        <p:nvCxnSpPr>
          <p:cNvPr id="8" name="Straight Arrow Connector 7">
            <a:extLst>
              <a:ext uri="{FF2B5EF4-FFF2-40B4-BE49-F238E27FC236}">
                <a16:creationId xmlns:a16="http://schemas.microsoft.com/office/drawing/2014/main" id="{7BF74B9A-94E6-4B65-803C-9AC24F70A56A}"/>
              </a:ext>
            </a:extLst>
          </p:cNvPr>
          <p:cNvCxnSpPr>
            <a:cxnSpLocks/>
          </p:cNvCxnSpPr>
          <p:nvPr/>
        </p:nvCxnSpPr>
        <p:spPr>
          <a:xfrm flipH="1">
            <a:off x="3163529" y="2057400"/>
            <a:ext cx="5599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416A59A-1874-4E35-9CA2-9C7A2919EDF5}"/>
              </a:ext>
            </a:extLst>
          </p:cNvPr>
          <p:cNvSpPr/>
          <p:nvPr/>
        </p:nvSpPr>
        <p:spPr>
          <a:xfrm>
            <a:off x="304800" y="1814240"/>
            <a:ext cx="2743200" cy="16161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1F41D8-93A5-4E31-A9CE-9FE9E6B6517C}"/>
              </a:ext>
            </a:extLst>
          </p:cNvPr>
          <p:cNvSpPr txBox="1"/>
          <p:nvPr/>
        </p:nvSpPr>
        <p:spPr>
          <a:xfrm>
            <a:off x="8839201" y="1580346"/>
            <a:ext cx="3109452" cy="954107"/>
          </a:xfrm>
          <a:prstGeom prst="rect">
            <a:avLst/>
          </a:prstGeom>
          <a:noFill/>
        </p:spPr>
        <p:txBody>
          <a:bodyPr wrap="square" rtlCol="0">
            <a:spAutoFit/>
          </a:bodyPr>
          <a:lstStyle/>
          <a:p>
            <a:r>
              <a:rPr lang="en-US" sz="2800" dirty="0">
                <a:latin typeface="+mn-lt"/>
              </a:rPr>
              <a:t>Each block is defined within </a:t>
            </a:r>
            <a:r>
              <a:rPr lang="en-US" sz="2800" dirty="0">
                <a:solidFill>
                  <a:srgbClr val="FF0000"/>
                </a:solidFill>
                <a:latin typeface="+mn-lt"/>
              </a:rPr>
              <a:t>{}</a:t>
            </a:r>
          </a:p>
        </p:txBody>
      </p:sp>
      <p:sp>
        <p:nvSpPr>
          <p:cNvPr id="13" name="TextBox 12">
            <a:extLst>
              <a:ext uri="{FF2B5EF4-FFF2-40B4-BE49-F238E27FC236}">
                <a16:creationId xmlns:a16="http://schemas.microsoft.com/office/drawing/2014/main" id="{294B3E73-E636-4644-AF92-5A88BF6C7915}"/>
              </a:ext>
            </a:extLst>
          </p:cNvPr>
          <p:cNvSpPr txBox="1"/>
          <p:nvPr/>
        </p:nvSpPr>
        <p:spPr>
          <a:xfrm>
            <a:off x="8836743" y="3187542"/>
            <a:ext cx="3109452" cy="954107"/>
          </a:xfrm>
          <a:prstGeom prst="rect">
            <a:avLst/>
          </a:prstGeom>
          <a:noFill/>
        </p:spPr>
        <p:txBody>
          <a:bodyPr wrap="square" rtlCol="0">
            <a:spAutoFit/>
          </a:bodyPr>
          <a:lstStyle/>
          <a:p>
            <a:r>
              <a:rPr lang="en-US" sz="2800" dirty="0">
                <a:latin typeface="+mn-lt"/>
              </a:rPr>
              <a:t>Each line of code ends with </a:t>
            </a:r>
            <a:r>
              <a:rPr lang="en-US" sz="2800" dirty="0">
                <a:solidFill>
                  <a:srgbClr val="FF0000"/>
                </a:solidFill>
                <a:latin typeface="+mn-lt"/>
              </a:rPr>
              <a:t>;</a:t>
            </a:r>
          </a:p>
        </p:txBody>
      </p:sp>
      <p:cxnSp>
        <p:nvCxnSpPr>
          <p:cNvPr id="14" name="Straight Arrow Connector 13">
            <a:extLst>
              <a:ext uri="{FF2B5EF4-FFF2-40B4-BE49-F238E27FC236}">
                <a16:creationId xmlns:a16="http://schemas.microsoft.com/office/drawing/2014/main" id="{F16BD509-9452-4372-BCB9-A4D808B30730}"/>
              </a:ext>
            </a:extLst>
          </p:cNvPr>
          <p:cNvCxnSpPr>
            <a:cxnSpLocks/>
          </p:cNvCxnSpPr>
          <p:nvPr/>
        </p:nvCxnSpPr>
        <p:spPr>
          <a:xfrm flipH="1">
            <a:off x="2590800" y="3671969"/>
            <a:ext cx="6172200" cy="469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6CA519-82ED-43A7-9B27-867DCFC0F511}"/>
              </a:ext>
            </a:extLst>
          </p:cNvPr>
          <p:cNvSpPr txBox="1"/>
          <p:nvPr/>
        </p:nvSpPr>
        <p:spPr>
          <a:xfrm>
            <a:off x="8898193" y="4919990"/>
            <a:ext cx="3109452" cy="523220"/>
          </a:xfrm>
          <a:prstGeom prst="rect">
            <a:avLst/>
          </a:prstGeom>
          <a:noFill/>
        </p:spPr>
        <p:txBody>
          <a:bodyPr wrap="square" rtlCol="0">
            <a:spAutoFit/>
          </a:bodyPr>
          <a:lstStyle/>
          <a:p>
            <a:r>
              <a:rPr lang="en-US" sz="2800" dirty="0">
                <a:latin typeface="+mn-lt"/>
              </a:rPr>
              <a:t>Comments with </a:t>
            </a:r>
            <a:r>
              <a:rPr lang="en-US" sz="2800" dirty="0">
                <a:solidFill>
                  <a:srgbClr val="FF0000"/>
                </a:solidFill>
                <a:latin typeface="+mn-lt"/>
              </a:rPr>
              <a:t>//</a:t>
            </a:r>
          </a:p>
        </p:txBody>
      </p:sp>
      <p:cxnSp>
        <p:nvCxnSpPr>
          <p:cNvPr id="17" name="Straight Arrow Connector 16">
            <a:extLst>
              <a:ext uri="{FF2B5EF4-FFF2-40B4-BE49-F238E27FC236}">
                <a16:creationId xmlns:a16="http://schemas.microsoft.com/office/drawing/2014/main" id="{BAF0013D-F544-449A-B41E-2724C3EE920F}"/>
              </a:ext>
            </a:extLst>
          </p:cNvPr>
          <p:cNvCxnSpPr>
            <a:cxnSpLocks/>
          </p:cNvCxnSpPr>
          <p:nvPr/>
        </p:nvCxnSpPr>
        <p:spPr>
          <a:xfrm flipH="1">
            <a:off x="7924800" y="5181600"/>
            <a:ext cx="911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29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AC58-7028-47C3-9720-78717B2019F6}"/>
              </a:ext>
            </a:extLst>
          </p:cNvPr>
          <p:cNvSpPr>
            <a:spLocks noGrp="1"/>
          </p:cNvSpPr>
          <p:nvPr>
            <p:ph type="title"/>
          </p:nvPr>
        </p:nvSpPr>
        <p:spPr/>
        <p:txBody>
          <a:bodyPr/>
          <a:lstStyle/>
          <a:p>
            <a:r>
              <a:rPr lang="en-US" dirty="0"/>
              <a:t>Sample code and data types</a:t>
            </a:r>
          </a:p>
        </p:txBody>
      </p:sp>
      <p:sp>
        <p:nvSpPr>
          <p:cNvPr id="3" name="Content Placeholder 2">
            <a:extLst>
              <a:ext uri="{FF2B5EF4-FFF2-40B4-BE49-F238E27FC236}">
                <a16:creationId xmlns:a16="http://schemas.microsoft.com/office/drawing/2014/main" id="{62A90F00-EF70-4702-88ED-642B24BF8D6E}"/>
              </a:ext>
            </a:extLst>
          </p:cNvPr>
          <p:cNvSpPr>
            <a:spLocks noGrp="1"/>
          </p:cNvSpPr>
          <p:nvPr>
            <p:ph idx="1"/>
          </p:nvPr>
        </p:nvSpPr>
        <p:spPr/>
        <p:txBody>
          <a:bodyPr/>
          <a:lstStyle/>
          <a:p>
            <a:r>
              <a:rPr lang="en-US" dirty="0"/>
              <a:t>Every variable used in a Stan program must have a declared data type</a:t>
            </a:r>
          </a:p>
          <a:p>
            <a:r>
              <a:rPr lang="en-US" altLang="zh-CN" dirty="0"/>
              <a:t>Two primitive </a:t>
            </a:r>
            <a:r>
              <a:rPr lang="en-US" dirty="0"/>
              <a:t>data </a:t>
            </a:r>
            <a:r>
              <a:rPr lang="en-US" altLang="zh-CN" dirty="0"/>
              <a:t>types:</a:t>
            </a:r>
          </a:p>
          <a:p>
            <a:r>
              <a:rPr lang="en-US" dirty="0"/>
              <a:t>A) For continuous values: real		B) For integer values: int</a:t>
            </a:r>
          </a:p>
          <a:p>
            <a:r>
              <a:rPr lang="en-US" dirty="0"/>
              <a:t>Two matrix-based data types:</a:t>
            </a:r>
          </a:p>
          <a:p>
            <a:r>
              <a:rPr lang="en-US" dirty="0"/>
              <a:t>A) vector[M]	B) </a:t>
            </a:r>
            <a:r>
              <a:rPr lang="en-US" dirty="0" err="1"/>
              <a:t>row_vector</a:t>
            </a:r>
            <a:r>
              <a:rPr lang="en-US" dirty="0"/>
              <a:t>[N]	C) matrix[M,N]</a:t>
            </a:r>
          </a:p>
          <a:p>
            <a:r>
              <a:rPr lang="en-US" dirty="0"/>
              <a:t>Any type can be made into an array type: array</a:t>
            </a:r>
          </a:p>
          <a:p>
            <a:r>
              <a:rPr lang="en-US" dirty="0"/>
              <a:t>Local variables may be provided with constraints: &lt;lower=L&gt;</a:t>
            </a:r>
          </a:p>
          <a:p>
            <a:endParaRPr lang="en-US" dirty="0"/>
          </a:p>
        </p:txBody>
      </p:sp>
    </p:spTree>
    <p:extLst>
      <p:ext uri="{BB962C8B-B14F-4D97-AF65-F5344CB8AC3E}">
        <p14:creationId xmlns:p14="http://schemas.microsoft.com/office/powerpoint/2010/main" val="149480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p:cTn id="17" dur="indefinite"/>
                                        <p:tgtEl>
                                          <p:spTgt spid="3">
                                            <p:txEl>
                                              <p:pRg st="1" end="1"/>
                                            </p:txEl>
                                          </p:spTgt>
                                        </p:tgtEl>
                                        <p:attrNameLst>
                                          <p:attrName>style.opacity</p:attrName>
                                        </p:attrNameLst>
                                      </p:cBhvr>
                                      <p:to>
                                        <p:strVal val="0.5"/>
                                      </p:to>
                                    </p:set>
                                    <p:animEffect filter="image" prLst="opacity: 0.5">
                                      <p:cBhvr rctx="IE">
                                        <p:cTn id="18" dur="indefinite"/>
                                        <p:tgtEl>
                                          <p:spTgt spid="3">
                                            <p:txEl>
                                              <p:pRg st="1" end="1"/>
                                            </p:txEl>
                                          </p:spTgt>
                                        </p:tgtEl>
                                      </p:cBhvr>
                                    </p:animEffect>
                                  </p:childTnLst>
                                </p:cTn>
                              </p:par>
                              <p:par>
                                <p:cTn id="19" presetID="9" presetClass="emph" presetSubtype="0" nodeType="withEffect">
                                  <p:stCondLst>
                                    <p:cond delay="0"/>
                                  </p:stCondLst>
                                  <p:childTnLst>
                                    <p:set>
                                      <p:cBhvr>
                                        <p:cTn id="20" dur="indefinite"/>
                                        <p:tgtEl>
                                          <p:spTgt spid="3">
                                            <p:txEl>
                                              <p:pRg st="2" end="2"/>
                                            </p:txEl>
                                          </p:spTgt>
                                        </p:tgtEl>
                                        <p:attrNameLst>
                                          <p:attrName>style.opacity</p:attrName>
                                        </p:attrNameLst>
                                      </p:cBhvr>
                                      <p:to>
                                        <p:strVal val="0.5"/>
                                      </p:to>
                                    </p:set>
                                    <p:animEffect filter="image" prLst="opacity: 0.5">
                                      <p:cBhvr rctx="IE">
                                        <p:cTn id="21" dur="indefinite"/>
                                        <p:tgtEl>
                                          <p:spTgt spid="3">
                                            <p:txEl>
                                              <p:pRg st="2" end="2"/>
                                            </p:txEl>
                                          </p:spTgt>
                                        </p:tgtEl>
                                      </p:cBhvr>
                                    </p:animEffec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p:cTn id="31" dur="indefinite"/>
                                        <p:tgtEl>
                                          <p:spTgt spid="3">
                                            <p:txEl>
                                              <p:pRg st="3" end="3"/>
                                            </p:txEl>
                                          </p:spTgt>
                                        </p:tgtEl>
                                        <p:attrNameLst>
                                          <p:attrName>style.opacity</p:attrName>
                                        </p:attrNameLst>
                                      </p:cBhvr>
                                      <p:to>
                                        <p:strVal val="0.5"/>
                                      </p:to>
                                    </p:set>
                                    <p:animEffect filter="image" prLst="opacity: 0.5">
                                      <p:cBhvr rctx="IE">
                                        <p:cTn id="32" dur="indefinite"/>
                                        <p:tgtEl>
                                          <p:spTgt spid="3">
                                            <p:txEl>
                                              <p:pRg st="3" end="3"/>
                                            </p:txEl>
                                          </p:spTgt>
                                        </p:tgtEl>
                                      </p:cBhvr>
                                    </p:animEffect>
                                  </p:childTnLst>
                                </p:cTn>
                              </p:par>
                              <p:par>
                                <p:cTn id="33" presetID="9" presetClass="emph" presetSubtype="0" nodeType="withEffect">
                                  <p:stCondLst>
                                    <p:cond delay="0"/>
                                  </p:stCondLst>
                                  <p:childTnLst>
                                    <p:set>
                                      <p:cBhvr>
                                        <p:cTn id="34" dur="indefinite"/>
                                        <p:tgtEl>
                                          <p:spTgt spid="3">
                                            <p:txEl>
                                              <p:pRg st="4" end="4"/>
                                            </p:txEl>
                                          </p:spTgt>
                                        </p:tgtEl>
                                        <p:attrNameLst>
                                          <p:attrName>style.opacity</p:attrName>
                                        </p:attrNameLst>
                                      </p:cBhvr>
                                      <p:to>
                                        <p:strVal val="0.5"/>
                                      </p:to>
                                    </p:set>
                                    <p:animEffect filter="image" prLst="opacity: 0.5">
                                      <p:cBhvr rctx="IE">
                                        <p:cTn id="35" dur="indefinite"/>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54060</TotalTime>
  <Words>1571</Words>
  <Application>Microsoft Office PowerPoint</Application>
  <PresentationFormat>Widescreen</PresentationFormat>
  <Paragraphs>198</Paragraphs>
  <Slides>25</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-apple-system</vt:lpstr>
      <vt:lpstr>Arial Unicode MS</vt:lpstr>
      <vt:lpstr>Helvetica Neue</vt:lpstr>
      <vt:lpstr>MathJax_Main</vt:lpstr>
      <vt:lpstr>MathJax_Math-italic</vt:lpstr>
      <vt:lpstr>Arial</vt:lpstr>
      <vt:lpstr>Calibri</vt:lpstr>
      <vt:lpstr>Cambria Math</vt:lpstr>
      <vt:lpstr>Courier New</vt:lpstr>
      <vt:lpstr>Open Sans</vt:lpstr>
      <vt:lpstr>Roboto</vt:lpstr>
      <vt:lpstr>Times New Roman</vt:lpstr>
      <vt:lpstr>1_Office Theme</vt:lpstr>
      <vt:lpstr>Introduction of Rstan</vt:lpstr>
      <vt:lpstr>Content Table</vt:lpstr>
      <vt:lpstr>What is Stan and Why Stan?</vt:lpstr>
      <vt:lpstr>What is Stan?</vt:lpstr>
      <vt:lpstr>How to install Rstan?</vt:lpstr>
      <vt:lpstr>Installation of RStan</vt:lpstr>
      <vt:lpstr>Basic syntax in Stan</vt:lpstr>
      <vt:lpstr>Sample code and data types</vt:lpstr>
      <vt:lpstr>Sample code and data types</vt:lpstr>
      <vt:lpstr>Sample code and data types</vt:lpstr>
      <vt:lpstr>A basic statistic model: fair coin test </vt:lpstr>
      <vt:lpstr>A basic statistic model: fair coin test </vt:lpstr>
      <vt:lpstr>A basic statistic model: fair coin test</vt:lpstr>
      <vt:lpstr>A basic statistic model: fair coin test</vt:lpstr>
      <vt:lpstr>A simple mathematic model:</vt:lpstr>
      <vt:lpstr>An ODE example in Stan</vt:lpstr>
      <vt:lpstr>An ODE example in Stan</vt:lpstr>
      <vt:lpstr>An ODE example in Stan</vt:lpstr>
      <vt:lpstr>A simple mathematic model</vt:lpstr>
      <vt:lpstr>A simple mathematic model</vt:lpstr>
      <vt:lpstr>A simple mathematic model</vt:lpstr>
      <vt:lpstr>A simple mathematic model</vt:lpstr>
      <vt:lpstr>A simple mathematic model</vt:lpstr>
      <vt:lpstr>Optimization in Stan</vt:lpstr>
      <vt:lpstr>Acknowledgement</vt:lpstr>
    </vt:vector>
  </TitlesOfParts>
  <Company>National Cancer Institute, NIH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Zheng, Zhe</dc:creator>
  <cp:lastModifiedBy>Zheng, Gigi</cp:lastModifiedBy>
  <cp:revision>1980</cp:revision>
  <dcterms:created xsi:type="dcterms:W3CDTF">2011-01-12T16:45:02Z</dcterms:created>
  <dcterms:modified xsi:type="dcterms:W3CDTF">2021-08-10T02:47:00Z</dcterms:modified>
</cp:coreProperties>
</file>