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19B6AA-0E8C-4195-8609-0B156447CDFB}" v="634" dt="2024-01-24T21:24:40.2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24.01.2024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ru-RU" sz="5400">
                <a:cs typeface="Calibri Light"/>
              </a:rPr>
              <a:t>Игра "Лабиринт вне времени"</a:t>
            </a:r>
            <a:endParaRPr lang="ru-RU" sz="540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l"/>
            <a:r>
              <a:rPr lang="ru-RU" sz="2000" dirty="0">
                <a:cs typeface="Calibri"/>
              </a:rPr>
              <a:t>Проект выполнили:</a:t>
            </a:r>
          </a:p>
          <a:p>
            <a:pPr algn="l"/>
            <a:r>
              <a:rPr lang="ru-RU" sz="2000" dirty="0">
                <a:cs typeface="Calibri"/>
              </a:rPr>
              <a:t>Максим </a:t>
            </a:r>
            <a:r>
              <a:rPr lang="ru-RU" sz="2000" dirty="0" err="1">
                <a:cs typeface="Calibri"/>
              </a:rPr>
              <a:t>Мастюгин</a:t>
            </a:r>
            <a:endParaRPr lang="ru-RU" sz="2000" dirty="0">
              <a:cs typeface="Calibri"/>
            </a:endParaRPr>
          </a:p>
          <a:p>
            <a:pPr algn="l"/>
            <a:r>
              <a:rPr lang="ru-RU" sz="2000" dirty="0">
                <a:cs typeface="Calibri"/>
              </a:rPr>
              <a:t>Иван Волынский</a:t>
            </a:r>
          </a:p>
          <a:p>
            <a:pPr algn="l"/>
            <a:endParaRPr lang="ru-RU" sz="1300">
              <a:cs typeface="Calibri"/>
            </a:endParaRPr>
          </a:p>
          <a:p>
            <a:pPr algn="l"/>
            <a:r>
              <a:rPr lang="ru-RU" sz="1300" dirty="0">
                <a:cs typeface="Calibri"/>
              </a:rPr>
              <a:t>&gt;1200 строчек кода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CF06154B-C96C-0234-139C-CA501D4C20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92" r="13430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Изображение выглядит как курица, мультфильм&#10;&#10;Автоматически созданное описание">
            <a:extLst>
              <a:ext uri="{FF2B5EF4-FFF2-40B4-BE49-F238E27FC236}">
                <a16:creationId xmlns:a16="http://schemas.microsoft.com/office/drawing/2014/main" id="{7EAC8964-8A4F-A36A-32A6-947927BD49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" r="14636" b="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18A597-342A-AF2F-F6C0-427E5851A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65125"/>
            <a:ext cx="3612639" cy="1899912"/>
          </a:xfrm>
        </p:spPr>
        <p:txBody>
          <a:bodyPr>
            <a:normAutofit/>
          </a:bodyPr>
          <a:lstStyle/>
          <a:p>
            <a:pPr algn="ctr"/>
            <a:r>
              <a:rPr lang="ru-RU" sz="4000">
                <a:cs typeface="Calibri Light"/>
              </a:rPr>
              <a:t>Суть игры</a:t>
            </a:r>
            <a:endParaRPr lang="ru-RU" sz="40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2DAAD6-03F2-E9BF-8BF0-145423066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5" y="2434201"/>
            <a:ext cx="3641214" cy="3742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2000">
                <a:cs typeface="Calibri"/>
              </a:rPr>
              <a:t>Вы играете за путешественника, случайно попавшего в лабиринт, который находится вне времени и пространства. </a:t>
            </a:r>
          </a:p>
          <a:p>
            <a:r>
              <a:rPr lang="ru-RU" sz="2000">
                <a:cs typeface="Calibri"/>
              </a:rPr>
              <a:t>Ваша цель - дойти до конца и убить босса, чтобы открыть портал на выход</a:t>
            </a:r>
          </a:p>
        </p:txBody>
      </p:sp>
    </p:spTree>
    <p:extLst>
      <p:ext uri="{BB962C8B-B14F-4D97-AF65-F5344CB8AC3E}">
        <p14:creationId xmlns:p14="http://schemas.microsoft.com/office/powerpoint/2010/main" val="4245934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8468727-63BE-4191-B4A6-C30C82C0E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B7470E-189F-D614-FD68-02A585C46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412454"/>
            <a:ext cx="2381250" cy="2101850"/>
          </a:xfrm>
        </p:spPr>
        <p:txBody>
          <a:bodyPr>
            <a:normAutofit/>
          </a:bodyPr>
          <a:lstStyle/>
          <a:p>
            <a:r>
              <a:rPr lang="ru-RU" sz="3200" dirty="0">
                <a:cs typeface="Calibri Light"/>
              </a:rPr>
              <a:t>Как дойти до конца?</a:t>
            </a:r>
            <a:endParaRPr lang="ru-RU" sz="32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355BB6-1BB8-4828-B246-CFB31742D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3483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A52A9B9-B2B3-46F0-9D53-0EFF9905BF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245238" y="1452646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A8570E-2D36-37AE-6AFF-7A7655EEC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7538" y="412454"/>
            <a:ext cx="3243262" cy="21018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/>
            <a:r>
              <a:rPr lang="ru-RU" sz="1700">
                <a:cs typeface="Calibri"/>
              </a:rPr>
              <a:t>На пути встретятся враги, которых нужно убить.</a:t>
            </a:r>
          </a:p>
          <a:p>
            <a:pPr marL="457200" indent="-457200"/>
            <a:r>
              <a:rPr lang="ru-RU" sz="1700">
                <a:cs typeface="Calibri"/>
              </a:rPr>
              <a:t>По всей карте разбросаны яблоки - они помогут восстановить здоровье</a:t>
            </a:r>
          </a:p>
        </p:txBody>
      </p:sp>
      <p:pic>
        <p:nvPicPr>
          <p:cNvPr id="7" name="Рисунок 6" descr="Изображение выглядит как текст, снимок экрана, графический дизайн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A4CF95CE-06A5-022E-4061-4195A19073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67"/>
          <a:stretch/>
        </p:blipFill>
        <p:spPr>
          <a:xfrm>
            <a:off x="20" y="2959630"/>
            <a:ext cx="6400781" cy="3898370"/>
          </a:xfrm>
          <a:prstGeom prst="rect">
            <a:avLst/>
          </a:prstGeom>
        </p:spPr>
      </p:pic>
      <p:pic>
        <p:nvPicPr>
          <p:cNvPr id="6" name="Объект 4" descr="Изображение выглядит как снимок экрана, искусство, пазл&#10;&#10;Автоматически созданное описание">
            <a:extLst>
              <a:ext uri="{FF2B5EF4-FFF2-40B4-BE49-F238E27FC236}">
                <a16:creationId xmlns:a16="http://schemas.microsoft.com/office/drawing/2014/main" id="{5E1E5A9E-0C36-5FEA-88EF-7A5E6AEFE5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670" r="23672" b="2"/>
          <a:stretch/>
        </p:blipFill>
        <p:spPr>
          <a:xfrm>
            <a:off x="6591299" y="1"/>
            <a:ext cx="560070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763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FBACA-94C7-FB2C-C0E0-BC8A753AB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ru-RU" sz="5400">
                <a:cs typeface="Calibri Light"/>
              </a:rPr>
              <a:t>Биомы</a:t>
            </a:r>
            <a:endParaRPr lang="ru-RU" sz="5400"/>
          </a:p>
        </p:txBody>
      </p:sp>
      <p:pic>
        <p:nvPicPr>
          <p:cNvPr id="4" name="Рисунок 3" descr="Изображение выглядит как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B4E3C95A-7E9C-FA0F-F40A-E2A2601EA2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80" r="25617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0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633428-F12A-6B38-5544-88B3208F9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2200">
                <a:cs typeface="Calibri"/>
              </a:rPr>
              <a:t>В конце первого биома вы встретите портал - это выход в следующий биом</a:t>
            </a:r>
          </a:p>
          <a:p>
            <a:r>
              <a:rPr lang="ru-RU" sz="2200">
                <a:cs typeface="Calibri"/>
              </a:rPr>
              <a:t>Всего в игре 2 биома</a:t>
            </a:r>
          </a:p>
        </p:txBody>
      </p:sp>
    </p:spTree>
    <p:extLst>
      <p:ext uri="{BB962C8B-B14F-4D97-AF65-F5344CB8AC3E}">
        <p14:creationId xmlns:p14="http://schemas.microsoft.com/office/powerpoint/2010/main" val="1801540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073646-EEEF-01A9-5634-2FB6A9274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ru-RU" sz="5000">
                <a:cs typeface="Calibri Light"/>
              </a:rPr>
              <a:t>2 биом - адская пустыня</a:t>
            </a:r>
            <a:endParaRPr lang="ru-RU" sz="5000"/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11C54B-D13E-E5FD-8F51-C0271AFAE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2200">
                <a:cs typeface="Calibri"/>
              </a:rPr>
              <a:t>В этом биоме вы встретите совершенно новых врагов и босса</a:t>
            </a:r>
            <a:endParaRPr lang="ru-RU" sz="2200"/>
          </a:p>
        </p:txBody>
      </p:sp>
      <p:pic>
        <p:nvPicPr>
          <p:cNvPr id="4" name="Рисунок 3" descr="Изображение выглядит как снимок экрана, мультфильм, Мультфильм, Анимация&#10;&#10;Автоматически созданное описание">
            <a:extLst>
              <a:ext uri="{FF2B5EF4-FFF2-40B4-BE49-F238E27FC236}">
                <a16:creationId xmlns:a16="http://schemas.microsoft.com/office/drawing/2014/main" id="{B311E33A-7318-B43B-C34D-E2E067E0D2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72" r="10871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03964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F971BD-43F4-D5DC-00E7-DE0E062D5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ru-RU" sz="5400" dirty="0">
                <a:cs typeface="Calibri Light"/>
              </a:rPr>
              <a:t>А вот и босс!</a:t>
            </a:r>
            <a:endParaRPr lang="ru-RU" sz="5400" dirty="0"/>
          </a:p>
        </p:txBody>
      </p:sp>
      <p:sp>
        <p:nvSpPr>
          <p:cNvPr id="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1175CD-D666-6F1A-2B61-C16DAA823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200" dirty="0">
                <a:cs typeface="Calibri"/>
              </a:rPr>
              <a:t>Будьте осторожны - у него очень много здоровья и хороший урон.</a:t>
            </a:r>
            <a:endParaRPr lang="ru-RU" sz="2200" dirty="0"/>
          </a:p>
        </p:txBody>
      </p:sp>
      <p:pic>
        <p:nvPicPr>
          <p:cNvPr id="4" name="Рисунок 3" descr="Изображение выглядит как снимок экрана, мультфильм, Компьютерная игра, Анимация&#10;&#10;Автоматически созданное описание">
            <a:extLst>
              <a:ext uri="{FF2B5EF4-FFF2-40B4-BE49-F238E27FC236}">
                <a16:creationId xmlns:a16="http://schemas.microsoft.com/office/drawing/2014/main" id="{13045E5E-51D2-BE2E-0BA1-02F8E92036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46" r="7866" b="2"/>
          <a:stretch/>
        </p:blipFill>
        <p:spPr>
          <a:xfrm>
            <a:off x="6273727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25067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8C9893-E921-3FBF-5350-9DC441E53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ru-RU" sz="5400">
                <a:cs typeface="Calibri Light"/>
              </a:rPr>
              <a:t>Победа</a:t>
            </a:r>
            <a:endParaRPr lang="ru-RU" sz="5400"/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1B4B72-B850-8565-3568-8C6EE6D9B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200" dirty="0">
                <a:cs typeface="Calibri"/>
              </a:rPr>
              <a:t>После убийства босса откроется портал - поздравляем, вы смогли выйти из лабиринта!</a:t>
            </a:r>
            <a:endParaRPr lang="ru-RU" sz="2200">
              <a:cs typeface="Calibri"/>
            </a:endParaRPr>
          </a:p>
          <a:p>
            <a:r>
              <a:rPr lang="ru-RU" sz="2200" dirty="0">
                <a:cs typeface="Calibri" panose="020F0502020204030204"/>
              </a:rPr>
              <a:t>Все результаты прохождений со статистикой записываются в </a:t>
            </a:r>
            <a:r>
              <a:rPr lang="ru-RU" sz="2200" dirty="0" err="1">
                <a:cs typeface="Calibri"/>
              </a:rPr>
              <a:t>txt</a:t>
            </a:r>
            <a:r>
              <a:rPr lang="ru-RU" sz="2200" dirty="0">
                <a:cs typeface="Calibri"/>
              </a:rPr>
              <a:t>-файл</a:t>
            </a:r>
          </a:p>
        </p:txBody>
      </p:sp>
      <p:pic>
        <p:nvPicPr>
          <p:cNvPr id="4" name="Рисунок 3" descr="Изображение выглядит как текст, снимок экрана, Шрифт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BB1E8E10-5472-81CD-7153-D7B097F5E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366514"/>
            <a:ext cx="6903720" cy="412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7145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Игра "Лабиринт вне времени"</vt:lpstr>
      <vt:lpstr>Суть игры</vt:lpstr>
      <vt:lpstr>Как дойти до конца?</vt:lpstr>
      <vt:lpstr>Биомы</vt:lpstr>
      <vt:lpstr>2 биом - адская пустыня</vt:lpstr>
      <vt:lpstr>А вот и босс!</vt:lpstr>
      <vt:lpstr>Победа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141</cp:revision>
  <dcterms:created xsi:type="dcterms:W3CDTF">2024-01-24T20:57:06Z</dcterms:created>
  <dcterms:modified xsi:type="dcterms:W3CDTF">2024-01-24T21:28:46Z</dcterms:modified>
</cp:coreProperties>
</file>