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86B70E99-AE2F-2B3E-35AA-D5F6D351C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32E8B67-71D5-2788-4AF5-26800C34D44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D20EAE-8040-2416-54BD-75B39ECF3B9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5613876D-4651-F88E-0335-63DCDA566DB1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0A208FF-3276-7149-ECFE-4987A759DD8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5D8040-1DD6-4760-B871-63EF8ADB46E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BC1B40B-0A3A-5660-DF75-26CF820BB4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57412993-3650-488E-8CB8-15A1375E21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1F89092-5B99-A6E5-FDD4-D4EBB7A956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E907E649-E10D-4E68-A69A-5B193572123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D2978D87-3488-BFA6-6846-0AB1FE6D32AD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34FE53F-29E1-5E9F-459B-6199CCCAB8F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4C6DC98-BA4B-CEA5-5A71-6313BC6E30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656F7E97-5E62-4D9F-8250-D5036437601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55A3DD61-D165-FFA5-1AC2-EBD519193A5A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0E40560-BD2D-8381-B664-DFD6A75AC78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177FBB3-9AD5-C554-729F-89C6889EF2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632F0181-055E-4CFB-A479-A4FAC875BC0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DF75205C-E156-A9D3-74DF-D6482F9C340B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D8C35F6-940E-0E22-B6C0-AEE003ABC45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AA26127-6EE7-6B9F-4BE3-C970BF09A9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FE7C6D23-FA5F-4FBD-B24E-3394DB709C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C85A9D73-1D31-F1B7-491F-037ADBDFD4B7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353A615-CE18-8D8E-B745-FFCCEF1332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CFD4D95-599A-38F0-03DA-D9006279C3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E9969619-A4A9-427A-8ACD-B81D63EDB57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DBA7A5F8-6490-79F6-445C-221E88CC4865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3EF626B3-4505-0634-34E2-AA52641ACC4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1BB6007-C87E-903B-C189-720F7E520A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D3490238-E6F0-4AA5-B062-54946FA052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EBDF2303-D0B6-7FBF-7DF0-AFA192BD43E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6A595635-BC69-8B3A-6C35-1471E2D1008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7CAD7A1-ED6F-7EB8-E23B-D705986CEB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768D8BA0-9844-4AB3-AE7B-1344176CF0D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A19621AC-B6A8-0381-E1EB-ADE089260167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DA902C6-04C9-9BE1-032E-5E58CAF60A1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3B43422-16C8-3A8F-23E5-C062928204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BC8F4DCD-369D-4E9E-B33F-D71BC33F70C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88287352-A64C-BF6E-A2B4-651A62757E6B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F1BDF7E-2E3B-EBAC-ADA1-8324A3D06AA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23EF58A-AD5A-0A36-CD5B-66F00C26EF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A8022471-A181-4E5F-AB11-5DF22710C97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CE2A333-3578-1616-FD7C-E547C436F634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C64C573-4506-9F75-63BB-CA1F177871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B5DE36F-056E-C0AB-A684-62B05908D4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394DE5F5-BBDF-4102-BBE2-2E1E37AEDBE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58AB55A9-691A-7BA2-AF46-8AC846E38245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1B39C71-4488-96EB-CD08-0648506EEAD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E1155-627B-ADEF-518C-3D56C49DCC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C0306-2BA9-2093-5772-7908128D4F4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3B4D7-E449-78A7-A27A-3231CC3C0B1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C0BDB-9F3B-42B9-9E5F-CF7A122FD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42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A1C6F-34AB-58E0-FEC9-0D0A25B6CC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6A333-EAD5-7A79-96C6-7F207830D42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EEAA1-3491-BC2C-8C4F-5AB59F4902A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A17A7-F9AD-456C-99CD-B670380E5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4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EA35C-077B-CC65-AFBD-389BDD5E67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EC2A7-EF97-215C-7C7F-CCB1FBB983D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D1D21-595E-DDF7-CB8F-F78618DF79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AFA34-F0D7-499E-9BDA-421431E8D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2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CF6042-763C-F338-21F7-622555E4ADC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1C8C25-AF27-8209-8F2F-C0D545521A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24DE1E6-1EA5-8B99-F296-E4689772E31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29694-24B9-4ACE-9DF6-7DD47CB1E9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3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80D608-014A-B677-EC5B-ED861AD355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8CE22A-D355-A9C1-9EFC-DBA8C9AA4C2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550B86-C0BE-45FA-D6CF-F5626047BA6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0C003-6FCD-4385-BBC5-BA8AE25E9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68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BBB6A1-7E87-FB46-CDB2-F5B21A27FB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CCABBE-F1C1-DED4-F759-DEBF3471B57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998C3A-51EF-215A-EB9D-C07C49D391C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5221F-C3EB-4D85-87B1-EE92B4E8A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35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1A01B5-46BF-2705-673D-25322A72DF2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910153-090F-6D6F-62F4-B480099F67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3B0E87-D61F-9971-57CB-B0778A198D8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37EEB-BCAF-4861-8662-E52C31FA9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78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F08263-DD92-C607-96F9-2B8A9CF48E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97F9ED3-EBC4-6ABB-799C-D9FF2D3922F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F49AF8-1066-5D7E-5E9F-27F01385C2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55703-B4DE-4C8A-8FE1-BF0EABA8F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7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03037-7F4B-0681-3184-1F769421E59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3A04-C321-F95B-653C-6963F4AFAA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DCB64-46E7-30B7-9B2E-46E62C5747E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53394-E210-4E56-914B-0EAEE73886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2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AC83BC3-E342-DA1E-B16E-4332018BA1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F45304-7B34-AD27-45A6-5161C04DB0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72ADDA-C676-D88B-CAA9-6514458231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78987-3166-4F64-9D98-BE9309909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996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75FBF0-BE8C-D8A6-891F-E29A98FF0D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F7DCDD-3D32-09C9-76A5-7EAEAB1C64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FC9576-4C4B-3194-34B8-98D9770555F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F211F-D3CD-4510-9DCA-D865930B68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57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3221B-D4CB-3CCD-2F7C-B7B1C8FB7E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58E82-B778-24D5-FADF-4FF2A783E0C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58E7-F025-A786-C30B-E94DB3EB7B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F616A-676C-409F-ABD8-01910FE14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1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626CF1-5E8D-B9E8-6AD3-D0EB4E9A500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4F01FC-E975-C96E-D669-1C54B93CF1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2DDE47-D6D4-5CA6-D8EE-ED04305E16A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7CC6D-6260-472E-9742-C14E0615A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705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8DFA01-AE99-B2F3-76C9-D8691421FF9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40CE03-EBDF-85E6-AB75-A45280B1CA9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4986053-83DE-ACE9-B5F0-5BC11207633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5309E-F599-449B-8DEF-C7F9BBEA1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07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F911CA-DF12-7D9B-17C2-C6234FCD40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A6081E-245E-EE36-84A6-1B5ADB1B742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7BA792-0A6C-2CEE-B32E-3C77C747EDD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2B5C6-1172-4F84-9DDB-457E2F32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50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424B0-48B2-504A-A09A-10397319A8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D4E21-58BF-CA2F-80C9-894E87452C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A8417-84EA-CD0E-8EEF-A2B9083CC7F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73F1B-1405-4664-8606-4FD9B553DE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4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4031A-2774-5BF8-1DAC-82F7ECC30B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1747D-DDF9-7591-A636-B7761E4B8C4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72468-D381-445A-44C2-18A172375A3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2558-4327-48EA-A481-761294BC1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9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F523DE-3363-96D1-8FF3-7A0E3D1DB80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5553C9-C3F9-3C18-12B2-CEBB1A267CB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C0ABF97-D05E-7E43-4F26-FBDD73201E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145B-BE71-4D32-819F-980637721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73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705CAE-1B4A-ED58-3CAB-B987EF90E2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1AC2E7-24CB-418E-D30F-CC35B28D62F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6C17C0-5F9D-83A0-E56E-7BC6203060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68C9E-2590-415B-B529-D62204D709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4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D6701C2-344C-0D2C-3DDF-E317F35035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82247E-DE58-9192-C9C7-4B6FE61AA1A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310E5-8353-536F-F23B-3EFED488BA6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2F08F-8B37-4D0D-A58B-49C5E0F82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B1F2EC8-EA6F-405D-C7C5-14B287DFD99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3C9077-1823-0D74-148A-ECCB5F6FD7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A68418-2E9B-3912-BFD9-AD1569F3FBA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5FF5B-0DA6-4ADA-93C2-F1E2A2ADD2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6155F8-37E7-6ADB-B134-DD74D6AC592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1AF288-F771-4300-54B7-6B8B63ADDAA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D18E17F-2C41-7C3E-D840-9334C9B6C91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2BA38-2390-460E-AC0B-57A55C1A27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5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F102DF-7A9F-CE77-4106-C39788BCEC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EF61807-885A-5DB3-BF97-53EE54CC9F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F0B406-823F-7AAB-7D4D-33E81040DE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49CE1-3E9E-4BAC-A8D8-E54806192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21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33AE564-8945-67D5-D087-15849859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DFD41D7-10C8-7B62-CC4A-0E6687C8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10B8EFC-4C6D-E7E6-907D-797E6CA24E6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D8D6D0-C96D-1160-6866-87EF78B5BDD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96E90C3-58BF-6F3F-AC34-C4D234855E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29CB6654-2F50-4CC4-AF26-9EF2FA32F8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4659FFAE-6212-BC49-1D87-7F765E393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7EEAED-F67D-EAD5-2FCA-67982E7FC22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09/27/10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542B297-1E89-279D-5C80-56BE2F90231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DBAA9BA-2627-0BDD-90B4-9FB624EE6A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fld id="{F26A66B4-97D4-4785-91BA-0BAA4F777B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BBAC58C7-287A-0FF8-3719-B42D3ABD2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E4627504-CF96-D052-51A2-A7E435AC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800">
                <a:solidFill>
                  <a:srgbClr val="000000"/>
                </a:solidFill>
              </a:rPr>
              <a:t>Transposition Cipher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B6A3417D-ED5C-96C1-0073-0530A6DEA7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21204BA9-0689-5F18-7EB3-23180C90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1FD0DEE1-4627-6ACB-84A7-34218177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31C2C5E7-E8AE-46FA-8FD5-7F9B957630A9}" type="slidenum">
              <a:rPr lang="en-US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3" name="Rectangle 1">
            <a:extLst>
              <a:ext uri="{FF2B5EF4-FFF2-40B4-BE49-F238E27FC236}">
                <a16:creationId xmlns:a16="http://schemas.microsoft.com/office/drawing/2014/main" id="{509F125D-006F-43A5-EC4F-F543627F9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61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Columnar Decrypted</a:t>
            </a: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9C209F32-A94A-2E62-2F42-306CE734EF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1238"/>
            <a:ext cx="8229600" cy="5354637"/>
          </a:xfrm>
        </p:spPr>
        <p:txBody>
          <a:bodyPr/>
          <a:lstStyle/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                        </a:t>
            </a:r>
            <a:r>
              <a:rPr lang="en-US" altLang="en-US" sz="2800">
                <a:solidFill>
                  <a:srgbClr val="000000"/>
                </a:solidFill>
              </a:rPr>
              <a:t>LARGE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ANDTH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ATSTH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EWAYT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HECOO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KIECR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UMBLE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                         STVXY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AND THATS THE WAY THE COOKIE CRUMBLES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3C01B7EF-A29D-7EEC-A8B3-6F4664D49E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B32CAB13-13D9-9D37-9DAB-257D6EE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2ACDF799-A145-6C1D-9461-B165DDD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4B4AEA8B-92ED-4573-B11C-4A88E8BAAC3C}" type="slidenum">
              <a:rPr lang="en-US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1">
            <a:extLst>
              <a:ext uri="{FF2B5EF4-FFF2-40B4-BE49-F238E27FC236}">
                <a16:creationId xmlns:a16="http://schemas.microsoft.com/office/drawing/2014/main" id="{DDAEE960-0D20-9FEC-C438-D0DE41CA51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a </a:t>
            </a:r>
            <a:r>
              <a:rPr lang="en-US" altLang="en-US" sz="2800" b="1">
                <a:solidFill>
                  <a:srgbClr val="000000"/>
                </a:solidFill>
              </a:rPr>
              <a:t>transposition cipher</a:t>
            </a:r>
            <a:r>
              <a:rPr lang="en-US" altLang="en-US" sz="2800">
                <a:solidFill>
                  <a:srgbClr val="000000"/>
                </a:solidFill>
              </a:rPr>
              <a:t> is a method of encryption by which the positions held by units of plaintext (which are commonly characters or groups of characters) are shifted according to a regular system, so that the ciphertext constitutes a permutation of the plaintext. That is, the order of the units is changed. Mathematically a bijective function is used on the characters' positions to encrypt and an inverse function to decrypt.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0BC93623-E71D-E29A-7C0F-A84325E431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64B45B4A-846A-7819-FE7E-E2457210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94275ECA-5BB5-8599-0742-74B419FD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898E290A-4500-4A6B-8986-225C3458405B}" type="slidenum">
              <a:rPr lang="en-US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Rectangle 1">
            <a:extLst>
              <a:ext uri="{FF2B5EF4-FFF2-40B4-BE49-F238E27FC236}">
                <a16:creationId xmlns:a16="http://schemas.microsoft.com/office/drawing/2014/main" id="{93BE5E0F-26F8-C0CB-D4FE-7492D0976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The Rail Fence Cipher</a:t>
            </a: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5AFD907E-3AE4-E3FA-9567-75530D6E7F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POETRY IS WHAT IS LOST IN TRANSLATION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341313" indent="-341313" eaLnBrk="1" hangingPunct="1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P   E   R   I   W   A   I   L   S   I   T   A   S   A    I   N </a:t>
            </a:r>
          </a:p>
          <a:p>
            <a:pPr marL="341313" indent="-341313" eaLnBrk="1" hangingPunct="1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  O   T    Y  S   H   T  S   O  T  N   R   N   L   T   O</a:t>
            </a:r>
          </a:p>
          <a:p>
            <a:pPr marL="341313" indent="-341313" eaLnBrk="1" hangingPunct="1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4B4A763F-8F3F-3F89-57C0-FA728A4F24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287AA3A4-6310-2E1F-E5F5-BA002B8F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8E5ADA90-9B57-617F-5596-CD304F7B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46E0F792-6E49-46DC-A370-D2E46EE0A0F5}" type="slidenum">
              <a:rPr lang="en-US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9" name="Rectangle 1">
            <a:extLst>
              <a:ext uri="{FF2B5EF4-FFF2-40B4-BE49-F238E27FC236}">
                <a16:creationId xmlns:a16="http://schemas.microsoft.com/office/drawing/2014/main" id="{9E891036-F9C8-330B-6661-B5A0DCE581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Rail Fence 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Ciphertext</a:t>
            </a: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EEF87EC3-D36A-28DD-6398-6A3FF87C68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9138"/>
          </a:xfrm>
        </p:spPr>
        <p:txBody>
          <a:bodyPr/>
          <a:lstStyle/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ITIAGOAIGTSHSSOSTES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535CB24D-93DC-8F4C-97F3-71FE47E1EF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F578E6D2-79F9-670A-04B4-05B20DC2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9A4171D6-7AD5-ADFB-10DE-F62030D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C1CF58E2-87F2-46AE-ACF8-E14C3AB7938B}" type="slidenum">
              <a:rPr lang="en-US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3" name="Rectangle 1">
            <a:extLst>
              <a:ext uri="{FF2B5EF4-FFF2-40B4-BE49-F238E27FC236}">
                <a16:creationId xmlns:a16="http://schemas.microsoft.com/office/drawing/2014/main" id="{94F79793-5797-19BD-0CB3-C75B66ECF6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9600" cy="11461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...Decrypted</a:t>
            </a: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AD1DE97E-60F4-556F-AE1F-B79CC945EA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9138"/>
          </a:xfrm>
        </p:spPr>
        <p:txBody>
          <a:bodyPr/>
          <a:lstStyle/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 T I A G O A I G T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 S H S S O S T E S</a:t>
            </a: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Message: IS THIS AS GOOD AS IT GETS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36EE64E0-7EA0-FEAC-B28D-0D55AA6A71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257F86A3-743B-6E81-7D11-DCCD9B35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E07C3067-F910-E197-52AC-40FD0687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C511A9EC-FBDC-4CD5-B19B-39474AEFB475}" type="slidenum">
              <a:rPr lang="en-US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7" name="Rectangle 1">
            <a:extLst>
              <a:ext uri="{FF2B5EF4-FFF2-40B4-BE49-F238E27FC236}">
                <a16:creationId xmlns:a16="http://schemas.microsoft.com/office/drawing/2014/main" id="{590B1C3F-2F38-CA7F-7070-45D39E4CC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Columnar Transposition</a:t>
            </a: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3E0E68A7-971B-8DB5-6CAC-6FD639421C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>
                <a:solidFill>
                  <a:srgbClr val="000000"/>
                </a:solidFill>
              </a:rPr>
              <a:t>Message: THE GOLDEN RULE IS THAT THERE ARE NO GOLDEN RULES</a:t>
            </a:r>
          </a:p>
          <a:p>
            <a:pPr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554DF97F-D814-BE98-8E9A-05DD7ED120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C8CD795B-16BD-0F5E-FE51-E99F8A5B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396D082D-913F-65BD-98AD-B69D1909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DB86A249-1F4F-48B5-903D-45645FFDE1CB}" type="slidenum">
              <a:rPr lang="en-US" alt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Rectangle 1">
            <a:extLst>
              <a:ext uri="{FF2B5EF4-FFF2-40B4-BE49-F238E27FC236}">
                <a16:creationId xmlns:a16="http://schemas.microsoft.com/office/drawing/2014/main" id="{0F7E4BC2-9244-1229-6079-3E01885ADF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Columnar Transposition (cont)</a:t>
            </a: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DDAD7CC0-996C-DF7A-76D0-58D156802F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89488"/>
          </a:xfrm>
        </p:spPr>
        <p:txBody>
          <a:bodyPr/>
          <a:lstStyle/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THEG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OLDE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NRUL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EIST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HATT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HERE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AREN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OGOL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DENR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000000"/>
                </a:solidFill>
              </a:rPr>
              <a:t>					ULES</a:t>
            </a:r>
          </a:p>
          <a:p>
            <a:pPr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Arial" panose="020B0604020202020204" pitchFamily="34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122819CA-1381-27AC-B024-F8154FD9C2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BDD81D0E-96D4-2B26-17DF-599F27EE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8EE635A9-D65F-3174-4AB3-6C77F11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6DDB3B81-5EDE-4830-94A1-2D49A3D0808B}" type="slidenum">
              <a:rPr lang="en-US" alt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Rectangle 1">
            <a:extLst>
              <a:ext uri="{FF2B5EF4-FFF2-40B4-BE49-F238E27FC236}">
                <a16:creationId xmlns:a16="http://schemas.microsoft.com/office/drawing/2014/main" id="{3EFA76B0-E91D-89C7-C727-2FC36D946C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Columnar Transposition (cont)</a:t>
            </a: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FED2A9BD-7618-5964-77D8-BFD653F75E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TONEHHAODUHLRIAERGELEDUSTREONEGELTTENLRS</a:t>
            </a:r>
          </a:p>
          <a:p>
            <a:pPr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C71616BE-BD70-FCAC-E778-66A073169A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09/27/10</a:t>
            </a: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100A574B-7B7F-EB12-83BD-5088E2CC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copyright 2006 free template from brainybetty.com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7296636E-91FD-1D03-3F4F-05EE358C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A196C973-2E5C-4BD9-A270-5D9DCF5400D7}" type="slidenum">
              <a:rPr lang="en-US" alt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9" name="Rectangle 1">
            <a:extLst>
              <a:ext uri="{FF2B5EF4-FFF2-40B4-BE49-F238E27FC236}">
                <a16:creationId xmlns:a16="http://schemas.microsoft.com/office/drawing/2014/main" id="{471A3CDA-F700-CEE9-5AA5-BDD1A93757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Columnar Transposition 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Ciphertext</a:t>
            </a: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A21DAA9B-5AE4-0769-A893-1FAE97D30E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9138"/>
          </a:xfrm>
        </p:spPr>
        <p:txBody>
          <a:bodyPr/>
          <a:lstStyle/>
          <a:p>
            <a:pPr marL="341313" indent="-341313" eaLnBrk="1" hangingPunct="1">
              <a:buClr>
                <a:srgbClr val="FFFFFF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   AEGLRADHNTAHSTTAETWYCEHOOCEIKRBELMUSTVXY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374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Wingdings</vt:lpstr>
      <vt:lpstr>Office Theme</vt:lpstr>
      <vt:lpstr>1_Office Theme</vt:lpstr>
      <vt:lpstr>Transposition Cipher</vt:lpstr>
      <vt:lpstr>PowerPoint Presentation</vt:lpstr>
      <vt:lpstr>The Rail Fence Cipher</vt:lpstr>
      <vt:lpstr>Rail Fence  Ciphertext</vt:lpstr>
      <vt:lpstr>...Decrypted</vt:lpstr>
      <vt:lpstr>Columnar Transposition</vt:lpstr>
      <vt:lpstr>Columnar Transposition (cont)</vt:lpstr>
      <vt:lpstr>Columnar Transposition (cont)</vt:lpstr>
      <vt:lpstr>Columnar Transposition  Ciphertext</vt:lpstr>
      <vt:lpstr>Columnar Decrypted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Transposition Cipher</dc:title>
  <dc:creator>epereira</dc:creator>
  <cp:lastModifiedBy>Adebola Omopariola</cp:lastModifiedBy>
  <cp:revision>5</cp:revision>
  <cp:lastPrinted>1601-01-01T00:00:00Z</cp:lastPrinted>
  <dcterms:created xsi:type="dcterms:W3CDTF">2010-09-27T15:15:16Z</dcterms:created>
  <dcterms:modified xsi:type="dcterms:W3CDTF">2024-05-07T10:25:03Z</dcterms:modified>
</cp:coreProperties>
</file>