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34" r:id="rId1"/>
  </p:sldMasterIdLst>
  <p:sldIdLst>
    <p:sldId id="260" r:id="rId2"/>
    <p:sldId id="259" r:id="rId3"/>
    <p:sldId id="257" r:id="rId4"/>
    <p:sldId id="258" r:id="rId5"/>
    <p:sldId id="261" r:id="rId6"/>
    <p:sldId id="262" r:id="rId7"/>
    <p:sldId id="264" r:id="rId8"/>
    <p:sldId id="266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55" d="100"/>
          <a:sy n="55" d="100"/>
        </p:scale>
        <p:origin x="691" y="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46566C-6E95-4911-9B37-02E528095301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085059-01B8-42A8-A312-D4F54B8A17EB}">
      <dgm:prSet/>
      <dgm:spPr/>
      <dgm:t>
        <a:bodyPr/>
        <a:lstStyle/>
        <a:p>
          <a:pPr rtl="0"/>
          <a:r>
            <a:rPr lang="en-US" dirty="0"/>
            <a:t>PROJECT PRESENTATION IT 270</a:t>
          </a:r>
        </a:p>
      </dgm:t>
    </dgm:pt>
    <dgm:pt modelId="{BBE0C2DC-EE0C-4901-92C6-7B575F0E48A7}" type="parTrans" cxnId="{FA92A097-FFA7-4E96-A871-B8284DB732FA}">
      <dgm:prSet/>
      <dgm:spPr/>
      <dgm:t>
        <a:bodyPr/>
        <a:lstStyle/>
        <a:p>
          <a:endParaRPr lang="en-US"/>
        </a:p>
      </dgm:t>
    </dgm:pt>
    <dgm:pt modelId="{69FB7241-4B8A-4BE1-9D3E-9DED38712CAC}" type="sibTrans" cxnId="{FA92A097-FFA7-4E96-A871-B8284DB732FA}">
      <dgm:prSet/>
      <dgm:spPr/>
      <dgm:t>
        <a:bodyPr/>
        <a:lstStyle/>
        <a:p>
          <a:endParaRPr lang="en-US"/>
        </a:p>
      </dgm:t>
    </dgm:pt>
    <dgm:pt modelId="{83A0794D-9B95-45AB-AE34-978A9C270648}" type="pres">
      <dgm:prSet presAssocID="{3046566C-6E95-4911-9B37-02E528095301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727C1C08-F57E-41B8-83A0-F4DD045D90CD}" type="pres">
      <dgm:prSet presAssocID="{53085059-01B8-42A8-A312-D4F54B8A17EB}" presName="circle1" presStyleLbl="node1" presStyleIdx="0" presStyleCnt="1" custLinFactNeighborX="57953" custLinFactNeighborY="2972"/>
      <dgm:spPr/>
    </dgm:pt>
    <dgm:pt modelId="{3B593322-D551-4370-A174-054F8A3313C9}" type="pres">
      <dgm:prSet presAssocID="{53085059-01B8-42A8-A312-D4F54B8A17EB}" presName="space" presStyleCnt="0"/>
      <dgm:spPr/>
    </dgm:pt>
    <dgm:pt modelId="{45D3BCBC-56D3-4586-AC82-390E5E4F7325}" type="pres">
      <dgm:prSet presAssocID="{53085059-01B8-42A8-A312-D4F54B8A17EB}" presName="rect1" presStyleLbl="alignAcc1" presStyleIdx="0" presStyleCnt="1" custLinFactY="-52805" custLinFactNeighborX="10442" custLinFactNeighborY="-100000"/>
      <dgm:spPr/>
    </dgm:pt>
    <dgm:pt modelId="{07F2D6FE-98B9-4E4E-9030-9C00C2B28A65}" type="pres">
      <dgm:prSet presAssocID="{53085059-01B8-42A8-A312-D4F54B8A17EB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29146C0F-A98F-476C-91D8-6D31D5A5F726}" type="presOf" srcId="{53085059-01B8-42A8-A312-D4F54B8A17EB}" destId="{07F2D6FE-98B9-4E4E-9030-9C00C2B28A65}" srcOrd="1" destOrd="0" presId="urn:microsoft.com/office/officeart/2005/8/layout/target3"/>
    <dgm:cxn modelId="{A807B25F-B2BB-494D-BFA5-F64335FC5A9D}" type="presOf" srcId="{3046566C-6E95-4911-9B37-02E528095301}" destId="{83A0794D-9B95-45AB-AE34-978A9C270648}" srcOrd="0" destOrd="0" presId="urn:microsoft.com/office/officeart/2005/8/layout/target3"/>
    <dgm:cxn modelId="{FA92A097-FFA7-4E96-A871-B8284DB732FA}" srcId="{3046566C-6E95-4911-9B37-02E528095301}" destId="{53085059-01B8-42A8-A312-D4F54B8A17EB}" srcOrd="0" destOrd="0" parTransId="{BBE0C2DC-EE0C-4901-92C6-7B575F0E48A7}" sibTransId="{69FB7241-4B8A-4BE1-9D3E-9DED38712CAC}"/>
    <dgm:cxn modelId="{379E54ED-09F5-46E6-B47D-2E366C32C2AC}" type="presOf" srcId="{53085059-01B8-42A8-A312-D4F54B8A17EB}" destId="{45D3BCBC-56D3-4586-AC82-390E5E4F7325}" srcOrd="0" destOrd="0" presId="urn:microsoft.com/office/officeart/2005/8/layout/target3"/>
    <dgm:cxn modelId="{9EA384B5-5A89-4914-9A9A-B16CC8D7CEBC}" type="presParOf" srcId="{83A0794D-9B95-45AB-AE34-978A9C270648}" destId="{727C1C08-F57E-41B8-83A0-F4DD045D90CD}" srcOrd="0" destOrd="0" presId="urn:microsoft.com/office/officeart/2005/8/layout/target3"/>
    <dgm:cxn modelId="{41181B79-CD00-449C-8604-06D723AC88A4}" type="presParOf" srcId="{83A0794D-9B95-45AB-AE34-978A9C270648}" destId="{3B593322-D551-4370-A174-054F8A3313C9}" srcOrd="1" destOrd="0" presId="urn:microsoft.com/office/officeart/2005/8/layout/target3"/>
    <dgm:cxn modelId="{CB6E52EA-26A5-4A77-B2FD-658B219141DA}" type="presParOf" srcId="{83A0794D-9B95-45AB-AE34-978A9C270648}" destId="{45D3BCBC-56D3-4586-AC82-390E5E4F7325}" srcOrd="2" destOrd="0" presId="urn:microsoft.com/office/officeart/2005/8/layout/target3"/>
    <dgm:cxn modelId="{10821BAA-8C99-469F-B336-A5C6B604746A}" type="presParOf" srcId="{83A0794D-9B95-45AB-AE34-978A9C270648}" destId="{07F2D6FE-98B9-4E4E-9030-9C00C2B28A65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6941F3-13DD-421F-A1CB-FEE9BCC4BF0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A1D804-7F81-45AD-9DF7-3C1FA4E4A2C3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pPr rtl="0"/>
          <a:r>
            <a:rPr lang="en-US" dirty="0"/>
            <a:t>Presentation of management of class result sheet’s</a:t>
          </a:r>
        </a:p>
      </dgm:t>
    </dgm:pt>
    <dgm:pt modelId="{560C8954-3AC9-420E-9381-0C097F637F1C}" type="parTrans" cxnId="{04B8B1D1-C93C-422C-8C82-B33070D237F3}">
      <dgm:prSet/>
      <dgm:spPr/>
      <dgm:t>
        <a:bodyPr/>
        <a:lstStyle/>
        <a:p>
          <a:endParaRPr lang="en-US"/>
        </a:p>
      </dgm:t>
    </dgm:pt>
    <dgm:pt modelId="{4A797620-FD74-45D0-9A05-25041EFAC383}" type="sibTrans" cxnId="{04B8B1D1-C93C-422C-8C82-B33070D237F3}">
      <dgm:prSet/>
      <dgm:spPr/>
      <dgm:t>
        <a:bodyPr/>
        <a:lstStyle/>
        <a:p>
          <a:endParaRPr lang="en-US"/>
        </a:p>
      </dgm:t>
    </dgm:pt>
    <dgm:pt modelId="{8F4A3E07-1DF1-4877-8EB6-82573290D3E1}" type="pres">
      <dgm:prSet presAssocID="{7A6941F3-13DD-421F-A1CB-FEE9BCC4BF07}" presName="Name0" presStyleCnt="0">
        <dgm:presLayoutVars>
          <dgm:dir/>
          <dgm:resizeHandles val="exact"/>
        </dgm:presLayoutVars>
      </dgm:prSet>
      <dgm:spPr/>
    </dgm:pt>
    <dgm:pt modelId="{7EA07B5E-BC1B-4E51-B3AF-8A97230B909D}" type="pres">
      <dgm:prSet presAssocID="{61A1D804-7F81-45AD-9DF7-3C1FA4E4A2C3}" presName="node" presStyleLbl="node1" presStyleIdx="0" presStyleCnt="1" custLinFactNeighborX="49" custLinFactNeighborY="32178">
        <dgm:presLayoutVars>
          <dgm:bulletEnabled val="1"/>
        </dgm:presLayoutVars>
      </dgm:prSet>
      <dgm:spPr/>
    </dgm:pt>
  </dgm:ptLst>
  <dgm:cxnLst>
    <dgm:cxn modelId="{BEF34310-9C24-4BEA-9EAC-0577C73AA8E1}" type="presOf" srcId="{61A1D804-7F81-45AD-9DF7-3C1FA4E4A2C3}" destId="{7EA07B5E-BC1B-4E51-B3AF-8A97230B909D}" srcOrd="0" destOrd="0" presId="urn:microsoft.com/office/officeart/2005/8/layout/process1"/>
    <dgm:cxn modelId="{BBCDC582-F8E3-4009-928A-2369D9F9424A}" type="presOf" srcId="{7A6941F3-13DD-421F-A1CB-FEE9BCC4BF07}" destId="{8F4A3E07-1DF1-4877-8EB6-82573290D3E1}" srcOrd="0" destOrd="0" presId="urn:microsoft.com/office/officeart/2005/8/layout/process1"/>
    <dgm:cxn modelId="{04B8B1D1-C93C-422C-8C82-B33070D237F3}" srcId="{7A6941F3-13DD-421F-A1CB-FEE9BCC4BF07}" destId="{61A1D804-7F81-45AD-9DF7-3C1FA4E4A2C3}" srcOrd="0" destOrd="0" parTransId="{560C8954-3AC9-420E-9381-0C097F637F1C}" sibTransId="{4A797620-FD74-45D0-9A05-25041EFAC383}"/>
    <dgm:cxn modelId="{A0E7C7C2-BAD8-4B62-9D36-8167294FA7DD}" type="presParOf" srcId="{8F4A3E07-1DF1-4877-8EB6-82573290D3E1}" destId="{7EA07B5E-BC1B-4E51-B3AF-8A97230B909D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1246ED-F8FB-46E0-94B6-0072F7B033EE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0692FB-41A8-4A3E-AC0B-83F93A7FF943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dirty="0"/>
            <a:t>Introduction of myself</a:t>
          </a:r>
        </a:p>
      </dgm:t>
    </dgm:pt>
    <dgm:pt modelId="{D567CDE3-6AE4-4E0B-ADB5-528FD3A66B73}" type="parTrans" cxnId="{C0893C0B-F6F1-46DE-A22A-6EBA4CED10D5}">
      <dgm:prSet/>
      <dgm:spPr/>
      <dgm:t>
        <a:bodyPr/>
        <a:lstStyle/>
        <a:p>
          <a:endParaRPr lang="en-US"/>
        </a:p>
      </dgm:t>
    </dgm:pt>
    <dgm:pt modelId="{8DF28B79-CD46-403C-AF67-66F841694298}" type="sibTrans" cxnId="{C0893C0B-F6F1-46DE-A22A-6EBA4CED10D5}">
      <dgm:prSet/>
      <dgm:spPr/>
      <dgm:t>
        <a:bodyPr/>
        <a:lstStyle/>
        <a:p>
          <a:endParaRPr lang="en-US"/>
        </a:p>
      </dgm:t>
    </dgm:pt>
    <dgm:pt modelId="{CF64DC98-3D0F-4D05-9B1F-CE897A4E0D0B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dirty="0"/>
            <a:t>Feature’s and importance of this program</a:t>
          </a:r>
        </a:p>
      </dgm:t>
    </dgm:pt>
    <dgm:pt modelId="{DDBA4C7B-6FDE-433B-BD7C-CD4AE4EB5218}" type="parTrans" cxnId="{A75C5DD9-06EA-4F26-8D21-61EFC8EA1FC1}">
      <dgm:prSet/>
      <dgm:spPr/>
      <dgm:t>
        <a:bodyPr/>
        <a:lstStyle/>
        <a:p>
          <a:endParaRPr lang="en-US"/>
        </a:p>
      </dgm:t>
    </dgm:pt>
    <dgm:pt modelId="{91A6CFA4-3D25-4775-8617-0B809375616E}" type="sibTrans" cxnId="{A75C5DD9-06EA-4F26-8D21-61EFC8EA1FC1}">
      <dgm:prSet/>
      <dgm:spPr/>
      <dgm:t>
        <a:bodyPr/>
        <a:lstStyle/>
        <a:p>
          <a:endParaRPr lang="en-US"/>
        </a:p>
      </dgm:t>
    </dgm:pt>
    <dgm:pt modelId="{ABD4C605-50E5-44FE-A70F-47A5644C26B8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dirty="0"/>
            <a:t>Introduction of program</a:t>
          </a:r>
        </a:p>
      </dgm:t>
    </dgm:pt>
    <dgm:pt modelId="{EAED4423-D853-4F86-A68E-3BB394AC38CA}" type="sibTrans" cxnId="{F16FC00B-1AB7-4119-88A2-5C128D6BC8CA}">
      <dgm:prSet/>
      <dgm:spPr/>
      <dgm:t>
        <a:bodyPr/>
        <a:lstStyle/>
        <a:p>
          <a:endParaRPr lang="en-US"/>
        </a:p>
      </dgm:t>
    </dgm:pt>
    <dgm:pt modelId="{7327ACC4-54A8-4BA2-8B1E-0F8E72325B63}" type="parTrans" cxnId="{F16FC00B-1AB7-4119-88A2-5C128D6BC8CA}">
      <dgm:prSet/>
      <dgm:spPr/>
      <dgm:t>
        <a:bodyPr/>
        <a:lstStyle/>
        <a:p>
          <a:endParaRPr lang="en-US"/>
        </a:p>
      </dgm:t>
    </dgm:pt>
    <dgm:pt modelId="{BB321F55-C5B6-417A-98F4-3CA817F59017}" type="pres">
      <dgm:prSet presAssocID="{4B1246ED-F8FB-46E0-94B6-0072F7B033EE}" presName="CompostProcess" presStyleCnt="0">
        <dgm:presLayoutVars>
          <dgm:dir/>
          <dgm:resizeHandles val="exact"/>
        </dgm:presLayoutVars>
      </dgm:prSet>
      <dgm:spPr/>
    </dgm:pt>
    <dgm:pt modelId="{6A3AADDA-4EFA-44E3-9CB0-686CF025C308}" type="pres">
      <dgm:prSet presAssocID="{4B1246ED-F8FB-46E0-94B6-0072F7B033EE}" presName="arrow" presStyleLbl="bgShp" presStyleIdx="0" presStyleCnt="1"/>
      <dgm:spPr/>
    </dgm:pt>
    <dgm:pt modelId="{AE0A8C1A-186E-41AD-8CF8-AEEA2C6E9C65}" type="pres">
      <dgm:prSet presAssocID="{4B1246ED-F8FB-46E0-94B6-0072F7B033EE}" presName="linearProcess" presStyleCnt="0"/>
      <dgm:spPr/>
    </dgm:pt>
    <dgm:pt modelId="{C053EE06-AE4E-488A-BBFC-2AF9C98557A4}" type="pres">
      <dgm:prSet presAssocID="{0A0692FB-41A8-4A3E-AC0B-83F93A7FF943}" presName="textNode" presStyleLbl="node1" presStyleIdx="0" presStyleCnt="3">
        <dgm:presLayoutVars>
          <dgm:bulletEnabled val="1"/>
        </dgm:presLayoutVars>
      </dgm:prSet>
      <dgm:spPr/>
    </dgm:pt>
    <dgm:pt modelId="{17C23BC8-652C-4312-A174-0CCCEBCAE473}" type="pres">
      <dgm:prSet presAssocID="{8DF28B79-CD46-403C-AF67-66F841694298}" presName="sibTrans" presStyleCnt="0"/>
      <dgm:spPr/>
    </dgm:pt>
    <dgm:pt modelId="{62D8F7AA-1915-4DCE-BA80-CD8CEB104512}" type="pres">
      <dgm:prSet presAssocID="{ABD4C605-50E5-44FE-A70F-47A5644C26B8}" presName="textNode" presStyleLbl="node1" presStyleIdx="1" presStyleCnt="3">
        <dgm:presLayoutVars>
          <dgm:bulletEnabled val="1"/>
        </dgm:presLayoutVars>
      </dgm:prSet>
      <dgm:spPr/>
    </dgm:pt>
    <dgm:pt modelId="{89E29649-B6AD-420C-97CD-7F894A111AE1}" type="pres">
      <dgm:prSet presAssocID="{EAED4423-D853-4F86-A68E-3BB394AC38CA}" presName="sibTrans" presStyleCnt="0"/>
      <dgm:spPr/>
    </dgm:pt>
    <dgm:pt modelId="{A452C1D5-C7FC-4813-853A-926A19D9DA98}" type="pres">
      <dgm:prSet presAssocID="{CF64DC98-3D0F-4D05-9B1F-CE897A4E0D0B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C0893C0B-F6F1-46DE-A22A-6EBA4CED10D5}" srcId="{4B1246ED-F8FB-46E0-94B6-0072F7B033EE}" destId="{0A0692FB-41A8-4A3E-AC0B-83F93A7FF943}" srcOrd="0" destOrd="0" parTransId="{D567CDE3-6AE4-4E0B-ADB5-528FD3A66B73}" sibTransId="{8DF28B79-CD46-403C-AF67-66F841694298}"/>
    <dgm:cxn modelId="{F16FC00B-1AB7-4119-88A2-5C128D6BC8CA}" srcId="{4B1246ED-F8FB-46E0-94B6-0072F7B033EE}" destId="{ABD4C605-50E5-44FE-A70F-47A5644C26B8}" srcOrd="1" destOrd="0" parTransId="{7327ACC4-54A8-4BA2-8B1E-0F8E72325B63}" sibTransId="{EAED4423-D853-4F86-A68E-3BB394AC38CA}"/>
    <dgm:cxn modelId="{740A7B0C-C95B-47B2-9837-9AC68720B57D}" type="presOf" srcId="{ABD4C605-50E5-44FE-A70F-47A5644C26B8}" destId="{62D8F7AA-1915-4DCE-BA80-CD8CEB104512}" srcOrd="0" destOrd="0" presId="urn:microsoft.com/office/officeart/2005/8/layout/hProcess9"/>
    <dgm:cxn modelId="{2966583A-3FAC-45CF-956E-348F8451E483}" type="presOf" srcId="{4B1246ED-F8FB-46E0-94B6-0072F7B033EE}" destId="{BB321F55-C5B6-417A-98F4-3CA817F59017}" srcOrd="0" destOrd="0" presId="urn:microsoft.com/office/officeart/2005/8/layout/hProcess9"/>
    <dgm:cxn modelId="{0D392976-D68D-45EE-A584-1E42634E5BF8}" type="presOf" srcId="{CF64DC98-3D0F-4D05-9B1F-CE897A4E0D0B}" destId="{A452C1D5-C7FC-4813-853A-926A19D9DA98}" srcOrd="0" destOrd="0" presId="urn:microsoft.com/office/officeart/2005/8/layout/hProcess9"/>
    <dgm:cxn modelId="{DB714EB6-C14F-4472-823C-7CAC2D9A9007}" type="presOf" srcId="{0A0692FB-41A8-4A3E-AC0B-83F93A7FF943}" destId="{C053EE06-AE4E-488A-BBFC-2AF9C98557A4}" srcOrd="0" destOrd="0" presId="urn:microsoft.com/office/officeart/2005/8/layout/hProcess9"/>
    <dgm:cxn modelId="{A75C5DD9-06EA-4F26-8D21-61EFC8EA1FC1}" srcId="{4B1246ED-F8FB-46E0-94B6-0072F7B033EE}" destId="{CF64DC98-3D0F-4D05-9B1F-CE897A4E0D0B}" srcOrd="2" destOrd="0" parTransId="{DDBA4C7B-6FDE-433B-BD7C-CD4AE4EB5218}" sibTransId="{91A6CFA4-3D25-4775-8617-0B809375616E}"/>
    <dgm:cxn modelId="{3C491C5D-66D9-48A5-87A8-08747D5B985F}" type="presParOf" srcId="{BB321F55-C5B6-417A-98F4-3CA817F59017}" destId="{6A3AADDA-4EFA-44E3-9CB0-686CF025C308}" srcOrd="0" destOrd="0" presId="urn:microsoft.com/office/officeart/2005/8/layout/hProcess9"/>
    <dgm:cxn modelId="{54D5F31A-7CC9-428C-987A-A4EFCAF16960}" type="presParOf" srcId="{BB321F55-C5B6-417A-98F4-3CA817F59017}" destId="{AE0A8C1A-186E-41AD-8CF8-AEEA2C6E9C65}" srcOrd="1" destOrd="0" presId="urn:microsoft.com/office/officeart/2005/8/layout/hProcess9"/>
    <dgm:cxn modelId="{B553547F-2486-4791-BD78-86576D2766C3}" type="presParOf" srcId="{AE0A8C1A-186E-41AD-8CF8-AEEA2C6E9C65}" destId="{C053EE06-AE4E-488A-BBFC-2AF9C98557A4}" srcOrd="0" destOrd="0" presId="urn:microsoft.com/office/officeart/2005/8/layout/hProcess9"/>
    <dgm:cxn modelId="{2B844EED-754E-43AF-ACEC-C91119DEC01B}" type="presParOf" srcId="{AE0A8C1A-186E-41AD-8CF8-AEEA2C6E9C65}" destId="{17C23BC8-652C-4312-A174-0CCCEBCAE473}" srcOrd="1" destOrd="0" presId="urn:microsoft.com/office/officeart/2005/8/layout/hProcess9"/>
    <dgm:cxn modelId="{563518F8-7BCF-4049-ADFF-82D1FA875145}" type="presParOf" srcId="{AE0A8C1A-186E-41AD-8CF8-AEEA2C6E9C65}" destId="{62D8F7AA-1915-4DCE-BA80-CD8CEB104512}" srcOrd="2" destOrd="0" presId="urn:microsoft.com/office/officeart/2005/8/layout/hProcess9"/>
    <dgm:cxn modelId="{A8499F43-76E4-409D-857F-3A565C658A82}" type="presParOf" srcId="{AE0A8C1A-186E-41AD-8CF8-AEEA2C6E9C65}" destId="{89E29649-B6AD-420C-97CD-7F894A111AE1}" srcOrd="3" destOrd="0" presId="urn:microsoft.com/office/officeart/2005/8/layout/hProcess9"/>
    <dgm:cxn modelId="{B8810CDB-C1C6-41E7-8A06-0DE2B067894B}" type="presParOf" srcId="{AE0A8C1A-186E-41AD-8CF8-AEEA2C6E9C65}" destId="{A452C1D5-C7FC-4813-853A-926A19D9DA98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B97B4C9-769B-474F-B32F-9A951F84BF7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2C1B69-BA35-49D5-9D68-727AF1E11FD0}">
      <dgm:prSet/>
      <dgm:spPr>
        <a:solidFill>
          <a:schemeClr val="tx2">
            <a:lumMod val="90000"/>
            <a:lumOff val="10000"/>
          </a:schemeClr>
        </a:solidFill>
      </dgm:spPr>
      <dgm:t>
        <a:bodyPr/>
        <a:lstStyle/>
        <a:p>
          <a:pPr rtl="0"/>
          <a:r>
            <a:rPr lang="en-US" dirty="0"/>
            <a:t>No. of students in class</a:t>
          </a:r>
        </a:p>
      </dgm:t>
    </dgm:pt>
    <dgm:pt modelId="{99EC04ED-2833-44D4-A692-9E35F01CA034}" type="parTrans" cxnId="{A8276189-61A0-493E-ACE9-E239BAB81AD9}">
      <dgm:prSet/>
      <dgm:spPr/>
      <dgm:t>
        <a:bodyPr/>
        <a:lstStyle/>
        <a:p>
          <a:endParaRPr lang="en-US"/>
        </a:p>
      </dgm:t>
    </dgm:pt>
    <dgm:pt modelId="{E3531A67-6543-4B18-9E22-2472A01BA575}" type="sibTrans" cxnId="{A8276189-61A0-493E-ACE9-E239BAB81AD9}">
      <dgm:prSet/>
      <dgm:spPr/>
      <dgm:t>
        <a:bodyPr/>
        <a:lstStyle/>
        <a:p>
          <a:endParaRPr lang="en-US"/>
        </a:p>
      </dgm:t>
    </dgm:pt>
    <dgm:pt modelId="{59F1567A-E0F6-4629-906A-E4B8F3E124C5}">
      <dgm:prSet/>
      <dgm:spPr>
        <a:solidFill>
          <a:schemeClr val="tx2">
            <a:lumMod val="90000"/>
            <a:lumOff val="10000"/>
          </a:schemeClr>
        </a:solidFill>
      </dgm:spPr>
      <dgm:t>
        <a:bodyPr/>
        <a:lstStyle/>
        <a:p>
          <a:pPr rtl="0"/>
          <a:r>
            <a:rPr lang="en-US" dirty="0"/>
            <a:t>Marks of 6 subjects</a:t>
          </a:r>
        </a:p>
      </dgm:t>
    </dgm:pt>
    <dgm:pt modelId="{34DA4F58-1667-4BF5-901C-3E4A59D185DE}" type="parTrans" cxnId="{4B638FB9-18DB-4804-B8FE-CC35D3071D38}">
      <dgm:prSet/>
      <dgm:spPr/>
      <dgm:t>
        <a:bodyPr/>
        <a:lstStyle/>
        <a:p>
          <a:endParaRPr lang="en-US"/>
        </a:p>
      </dgm:t>
    </dgm:pt>
    <dgm:pt modelId="{5644ED7B-B14A-4F55-BBD8-740992A29CAC}" type="sibTrans" cxnId="{4B638FB9-18DB-4804-B8FE-CC35D3071D38}">
      <dgm:prSet/>
      <dgm:spPr/>
      <dgm:t>
        <a:bodyPr/>
        <a:lstStyle/>
        <a:p>
          <a:endParaRPr lang="en-US"/>
        </a:p>
      </dgm:t>
    </dgm:pt>
    <dgm:pt modelId="{A39FBBBA-FAA9-4E15-B0CF-0040114E0DDB}">
      <dgm:prSet/>
      <dgm:spPr>
        <a:solidFill>
          <a:schemeClr val="tx2">
            <a:lumMod val="90000"/>
            <a:lumOff val="10000"/>
          </a:schemeClr>
        </a:solidFill>
      </dgm:spPr>
      <dgm:t>
        <a:bodyPr/>
        <a:lstStyle/>
        <a:p>
          <a:pPr rtl="0"/>
          <a:r>
            <a:rPr lang="en-US" dirty="0"/>
            <a:t>These marks out of 100</a:t>
          </a:r>
        </a:p>
      </dgm:t>
    </dgm:pt>
    <dgm:pt modelId="{5E44125F-1348-4487-A1BE-E6FB0AC1A08D}" type="parTrans" cxnId="{E5619D1C-7FAC-473E-B3F8-C6B4DA80D0B7}">
      <dgm:prSet/>
      <dgm:spPr/>
      <dgm:t>
        <a:bodyPr/>
        <a:lstStyle/>
        <a:p>
          <a:endParaRPr lang="en-US"/>
        </a:p>
      </dgm:t>
    </dgm:pt>
    <dgm:pt modelId="{02C20975-E269-4B61-B68B-E6F7ECABF438}" type="sibTrans" cxnId="{E5619D1C-7FAC-473E-B3F8-C6B4DA80D0B7}">
      <dgm:prSet/>
      <dgm:spPr/>
      <dgm:t>
        <a:bodyPr/>
        <a:lstStyle/>
        <a:p>
          <a:endParaRPr lang="en-US"/>
        </a:p>
      </dgm:t>
    </dgm:pt>
    <dgm:pt modelId="{8CD65C1A-9EF2-4E35-B628-5519F657DDD6}">
      <dgm:prSet/>
      <dgm:spPr>
        <a:solidFill>
          <a:schemeClr val="tx2">
            <a:lumMod val="90000"/>
            <a:lumOff val="10000"/>
          </a:schemeClr>
        </a:solidFill>
      </dgm:spPr>
      <dgm:t>
        <a:bodyPr/>
        <a:lstStyle/>
        <a:p>
          <a:pPr rtl="0"/>
          <a:r>
            <a:rPr lang="en-US" dirty="0"/>
            <a:t>Credit hours of each subject</a:t>
          </a:r>
        </a:p>
      </dgm:t>
    </dgm:pt>
    <dgm:pt modelId="{00FDFB81-8C1C-4645-990C-8F03899ADF8B}" type="parTrans" cxnId="{7ED4F8D3-E8DE-4922-ABC3-0C2AB8B773C9}">
      <dgm:prSet/>
      <dgm:spPr/>
      <dgm:t>
        <a:bodyPr/>
        <a:lstStyle/>
        <a:p>
          <a:endParaRPr lang="en-US"/>
        </a:p>
      </dgm:t>
    </dgm:pt>
    <dgm:pt modelId="{4BCA28BF-D94B-4309-A871-C690FD67DEA7}" type="sibTrans" cxnId="{7ED4F8D3-E8DE-4922-ABC3-0C2AB8B773C9}">
      <dgm:prSet/>
      <dgm:spPr/>
      <dgm:t>
        <a:bodyPr/>
        <a:lstStyle/>
        <a:p>
          <a:endParaRPr lang="en-US"/>
        </a:p>
      </dgm:t>
    </dgm:pt>
    <dgm:pt modelId="{DF60E4AF-8697-46AD-A73C-0423E9D0103C}" type="pres">
      <dgm:prSet presAssocID="{9B97B4C9-769B-474F-B32F-9A951F84BF7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18F7EE7-CBA8-4CEE-AD5D-C420BDB4B6B3}" type="pres">
      <dgm:prSet presAssocID="{752C1B69-BA35-49D5-9D68-727AF1E11FD0}" presName="hierRoot1" presStyleCnt="0">
        <dgm:presLayoutVars>
          <dgm:hierBranch val="init"/>
        </dgm:presLayoutVars>
      </dgm:prSet>
      <dgm:spPr/>
    </dgm:pt>
    <dgm:pt modelId="{90F0C542-06C3-4C53-81C4-F954BFB80A7F}" type="pres">
      <dgm:prSet presAssocID="{752C1B69-BA35-49D5-9D68-727AF1E11FD0}" presName="rootComposite1" presStyleCnt="0"/>
      <dgm:spPr/>
    </dgm:pt>
    <dgm:pt modelId="{063E61E8-4598-4D9E-9EB4-58104D1DE5F4}" type="pres">
      <dgm:prSet presAssocID="{752C1B69-BA35-49D5-9D68-727AF1E11FD0}" presName="rootText1" presStyleLbl="node0" presStyleIdx="0" presStyleCnt="4">
        <dgm:presLayoutVars>
          <dgm:chPref val="3"/>
        </dgm:presLayoutVars>
      </dgm:prSet>
      <dgm:spPr/>
    </dgm:pt>
    <dgm:pt modelId="{D5570410-8CCB-4D1B-9185-47CE30ECAFAE}" type="pres">
      <dgm:prSet presAssocID="{752C1B69-BA35-49D5-9D68-727AF1E11FD0}" presName="rootConnector1" presStyleLbl="node1" presStyleIdx="0" presStyleCnt="0"/>
      <dgm:spPr/>
    </dgm:pt>
    <dgm:pt modelId="{86CEBF2E-42CC-4A8E-8A6A-03376FA387CA}" type="pres">
      <dgm:prSet presAssocID="{752C1B69-BA35-49D5-9D68-727AF1E11FD0}" presName="hierChild2" presStyleCnt="0"/>
      <dgm:spPr/>
    </dgm:pt>
    <dgm:pt modelId="{B40FCBC4-BBCC-43EC-8454-A2958DB2DABD}" type="pres">
      <dgm:prSet presAssocID="{752C1B69-BA35-49D5-9D68-727AF1E11FD0}" presName="hierChild3" presStyleCnt="0"/>
      <dgm:spPr/>
    </dgm:pt>
    <dgm:pt modelId="{D0FA31AD-B208-4739-9471-20D46BB4BD79}" type="pres">
      <dgm:prSet presAssocID="{59F1567A-E0F6-4629-906A-E4B8F3E124C5}" presName="hierRoot1" presStyleCnt="0">
        <dgm:presLayoutVars>
          <dgm:hierBranch val="init"/>
        </dgm:presLayoutVars>
      </dgm:prSet>
      <dgm:spPr/>
    </dgm:pt>
    <dgm:pt modelId="{FC5EA35F-01E4-4550-8A37-FB1CF24FA4D7}" type="pres">
      <dgm:prSet presAssocID="{59F1567A-E0F6-4629-906A-E4B8F3E124C5}" presName="rootComposite1" presStyleCnt="0"/>
      <dgm:spPr/>
    </dgm:pt>
    <dgm:pt modelId="{71429958-824C-4B47-8181-BC95AA73F47F}" type="pres">
      <dgm:prSet presAssocID="{59F1567A-E0F6-4629-906A-E4B8F3E124C5}" presName="rootText1" presStyleLbl="node0" presStyleIdx="1" presStyleCnt="4">
        <dgm:presLayoutVars>
          <dgm:chPref val="3"/>
        </dgm:presLayoutVars>
      </dgm:prSet>
      <dgm:spPr/>
    </dgm:pt>
    <dgm:pt modelId="{66137AC3-ACD1-4E26-8525-19E147C3088F}" type="pres">
      <dgm:prSet presAssocID="{59F1567A-E0F6-4629-906A-E4B8F3E124C5}" presName="rootConnector1" presStyleLbl="node1" presStyleIdx="0" presStyleCnt="0"/>
      <dgm:spPr/>
    </dgm:pt>
    <dgm:pt modelId="{94DF51DE-A888-4704-9957-BB79D05C73CF}" type="pres">
      <dgm:prSet presAssocID="{59F1567A-E0F6-4629-906A-E4B8F3E124C5}" presName="hierChild2" presStyleCnt="0"/>
      <dgm:spPr/>
    </dgm:pt>
    <dgm:pt modelId="{A2A8D08D-8B68-435D-90A8-9D42A0C4FACB}" type="pres">
      <dgm:prSet presAssocID="{59F1567A-E0F6-4629-906A-E4B8F3E124C5}" presName="hierChild3" presStyleCnt="0"/>
      <dgm:spPr/>
    </dgm:pt>
    <dgm:pt modelId="{432320A1-91AA-422A-904A-8807B15497BB}" type="pres">
      <dgm:prSet presAssocID="{A39FBBBA-FAA9-4E15-B0CF-0040114E0DDB}" presName="hierRoot1" presStyleCnt="0">
        <dgm:presLayoutVars>
          <dgm:hierBranch val="init"/>
        </dgm:presLayoutVars>
      </dgm:prSet>
      <dgm:spPr/>
    </dgm:pt>
    <dgm:pt modelId="{B643B85F-7857-4539-BFDA-E97B1750FCF3}" type="pres">
      <dgm:prSet presAssocID="{A39FBBBA-FAA9-4E15-B0CF-0040114E0DDB}" presName="rootComposite1" presStyleCnt="0"/>
      <dgm:spPr/>
    </dgm:pt>
    <dgm:pt modelId="{80E8D89E-3089-468F-BB86-99E8C451C4CA}" type="pres">
      <dgm:prSet presAssocID="{A39FBBBA-FAA9-4E15-B0CF-0040114E0DDB}" presName="rootText1" presStyleLbl="node0" presStyleIdx="2" presStyleCnt="4">
        <dgm:presLayoutVars>
          <dgm:chPref val="3"/>
        </dgm:presLayoutVars>
      </dgm:prSet>
      <dgm:spPr/>
    </dgm:pt>
    <dgm:pt modelId="{4C8FBC44-17EF-41E4-9770-113390F49FA9}" type="pres">
      <dgm:prSet presAssocID="{A39FBBBA-FAA9-4E15-B0CF-0040114E0DDB}" presName="rootConnector1" presStyleLbl="node1" presStyleIdx="0" presStyleCnt="0"/>
      <dgm:spPr/>
    </dgm:pt>
    <dgm:pt modelId="{3804F460-3633-42FB-9E6F-3845D7D3343C}" type="pres">
      <dgm:prSet presAssocID="{A39FBBBA-FAA9-4E15-B0CF-0040114E0DDB}" presName="hierChild2" presStyleCnt="0"/>
      <dgm:spPr/>
    </dgm:pt>
    <dgm:pt modelId="{1EA8B1FB-8D0F-451F-9524-FCC733EB1A7E}" type="pres">
      <dgm:prSet presAssocID="{A39FBBBA-FAA9-4E15-B0CF-0040114E0DDB}" presName="hierChild3" presStyleCnt="0"/>
      <dgm:spPr/>
    </dgm:pt>
    <dgm:pt modelId="{87F5F36E-55E6-4E53-8F98-179737A04144}" type="pres">
      <dgm:prSet presAssocID="{8CD65C1A-9EF2-4E35-B628-5519F657DDD6}" presName="hierRoot1" presStyleCnt="0">
        <dgm:presLayoutVars>
          <dgm:hierBranch val="init"/>
        </dgm:presLayoutVars>
      </dgm:prSet>
      <dgm:spPr/>
    </dgm:pt>
    <dgm:pt modelId="{AE53975F-2DA3-4194-92C5-B43F8E5F751F}" type="pres">
      <dgm:prSet presAssocID="{8CD65C1A-9EF2-4E35-B628-5519F657DDD6}" presName="rootComposite1" presStyleCnt="0"/>
      <dgm:spPr/>
    </dgm:pt>
    <dgm:pt modelId="{A2CBF43F-D26C-4CD2-9926-B06E35F3B7D8}" type="pres">
      <dgm:prSet presAssocID="{8CD65C1A-9EF2-4E35-B628-5519F657DDD6}" presName="rootText1" presStyleLbl="node0" presStyleIdx="3" presStyleCnt="4">
        <dgm:presLayoutVars>
          <dgm:chPref val="3"/>
        </dgm:presLayoutVars>
      </dgm:prSet>
      <dgm:spPr/>
    </dgm:pt>
    <dgm:pt modelId="{C5B270F4-A0A3-435D-930A-3646CBA48941}" type="pres">
      <dgm:prSet presAssocID="{8CD65C1A-9EF2-4E35-B628-5519F657DDD6}" presName="rootConnector1" presStyleLbl="node1" presStyleIdx="0" presStyleCnt="0"/>
      <dgm:spPr/>
    </dgm:pt>
    <dgm:pt modelId="{31154EAC-BD5A-4F4F-A7B2-EBAAB7083677}" type="pres">
      <dgm:prSet presAssocID="{8CD65C1A-9EF2-4E35-B628-5519F657DDD6}" presName="hierChild2" presStyleCnt="0"/>
      <dgm:spPr/>
    </dgm:pt>
    <dgm:pt modelId="{60CD7641-D7DE-4A22-AB36-E27C7EB7C332}" type="pres">
      <dgm:prSet presAssocID="{8CD65C1A-9EF2-4E35-B628-5519F657DDD6}" presName="hierChild3" presStyleCnt="0"/>
      <dgm:spPr/>
    </dgm:pt>
  </dgm:ptLst>
  <dgm:cxnLst>
    <dgm:cxn modelId="{E5619D1C-7FAC-473E-B3F8-C6B4DA80D0B7}" srcId="{9B97B4C9-769B-474F-B32F-9A951F84BF76}" destId="{A39FBBBA-FAA9-4E15-B0CF-0040114E0DDB}" srcOrd="2" destOrd="0" parTransId="{5E44125F-1348-4487-A1BE-E6FB0AC1A08D}" sibTransId="{02C20975-E269-4B61-B68B-E6F7ECABF438}"/>
    <dgm:cxn modelId="{073F2822-561B-4517-8BAD-D09AE572CFE7}" type="presOf" srcId="{A39FBBBA-FAA9-4E15-B0CF-0040114E0DDB}" destId="{4C8FBC44-17EF-41E4-9770-113390F49FA9}" srcOrd="1" destOrd="0" presId="urn:microsoft.com/office/officeart/2005/8/layout/orgChart1"/>
    <dgm:cxn modelId="{3792AE2C-0384-41FA-B4CA-91534AE8106D}" type="presOf" srcId="{752C1B69-BA35-49D5-9D68-727AF1E11FD0}" destId="{D5570410-8CCB-4D1B-9185-47CE30ECAFAE}" srcOrd="1" destOrd="0" presId="urn:microsoft.com/office/officeart/2005/8/layout/orgChart1"/>
    <dgm:cxn modelId="{3070353B-91C2-49D1-8545-6FD47706E764}" type="presOf" srcId="{59F1567A-E0F6-4629-906A-E4B8F3E124C5}" destId="{71429958-824C-4B47-8181-BC95AA73F47F}" srcOrd="0" destOrd="0" presId="urn:microsoft.com/office/officeart/2005/8/layout/orgChart1"/>
    <dgm:cxn modelId="{A6F6B867-D6DF-460C-8836-5D24A5EC837C}" type="presOf" srcId="{59F1567A-E0F6-4629-906A-E4B8F3E124C5}" destId="{66137AC3-ACD1-4E26-8525-19E147C3088F}" srcOrd="1" destOrd="0" presId="urn:microsoft.com/office/officeart/2005/8/layout/orgChart1"/>
    <dgm:cxn modelId="{AD9A936C-210B-4F59-94A8-82B0BE264ECA}" type="presOf" srcId="{8CD65C1A-9EF2-4E35-B628-5519F657DDD6}" destId="{A2CBF43F-D26C-4CD2-9926-B06E35F3B7D8}" srcOrd="0" destOrd="0" presId="urn:microsoft.com/office/officeart/2005/8/layout/orgChart1"/>
    <dgm:cxn modelId="{B313BE51-1550-49E5-899A-A00B53990487}" type="presOf" srcId="{9B97B4C9-769B-474F-B32F-9A951F84BF76}" destId="{DF60E4AF-8697-46AD-A73C-0423E9D0103C}" srcOrd="0" destOrd="0" presId="urn:microsoft.com/office/officeart/2005/8/layout/orgChart1"/>
    <dgm:cxn modelId="{76703458-4791-4B72-B6CE-7D1D04B20D76}" type="presOf" srcId="{8CD65C1A-9EF2-4E35-B628-5519F657DDD6}" destId="{C5B270F4-A0A3-435D-930A-3646CBA48941}" srcOrd="1" destOrd="0" presId="urn:microsoft.com/office/officeart/2005/8/layout/orgChart1"/>
    <dgm:cxn modelId="{89DB6D83-3FE6-4241-8F50-0132D785A583}" type="presOf" srcId="{752C1B69-BA35-49D5-9D68-727AF1E11FD0}" destId="{063E61E8-4598-4D9E-9EB4-58104D1DE5F4}" srcOrd="0" destOrd="0" presId="urn:microsoft.com/office/officeart/2005/8/layout/orgChart1"/>
    <dgm:cxn modelId="{7D5DD183-5FBB-40C5-B06F-58BD76AA0F1E}" type="presOf" srcId="{A39FBBBA-FAA9-4E15-B0CF-0040114E0DDB}" destId="{80E8D89E-3089-468F-BB86-99E8C451C4CA}" srcOrd="0" destOrd="0" presId="urn:microsoft.com/office/officeart/2005/8/layout/orgChart1"/>
    <dgm:cxn modelId="{A8276189-61A0-493E-ACE9-E239BAB81AD9}" srcId="{9B97B4C9-769B-474F-B32F-9A951F84BF76}" destId="{752C1B69-BA35-49D5-9D68-727AF1E11FD0}" srcOrd="0" destOrd="0" parTransId="{99EC04ED-2833-44D4-A692-9E35F01CA034}" sibTransId="{E3531A67-6543-4B18-9E22-2472A01BA575}"/>
    <dgm:cxn modelId="{4B638FB9-18DB-4804-B8FE-CC35D3071D38}" srcId="{9B97B4C9-769B-474F-B32F-9A951F84BF76}" destId="{59F1567A-E0F6-4629-906A-E4B8F3E124C5}" srcOrd="1" destOrd="0" parTransId="{34DA4F58-1667-4BF5-901C-3E4A59D185DE}" sibTransId="{5644ED7B-B14A-4F55-BBD8-740992A29CAC}"/>
    <dgm:cxn modelId="{7ED4F8D3-E8DE-4922-ABC3-0C2AB8B773C9}" srcId="{9B97B4C9-769B-474F-B32F-9A951F84BF76}" destId="{8CD65C1A-9EF2-4E35-B628-5519F657DDD6}" srcOrd="3" destOrd="0" parTransId="{00FDFB81-8C1C-4645-990C-8F03899ADF8B}" sibTransId="{4BCA28BF-D94B-4309-A871-C690FD67DEA7}"/>
    <dgm:cxn modelId="{3C7DE814-421D-407A-AE3B-76B07E06D3AA}" type="presParOf" srcId="{DF60E4AF-8697-46AD-A73C-0423E9D0103C}" destId="{B18F7EE7-CBA8-4CEE-AD5D-C420BDB4B6B3}" srcOrd="0" destOrd="0" presId="urn:microsoft.com/office/officeart/2005/8/layout/orgChart1"/>
    <dgm:cxn modelId="{58C0D4F7-AA77-4142-BB88-391161163B6D}" type="presParOf" srcId="{B18F7EE7-CBA8-4CEE-AD5D-C420BDB4B6B3}" destId="{90F0C542-06C3-4C53-81C4-F954BFB80A7F}" srcOrd="0" destOrd="0" presId="urn:microsoft.com/office/officeart/2005/8/layout/orgChart1"/>
    <dgm:cxn modelId="{46CABF97-A94E-4173-A994-E930ED814498}" type="presParOf" srcId="{90F0C542-06C3-4C53-81C4-F954BFB80A7F}" destId="{063E61E8-4598-4D9E-9EB4-58104D1DE5F4}" srcOrd="0" destOrd="0" presId="urn:microsoft.com/office/officeart/2005/8/layout/orgChart1"/>
    <dgm:cxn modelId="{5EA33CF4-9A35-40DE-A4CF-D76FFDE04467}" type="presParOf" srcId="{90F0C542-06C3-4C53-81C4-F954BFB80A7F}" destId="{D5570410-8CCB-4D1B-9185-47CE30ECAFAE}" srcOrd="1" destOrd="0" presId="urn:microsoft.com/office/officeart/2005/8/layout/orgChart1"/>
    <dgm:cxn modelId="{8C1EC19D-FD58-4015-AC72-B992B2E3D28F}" type="presParOf" srcId="{B18F7EE7-CBA8-4CEE-AD5D-C420BDB4B6B3}" destId="{86CEBF2E-42CC-4A8E-8A6A-03376FA387CA}" srcOrd="1" destOrd="0" presId="urn:microsoft.com/office/officeart/2005/8/layout/orgChart1"/>
    <dgm:cxn modelId="{237EBB80-EBD5-4B5A-915E-2D3EA7195011}" type="presParOf" srcId="{B18F7EE7-CBA8-4CEE-AD5D-C420BDB4B6B3}" destId="{B40FCBC4-BBCC-43EC-8454-A2958DB2DABD}" srcOrd="2" destOrd="0" presId="urn:microsoft.com/office/officeart/2005/8/layout/orgChart1"/>
    <dgm:cxn modelId="{4B4E54E6-0DC4-4683-B9E1-0AD41FE91316}" type="presParOf" srcId="{DF60E4AF-8697-46AD-A73C-0423E9D0103C}" destId="{D0FA31AD-B208-4739-9471-20D46BB4BD79}" srcOrd="1" destOrd="0" presId="urn:microsoft.com/office/officeart/2005/8/layout/orgChart1"/>
    <dgm:cxn modelId="{8276B2A6-5973-451E-AB78-CE3BB01680EC}" type="presParOf" srcId="{D0FA31AD-B208-4739-9471-20D46BB4BD79}" destId="{FC5EA35F-01E4-4550-8A37-FB1CF24FA4D7}" srcOrd="0" destOrd="0" presId="urn:microsoft.com/office/officeart/2005/8/layout/orgChart1"/>
    <dgm:cxn modelId="{2E9038B2-17D9-40A0-9208-0F450435AB75}" type="presParOf" srcId="{FC5EA35F-01E4-4550-8A37-FB1CF24FA4D7}" destId="{71429958-824C-4B47-8181-BC95AA73F47F}" srcOrd="0" destOrd="0" presId="urn:microsoft.com/office/officeart/2005/8/layout/orgChart1"/>
    <dgm:cxn modelId="{777BC9DB-D9B3-4BEF-899B-E04AB83F0F6A}" type="presParOf" srcId="{FC5EA35F-01E4-4550-8A37-FB1CF24FA4D7}" destId="{66137AC3-ACD1-4E26-8525-19E147C3088F}" srcOrd="1" destOrd="0" presId="urn:microsoft.com/office/officeart/2005/8/layout/orgChart1"/>
    <dgm:cxn modelId="{B0BFA4D1-410D-4304-8201-BC4FFFBAAF34}" type="presParOf" srcId="{D0FA31AD-B208-4739-9471-20D46BB4BD79}" destId="{94DF51DE-A888-4704-9957-BB79D05C73CF}" srcOrd="1" destOrd="0" presId="urn:microsoft.com/office/officeart/2005/8/layout/orgChart1"/>
    <dgm:cxn modelId="{51F03578-32B6-40E4-A0D9-5A1D822D7B25}" type="presParOf" srcId="{D0FA31AD-B208-4739-9471-20D46BB4BD79}" destId="{A2A8D08D-8B68-435D-90A8-9D42A0C4FACB}" srcOrd="2" destOrd="0" presId="urn:microsoft.com/office/officeart/2005/8/layout/orgChart1"/>
    <dgm:cxn modelId="{BD1394C1-CF2B-490D-98D1-A9EE3D7434F8}" type="presParOf" srcId="{DF60E4AF-8697-46AD-A73C-0423E9D0103C}" destId="{432320A1-91AA-422A-904A-8807B15497BB}" srcOrd="2" destOrd="0" presId="urn:microsoft.com/office/officeart/2005/8/layout/orgChart1"/>
    <dgm:cxn modelId="{BF39ACA5-880B-4A8B-B33C-E250F2859311}" type="presParOf" srcId="{432320A1-91AA-422A-904A-8807B15497BB}" destId="{B643B85F-7857-4539-BFDA-E97B1750FCF3}" srcOrd="0" destOrd="0" presId="urn:microsoft.com/office/officeart/2005/8/layout/orgChart1"/>
    <dgm:cxn modelId="{9178445D-ECF2-4902-A660-71B440E32D40}" type="presParOf" srcId="{B643B85F-7857-4539-BFDA-E97B1750FCF3}" destId="{80E8D89E-3089-468F-BB86-99E8C451C4CA}" srcOrd="0" destOrd="0" presId="urn:microsoft.com/office/officeart/2005/8/layout/orgChart1"/>
    <dgm:cxn modelId="{52F72A8E-2CC6-4052-B5B4-F31F1246124C}" type="presParOf" srcId="{B643B85F-7857-4539-BFDA-E97B1750FCF3}" destId="{4C8FBC44-17EF-41E4-9770-113390F49FA9}" srcOrd="1" destOrd="0" presId="urn:microsoft.com/office/officeart/2005/8/layout/orgChart1"/>
    <dgm:cxn modelId="{4520968B-EE71-496B-9657-20821F5C5195}" type="presParOf" srcId="{432320A1-91AA-422A-904A-8807B15497BB}" destId="{3804F460-3633-42FB-9E6F-3845D7D3343C}" srcOrd="1" destOrd="0" presId="urn:microsoft.com/office/officeart/2005/8/layout/orgChart1"/>
    <dgm:cxn modelId="{A77068FF-3206-42B6-9462-B4F81914E6D0}" type="presParOf" srcId="{432320A1-91AA-422A-904A-8807B15497BB}" destId="{1EA8B1FB-8D0F-451F-9524-FCC733EB1A7E}" srcOrd="2" destOrd="0" presId="urn:microsoft.com/office/officeart/2005/8/layout/orgChart1"/>
    <dgm:cxn modelId="{CF30FA15-403D-4AAB-938E-D07E0FD23162}" type="presParOf" srcId="{DF60E4AF-8697-46AD-A73C-0423E9D0103C}" destId="{87F5F36E-55E6-4E53-8F98-179737A04144}" srcOrd="3" destOrd="0" presId="urn:microsoft.com/office/officeart/2005/8/layout/orgChart1"/>
    <dgm:cxn modelId="{C35E13D3-C9AB-47BF-BB6D-D7A86A84310B}" type="presParOf" srcId="{87F5F36E-55E6-4E53-8F98-179737A04144}" destId="{AE53975F-2DA3-4194-92C5-B43F8E5F751F}" srcOrd="0" destOrd="0" presId="urn:microsoft.com/office/officeart/2005/8/layout/orgChart1"/>
    <dgm:cxn modelId="{BD27DF69-84CE-4096-A4E0-72CA9FFBBDC4}" type="presParOf" srcId="{AE53975F-2DA3-4194-92C5-B43F8E5F751F}" destId="{A2CBF43F-D26C-4CD2-9926-B06E35F3B7D8}" srcOrd="0" destOrd="0" presId="urn:microsoft.com/office/officeart/2005/8/layout/orgChart1"/>
    <dgm:cxn modelId="{68F28AB9-1E11-4D2B-9408-C4A740C82639}" type="presParOf" srcId="{AE53975F-2DA3-4194-92C5-B43F8E5F751F}" destId="{C5B270F4-A0A3-435D-930A-3646CBA48941}" srcOrd="1" destOrd="0" presId="urn:microsoft.com/office/officeart/2005/8/layout/orgChart1"/>
    <dgm:cxn modelId="{DC03E40E-BB88-4874-99A1-6A081111206D}" type="presParOf" srcId="{87F5F36E-55E6-4E53-8F98-179737A04144}" destId="{31154EAC-BD5A-4F4F-A7B2-EBAAB7083677}" srcOrd="1" destOrd="0" presId="urn:microsoft.com/office/officeart/2005/8/layout/orgChart1"/>
    <dgm:cxn modelId="{9639650C-FEF6-4F6F-93BF-53CFE7760DA6}" type="presParOf" srcId="{87F5F36E-55E6-4E53-8F98-179737A04144}" destId="{60CD7641-D7DE-4A22-AB36-E27C7EB7C33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7C1C08-F57E-41B8-83A0-F4DD045D90CD}">
      <dsp:nvSpPr>
        <dsp:cNvPr id="0" name=""/>
        <dsp:cNvSpPr/>
      </dsp:nvSpPr>
      <dsp:spPr>
        <a:xfrm>
          <a:off x="547060" y="28054"/>
          <a:ext cx="943972" cy="943972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D3BCBC-56D3-4586-AC82-390E5E4F7325}">
      <dsp:nvSpPr>
        <dsp:cNvPr id="0" name=""/>
        <dsp:cNvSpPr/>
      </dsp:nvSpPr>
      <dsp:spPr>
        <a:xfrm>
          <a:off x="471986" y="0"/>
          <a:ext cx="7770493" cy="94397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PROJECT PRESENTATION IT 270</a:t>
          </a:r>
        </a:p>
      </dsp:txBody>
      <dsp:txXfrm>
        <a:off x="471986" y="0"/>
        <a:ext cx="7770493" cy="9439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A07B5E-BC1B-4E51-B3AF-8A97230B909D}">
      <dsp:nvSpPr>
        <dsp:cNvPr id="0" name=""/>
        <dsp:cNvSpPr/>
      </dsp:nvSpPr>
      <dsp:spPr>
        <a:xfrm>
          <a:off x="8395" y="0"/>
          <a:ext cx="8588272" cy="1320800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Presentation of management of class result sheet’s</a:t>
          </a:r>
        </a:p>
      </dsp:txBody>
      <dsp:txXfrm>
        <a:off x="47080" y="38685"/>
        <a:ext cx="8510902" cy="12434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3AADDA-4EFA-44E3-9CB0-686CF025C308}">
      <dsp:nvSpPr>
        <dsp:cNvPr id="0" name=""/>
        <dsp:cNvSpPr/>
      </dsp:nvSpPr>
      <dsp:spPr>
        <a:xfrm>
          <a:off x="640079" y="0"/>
          <a:ext cx="7254240" cy="30480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53EE06-AE4E-488A-BBFC-2AF9C98557A4}">
      <dsp:nvSpPr>
        <dsp:cNvPr id="0" name=""/>
        <dsp:cNvSpPr/>
      </dsp:nvSpPr>
      <dsp:spPr>
        <a:xfrm>
          <a:off x="289202" y="914400"/>
          <a:ext cx="2560320" cy="1219200"/>
        </a:xfrm>
        <a:prstGeom prst="roundRect">
          <a:avLst/>
        </a:prstGeom>
        <a:solidFill>
          <a:schemeClr val="accent3">
            <a:lumMod val="7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Introduction of myself</a:t>
          </a:r>
        </a:p>
      </dsp:txBody>
      <dsp:txXfrm>
        <a:off x="348718" y="973916"/>
        <a:ext cx="2441288" cy="1100168"/>
      </dsp:txXfrm>
    </dsp:sp>
    <dsp:sp modelId="{62D8F7AA-1915-4DCE-BA80-CD8CEB104512}">
      <dsp:nvSpPr>
        <dsp:cNvPr id="0" name=""/>
        <dsp:cNvSpPr/>
      </dsp:nvSpPr>
      <dsp:spPr>
        <a:xfrm>
          <a:off x="2987040" y="914400"/>
          <a:ext cx="2560320" cy="1219200"/>
        </a:xfrm>
        <a:prstGeom prst="roundRect">
          <a:avLst/>
        </a:prstGeom>
        <a:solidFill>
          <a:schemeClr val="accent3">
            <a:lumMod val="7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Introduction of program</a:t>
          </a:r>
        </a:p>
      </dsp:txBody>
      <dsp:txXfrm>
        <a:off x="3046556" y="973916"/>
        <a:ext cx="2441288" cy="1100168"/>
      </dsp:txXfrm>
    </dsp:sp>
    <dsp:sp modelId="{A452C1D5-C7FC-4813-853A-926A19D9DA98}">
      <dsp:nvSpPr>
        <dsp:cNvPr id="0" name=""/>
        <dsp:cNvSpPr/>
      </dsp:nvSpPr>
      <dsp:spPr>
        <a:xfrm>
          <a:off x="5684877" y="914400"/>
          <a:ext cx="2560320" cy="1219200"/>
        </a:xfrm>
        <a:prstGeom prst="roundRect">
          <a:avLst/>
        </a:prstGeom>
        <a:solidFill>
          <a:schemeClr val="accent3">
            <a:lumMod val="7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Feature’s and importance of this program</a:t>
          </a:r>
        </a:p>
      </dsp:txBody>
      <dsp:txXfrm>
        <a:off x="5744393" y="973916"/>
        <a:ext cx="2441288" cy="11001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3E61E8-4598-4D9E-9EB4-58104D1DE5F4}">
      <dsp:nvSpPr>
        <dsp:cNvPr id="0" name=""/>
        <dsp:cNvSpPr/>
      </dsp:nvSpPr>
      <dsp:spPr>
        <a:xfrm>
          <a:off x="4017" y="129502"/>
          <a:ext cx="1675788" cy="837894"/>
        </a:xfrm>
        <a:prstGeom prst="rect">
          <a:avLst/>
        </a:prstGeom>
        <a:solidFill>
          <a:schemeClr val="tx2">
            <a:lumMod val="90000"/>
            <a:lumOff val="1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No. of students in class</a:t>
          </a:r>
        </a:p>
      </dsp:txBody>
      <dsp:txXfrm>
        <a:off x="4017" y="129502"/>
        <a:ext cx="1675788" cy="837894"/>
      </dsp:txXfrm>
    </dsp:sp>
    <dsp:sp modelId="{71429958-824C-4B47-8181-BC95AA73F47F}">
      <dsp:nvSpPr>
        <dsp:cNvPr id="0" name=""/>
        <dsp:cNvSpPr/>
      </dsp:nvSpPr>
      <dsp:spPr>
        <a:xfrm>
          <a:off x="2031721" y="129502"/>
          <a:ext cx="1675788" cy="837894"/>
        </a:xfrm>
        <a:prstGeom prst="rect">
          <a:avLst/>
        </a:prstGeom>
        <a:solidFill>
          <a:schemeClr val="tx2">
            <a:lumMod val="90000"/>
            <a:lumOff val="1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Marks of 6 subjects</a:t>
          </a:r>
        </a:p>
      </dsp:txBody>
      <dsp:txXfrm>
        <a:off x="2031721" y="129502"/>
        <a:ext cx="1675788" cy="837894"/>
      </dsp:txXfrm>
    </dsp:sp>
    <dsp:sp modelId="{80E8D89E-3089-468F-BB86-99E8C451C4CA}">
      <dsp:nvSpPr>
        <dsp:cNvPr id="0" name=""/>
        <dsp:cNvSpPr/>
      </dsp:nvSpPr>
      <dsp:spPr>
        <a:xfrm>
          <a:off x="4059425" y="129502"/>
          <a:ext cx="1675788" cy="837894"/>
        </a:xfrm>
        <a:prstGeom prst="rect">
          <a:avLst/>
        </a:prstGeom>
        <a:solidFill>
          <a:schemeClr val="tx2">
            <a:lumMod val="90000"/>
            <a:lumOff val="1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These marks out of 100</a:t>
          </a:r>
        </a:p>
      </dsp:txBody>
      <dsp:txXfrm>
        <a:off x="4059425" y="129502"/>
        <a:ext cx="1675788" cy="837894"/>
      </dsp:txXfrm>
    </dsp:sp>
    <dsp:sp modelId="{A2CBF43F-D26C-4CD2-9926-B06E35F3B7D8}">
      <dsp:nvSpPr>
        <dsp:cNvPr id="0" name=""/>
        <dsp:cNvSpPr/>
      </dsp:nvSpPr>
      <dsp:spPr>
        <a:xfrm>
          <a:off x="6087129" y="129502"/>
          <a:ext cx="1675788" cy="837894"/>
        </a:xfrm>
        <a:prstGeom prst="rect">
          <a:avLst/>
        </a:prstGeom>
        <a:solidFill>
          <a:schemeClr val="tx2">
            <a:lumMod val="90000"/>
            <a:lumOff val="1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Credit hours of each subject</a:t>
          </a:r>
        </a:p>
      </dsp:txBody>
      <dsp:txXfrm>
        <a:off x="6087129" y="129502"/>
        <a:ext cx="1675788" cy="8378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859280"/>
            <a:ext cx="8534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12192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429000"/>
            <a:ext cx="85344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B80B9E30-F357-45A7-A48E-16B8D2690B62}" type="datetimeFigureOut">
              <a:rPr lang="en-US" smtClean="0"/>
              <a:pPr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85565-39F7-46B6-8E60-98BE193D58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B9E30-F357-45A7-A48E-16B8D2690B62}" type="datetimeFigureOut">
              <a:rPr lang="en-US" smtClean="0"/>
              <a:pPr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85565-39F7-46B6-8E60-98BE193D58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209041"/>
            <a:ext cx="1727200" cy="431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27200" y="1219200"/>
            <a:ext cx="6908800" cy="4267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B9E30-F357-45A7-A48E-16B8D2690B62}" type="datetimeFigureOut">
              <a:rPr lang="en-US" smtClean="0"/>
              <a:pPr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85565-39F7-46B6-8E60-98BE193D58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2438401"/>
            <a:ext cx="8534400" cy="3048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B9E30-F357-45A7-A48E-16B8D2690B62}" type="datetimeFigureOut">
              <a:rPr lang="en-US" smtClean="0"/>
              <a:pPr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85565-39F7-46B6-8E60-98BE193D58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12192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B9E30-F357-45A7-A48E-16B8D2690B62}" type="datetimeFigureOut">
              <a:rPr lang="en-US" smtClean="0"/>
              <a:pPr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85565-39F7-46B6-8E60-98BE193D58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12192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400" y="3410268"/>
            <a:ext cx="83312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0400" y="1503680"/>
            <a:ext cx="83312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12192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828800" y="2438400"/>
            <a:ext cx="4165600" cy="3124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B9E30-F357-45A7-A48E-16B8D2690B62}" type="datetimeFigureOut">
              <a:rPr lang="en-US" smtClean="0"/>
              <a:pPr/>
              <a:t>8/7/2021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85565-39F7-46B6-8E60-98BE193D58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6197600" y="2438400"/>
            <a:ext cx="4165600" cy="3124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12192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12192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828800" y="2819400"/>
            <a:ext cx="4165600" cy="2743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197600" y="2819400"/>
            <a:ext cx="4165600" cy="2743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2362201"/>
            <a:ext cx="4167717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2359152"/>
            <a:ext cx="4169833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B9E30-F357-45A7-A48E-16B8D2690B62}" type="datetimeFigureOut">
              <a:rPr lang="en-US" smtClean="0"/>
              <a:pPr/>
              <a:t>8/7/2021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85565-39F7-46B6-8E60-98BE193D58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B9E30-F357-45A7-A48E-16B8D2690B62}" type="datetimeFigureOut">
              <a:rPr lang="en-US" smtClean="0"/>
              <a:pPr/>
              <a:t>8/7/2021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85565-39F7-46B6-8E60-98BE193D58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12192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B9E30-F357-45A7-A48E-16B8D2690B62}" type="datetimeFigureOut">
              <a:rPr lang="en-US" smtClean="0"/>
              <a:pPr/>
              <a:t>8/7/2021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85565-39F7-46B6-8E60-98BE193D58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2" y="1676400"/>
            <a:ext cx="37591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002" y="2275840"/>
            <a:ext cx="37591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B9E30-F357-45A7-A48E-16B8D2690B62}" type="datetimeFigureOut">
              <a:rPr lang="en-US" smtClean="0"/>
              <a:pPr/>
              <a:t>8/7/2021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85565-39F7-46B6-8E60-98BE193D58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828800" y="1676400"/>
            <a:ext cx="4368800" cy="3505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950720" y="1847088"/>
            <a:ext cx="4120896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0" y="1676400"/>
            <a:ext cx="37592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32000" y="1905000"/>
            <a:ext cx="39624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000" y="2276856"/>
            <a:ext cx="37592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B9E30-F357-45A7-A48E-16B8D2690B62}" type="datetimeFigureOut">
              <a:rPr lang="en-US" smtClean="0"/>
              <a:pPr/>
              <a:t>8/7/2021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85565-39F7-46B6-8E60-98BE193D58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1295400"/>
            <a:ext cx="85344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2057401"/>
            <a:ext cx="85344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406400" y="6356351"/>
            <a:ext cx="28448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B80B9E30-F357-45A7-A48E-16B8D2690B62}" type="datetimeFigureOut">
              <a:rPr lang="en-US" smtClean="0"/>
              <a:pPr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962400" y="6356351"/>
            <a:ext cx="426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900160" y="636422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59885565-39F7-46B6-8E60-98BE193D58B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35" r:id="rId1"/>
    <p:sldLayoutId id="2147484536" r:id="rId2"/>
    <p:sldLayoutId id="2147484537" r:id="rId3"/>
    <p:sldLayoutId id="2147484538" r:id="rId4"/>
    <p:sldLayoutId id="2147484539" r:id="rId5"/>
    <p:sldLayoutId id="2147484540" r:id="rId6"/>
    <p:sldLayoutId id="2147484541" r:id="rId7"/>
    <p:sldLayoutId id="2147484542" r:id="rId8"/>
    <p:sldLayoutId id="2147484543" r:id="rId9"/>
    <p:sldLayoutId id="2147484544" r:id="rId10"/>
    <p:sldLayoutId id="214748454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sk\Desktop\PF%20PROJECT\PROJECT.cp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16617549"/>
              </p:ext>
            </p:extLst>
          </p:nvPr>
        </p:nvGraphicFramePr>
        <p:xfrm>
          <a:off x="1864008" y="3225992"/>
          <a:ext cx="8242479" cy="9439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B29D537C-70E8-473C-91CF-455FFDAAAE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299" y="1304646"/>
            <a:ext cx="2217402" cy="18553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AF2D7D-5C3F-4B16-BE1D-04BC98887AE0}"/>
              </a:ext>
            </a:extLst>
          </p:cNvPr>
          <p:cNvSpPr txBox="1"/>
          <p:nvPr/>
        </p:nvSpPr>
        <p:spPr>
          <a:xfrm>
            <a:off x="2369127" y="4668982"/>
            <a:ext cx="325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NAME:-N.D.G.M FERNANDO</a:t>
            </a:r>
          </a:p>
          <a:p>
            <a:r>
              <a:rPr lang="en-US" dirty="0"/>
              <a:t>STUDENT ID:-BSC/19/13/19</a:t>
            </a:r>
          </a:p>
        </p:txBody>
      </p:sp>
    </p:spTree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xplosion 2 3"/>
          <p:cNvSpPr/>
          <p:nvPr/>
        </p:nvSpPr>
        <p:spPr>
          <a:xfrm>
            <a:off x="2871988" y="914399"/>
            <a:ext cx="6272011" cy="4726548"/>
          </a:xfrm>
          <a:prstGeom prst="irregularSeal2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THANK </a:t>
            </a:r>
          </a:p>
          <a:p>
            <a:pPr algn="ctr"/>
            <a:r>
              <a:rPr lang="en-US" sz="4800" dirty="0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482201388"/>
              </p:ext>
            </p:extLst>
          </p:nvPr>
        </p:nvGraphicFramePr>
        <p:xfrm>
          <a:off x="1862191" y="1305060"/>
          <a:ext cx="8596668" cy="132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1268977"/>
              </p:ext>
            </p:extLst>
          </p:nvPr>
        </p:nvGraphicFramePr>
        <p:xfrm>
          <a:off x="1828800" y="2438400"/>
          <a:ext cx="8534400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413888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 This programme show and manage all results of the class</a:t>
            </a:r>
          </a:p>
          <a:p>
            <a:r>
              <a:rPr lang="en-US" sz="2400" dirty="0"/>
              <a:t>Time saving</a:t>
            </a:r>
          </a:p>
          <a:p>
            <a:r>
              <a:rPr lang="en-US" sz="2400" dirty="0"/>
              <a:t>GPA calculation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35617" y="1236371"/>
            <a:ext cx="8397025" cy="7078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WHY THIS IS USEFUL PROGRAM?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259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Wave 9"/>
          <p:cNvSpPr/>
          <p:nvPr/>
        </p:nvSpPr>
        <p:spPr>
          <a:xfrm>
            <a:off x="2781837" y="1184856"/>
            <a:ext cx="6297769" cy="1624605"/>
          </a:xfrm>
          <a:prstGeom prst="wav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FEATURES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25769" y="2910625"/>
            <a:ext cx="8590208" cy="26659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3200" dirty="0">
                <a:solidFill>
                  <a:schemeClr val="tx1"/>
                </a:solidFill>
              </a:rPr>
              <a:t>USE DIFF. HEADER FILES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3200" dirty="0">
                <a:solidFill>
                  <a:schemeClr val="tx1"/>
                </a:solidFill>
              </a:rPr>
              <a:t>USE IF ELSE, FOR, LOOPS, SWITCH, ARRAY</a:t>
            </a:r>
          </a:p>
        </p:txBody>
      </p:sp>
    </p:spTree>
    <p:extLst>
      <p:ext uri="{BB962C8B-B14F-4D97-AF65-F5344CB8AC3E}">
        <p14:creationId xmlns:p14="http://schemas.microsoft.com/office/powerpoint/2010/main" val="1106210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87308319"/>
              </p:ext>
            </p:extLst>
          </p:nvPr>
        </p:nvGraphicFramePr>
        <p:xfrm>
          <a:off x="1790402" y="3175070"/>
          <a:ext cx="7766936" cy="1096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Flowchart: Decision 1"/>
          <p:cNvSpPr/>
          <p:nvPr/>
        </p:nvSpPr>
        <p:spPr>
          <a:xfrm>
            <a:off x="3966693" y="1017431"/>
            <a:ext cx="3696237" cy="1970467"/>
          </a:xfrm>
          <a:prstGeom prst="flowChartDecision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INPUTS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1"/>
          <p:cNvSpPr/>
          <p:nvPr/>
        </p:nvSpPr>
        <p:spPr>
          <a:xfrm>
            <a:off x="3464417" y="1004552"/>
            <a:ext cx="4340180" cy="1893194"/>
          </a:xfrm>
          <a:prstGeom prst="cloud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790163" y="3142445"/>
            <a:ext cx="3554569" cy="2266682"/>
          </a:xfrm>
          <a:prstGeom prst="round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GRADES OF ALL SUBJECTS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181858" y="3142445"/>
            <a:ext cx="3554569" cy="2266682"/>
          </a:xfrm>
          <a:prstGeom prst="round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SEMESTER CGPA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 algn="ctr">
              <a:buNone/>
            </a:pPr>
            <a:endParaRPr lang="en-US" dirty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6B496189-203B-4160-82B5-B0A9B8C61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858" y="2339473"/>
            <a:ext cx="5199543" cy="314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664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INTERFACE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C64B2B19-1768-412A-95B6-DC55C2CCD9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503" y="2438400"/>
            <a:ext cx="5240993" cy="3048000"/>
          </a:xfrm>
        </p:spPr>
      </p:pic>
    </p:spTree>
    <p:extLst>
      <p:ext uri="{BB962C8B-B14F-4D97-AF65-F5344CB8AC3E}">
        <p14:creationId xmlns:p14="http://schemas.microsoft.com/office/powerpoint/2010/main" val="3527070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Cpp linked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 algn="ctr">
              <a:buNone/>
            </a:pPr>
            <a:endParaRPr lang="en-US" dirty="0">
              <a:hlinkClick r:id="rId2" action="ppaction://hlinkfile"/>
            </a:endParaRPr>
          </a:p>
          <a:p>
            <a:pPr algn="ctr"/>
            <a:r>
              <a:rPr lang="en-US" sz="3600" dirty="0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Code 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5180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183</TotalTime>
  <Words>113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Garamond</vt:lpstr>
      <vt:lpstr>Times New Roman</vt:lpstr>
      <vt:lpstr>Wingdings</vt:lpstr>
      <vt:lpstr>Couture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INTERFACE</vt:lpstr>
      <vt:lpstr>INTERFACE</vt:lpstr>
      <vt:lpstr>Cpp linked file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of management of class result sheet’s</dc:title>
  <dc:creator>Hasni</dc:creator>
  <cp:lastModifiedBy>Gihan Madusanka</cp:lastModifiedBy>
  <cp:revision>26</cp:revision>
  <dcterms:created xsi:type="dcterms:W3CDTF">2017-12-28T05:14:22Z</dcterms:created>
  <dcterms:modified xsi:type="dcterms:W3CDTF">2021-08-07T10:10:33Z</dcterms:modified>
</cp:coreProperties>
</file>