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4" r:id="rId2"/>
    <p:sldMasterId id="2147483659" r:id="rId3"/>
  </p:sldMasterIdLst>
  <p:notesMasterIdLst>
    <p:notesMasterId r:id="rId26"/>
  </p:notesMasterIdLst>
  <p:sldIdLst>
    <p:sldId id="256" r:id="rId4"/>
    <p:sldId id="257" r:id="rId5"/>
    <p:sldId id="258" r:id="rId6"/>
    <p:sldId id="260" r:id="rId7"/>
    <p:sldId id="368" r:id="rId8"/>
    <p:sldId id="398" r:id="rId9"/>
    <p:sldId id="391" r:id="rId10"/>
    <p:sldId id="392" r:id="rId11"/>
    <p:sldId id="394" r:id="rId12"/>
    <p:sldId id="396" r:id="rId13"/>
    <p:sldId id="393" r:id="rId14"/>
    <p:sldId id="395" r:id="rId15"/>
    <p:sldId id="397" r:id="rId16"/>
    <p:sldId id="369" r:id="rId17"/>
    <p:sldId id="370" r:id="rId18"/>
    <p:sldId id="371" r:id="rId19"/>
    <p:sldId id="372" r:id="rId20"/>
    <p:sldId id="374" r:id="rId21"/>
    <p:sldId id="375" r:id="rId22"/>
    <p:sldId id="376" r:id="rId23"/>
    <p:sldId id="377" r:id="rId24"/>
    <p:sldId id="387" r:id="rId25"/>
  </p:sldIdLst>
  <p:sldSz cx="9144000" cy="6858000" type="screen4x3"/>
  <p:notesSz cx="6858000" cy="9144000"/>
  <p:defaultTextStyle>
    <a:defPPr>
      <a:defRPr lang="en-GB"/>
    </a:defPPr>
    <a:lvl1pPr algn="l" defTabSz="457200" rtl="0" fontAlgn="base">
      <a:lnSpc>
        <a:spcPct val="90000"/>
      </a:lnSpc>
      <a:spcBef>
        <a:spcPct val="0"/>
      </a:spcBef>
      <a:spcAft>
        <a:spcPct val="0"/>
      </a:spcAft>
      <a:buSzPct val="100000"/>
      <a:buFont typeface="Times New Roman" pitchFamily="18" charset="0"/>
      <a:defRPr sz="2200" kern="1200">
        <a:solidFill>
          <a:srgbClr val="0000FF"/>
        </a:solidFill>
        <a:latin typeface="Arial" pitchFamily="34" charset="0"/>
        <a:ea typeface="+mn-ea"/>
        <a:cs typeface="Arial" pitchFamily="34" charset="0"/>
      </a:defRPr>
    </a:lvl1pPr>
    <a:lvl2pPr marL="742950" indent="-285750" algn="l" defTabSz="457200" rtl="0" fontAlgn="base">
      <a:lnSpc>
        <a:spcPct val="90000"/>
      </a:lnSpc>
      <a:spcBef>
        <a:spcPct val="0"/>
      </a:spcBef>
      <a:spcAft>
        <a:spcPct val="0"/>
      </a:spcAft>
      <a:buSzPct val="100000"/>
      <a:buFont typeface="Times New Roman" pitchFamily="18" charset="0"/>
      <a:defRPr sz="2200" kern="1200">
        <a:solidFill>
          <a:srgbClr val="0000FF"/>
        </a:solidFill>
        <a:latin typeface="Arial" pitchFamily="34" charset="0"/>
        <a:ea typeface="+mn-ea"/>
        <a:cs typeface="Arial" pitchFamily="34" charset="0"/>
      </a:defRPr>
    </a:lvl2pPr>
    <a:lvl3pPr marL="1143000" indent="-228600" algn="l" defTabSz="457200" rtl="0" fontAlgn="base">
      <a:lnSpc>
        <a:spcPct val="90000"/>
      </a:lnSpc>
      <a:spcBef>
        <a:spcPct val="0"/>
      </a:spcBef>
      <a:spcAft>
        <a:spcPct val="0"/>
      </a:spcAft>
      <a:buSzPct val="100000"/>
      <a:buFont typeface="Times New Roman" pitchFamily="18" charset="0"/>
      <a:defRPr sz="2200" kern="1200">
        <a:solidFill>
          <a:srgbClr val="0000FF"/>
        </a:solidFill>
        <a:latin typeface="Arial" pitchFamily="34" charset="0"/>
        <a:ea typeface="+mn-ea"/>
        <a:cs typeface="Arial" pitchFamily="34" charset="0"/>
      </a:defRPr>
    </a:lvl3pPr>
    <a:lvl4pPr marL="1600200" indent="-228600" algn="l" defTabSz="457200" rtl="0" fontAlgn="base">
      <a:lnSpc>
        <a:spcPct val="90000"/>
      </a:lnSpc>
      <a:spcBef>
        <a:spcPct val="0"/>
      </a:spcBef>
      <a:spcAft>
        <a:spcPct val="0"/>
      </a:spcAft>
      <a:buSzPct val="100000"/>
      <a:buFont typeface="Times New Roman" pitchFamily="18" charset="0"/>
      <a:defRPr sz="2200" kern="1200">
        <a:solidFill>
          <a:srgbClr val="0000FF"/>
        </a:solidFill>
        <a:latin typeface="Arial" pitchFamily="34" charset="0"/>
        <a:ea typeface="+mn-ea"/>
        <a:cs typeface="Arial" pitchFamily="34" charset="0"/>
      </a:defRPr>
    </a:lvl4pPr>
    <a:lvl5pPr marL="2057400" indent="-228600" algn="l" defTabSz="457200" rtl="0" fontAlgn="base">
      <a:lnSpc>
        <a:spcPct val="90000"/>
      </a:lnSpc>
      <a:spcBef>
        <a:spcPct val="0"/>
      </a:spcBef>
      <a:spcAft>
        <a:spcPct val="0"/>
      </a:spcAft>
      <a:buSzPct val="100000"/>
      <a:buFont typeface="Times New Roman" pitchFamily="18" charset="0"/>
      <a:defRPr sz="2200" kern="1200">
        <a:solidFill>
          <a:srgbClr val="0000FF"/>
        </a:solidFill>
        <a:latin typeface="Arial" pitchFamily="34" charset="0"/>
        <a:ea typeface="+mn-ea"/>
        <a:cs typeface="Arial" pitchFamily="34" charset="0"/>
      </a:defRPr>
    </a:lvl5pPr>
    <a:lvl6pPr marL="2286000" algn="l" defTabSz="914400" rtl="0" eaLnBrk="1" latinLnBrk="0" hangingPunct="1">
      <a:defRPr sz="2200" kern="1200">
        <a:solidFill>
          <a:srgbClr val="0000FF"/>
        </a:solidFill>
        <a:latin typeface="Arial" pitchFamily="34" charset="0"/>
        <a:ea typeface="+mn-ea"/>
        <a:cs typeface="Arial" pitchFamily="34" charset="0"/>
      </a:defRPr>
    </a:lvl6pPr>
    <a:lvl7pPr marL="2743200" algn="l" defTabSz="914400" rtl="0" eaLnBrk="1" latinLnBrk="0" hangingPunct="1">
      <a:defRPr sz="2200" kern="1200">
        <a:solidFill>
          <a:srgbClr val="0000FF"/>
        </a:solidFill>
        <a:latin typeface="Arial" pitchFamily="34" charset="0"/>
        <a:ea typeface="+mn-ea"/>
        <a:cs typeface="Arial" pitchFamily="34" charset="0"/>
      </a:defRPr>
    </a:lvl7pPr>
    <a:lvl8pPr marL="3200400" algn="l" defTabSz="914400" rtl="0" eaLnBrk="1" latinLnBrk="0" hangingPunct="1">
      <a:defRPr sz="2200" kern="1200">
        <a:solidFill>
          <a:srgbClr val="0000FF"/>
        </a:solidFill>
        <a:latin typeface="Arial" pitchFamily="34" charset="0"/>
        <a:ea typeface="+mn-ea"/>
        <a:cs typeface="Arial" pitchFamily="34" charset="0"/>
      </a:defRPr>
    </a:lvl8pPr>
    <a:lvl9pPr marL="3657600" algn="l" defTabSz="914400" rtl="0" eaLnBrk="1" latinLnBrk="0" hangingPunct="1">
      <a:defRPr sz="2200" kern="1200">
        <a:solidFill>
          <a:srgbClr val="0000FF"/>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4" y="-84"/>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9" name="Text Box 3"/>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100" name="Rectangle 4"/>
          <p:cNvSpPr>
            <a:spLocks noGrp="1" noRot="1" noChangeAspect="1" noChangeArrowheads="1"/>
          </p:cNvSpPr>
          <p:nvPr>
            <p:ph type="sldImg"/>
          </p:nvPr>
        </p:nvSpPr>
        <p:spPr bwMode="auto">
          <a:xfrm>
            <a:off x="1143000" y="685800"/>
            <a:ext cx="4570413" cy="342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101" name="Rectangle 5"/>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endParaRPr lang="zh-CN" altLang="zh-CN" smtClean="0"/>
          </a:p>
        </p:txBody>
      </p:sp>
      <p:sp>
        <p:nvSpPr>
          <p:cNvPr id="4102" name="Text Box 6"/>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103" name="Rectangle 7"/>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a:lnSpc>
                <a:spcPct val="100000"/>
              </a:lnSpc>
              <a:tabLst>
                <a:tab pos="723900" algn="l"/>
                <a:tab pos="1447800" algn="l"/>
                <a:tab pos="2171700" algn="l"/>
                <a:tab pos="2895600" algn="l"/>
              </a:tabLst>
              <a:defRPr sz="1200">
                <a:solidFill>
                  <a:srgbClr val="000000"/>
                </a:solidFill>
              </a:defRPr>
            </a:lvl1pPr>
          </a:lstStyle>
          <a:p>
            <a:fld id="{023D4EB0-4DA5-4253-A00D-CA0AC14682A0}" type="slidenum">
              <a:rPr lang="en-GB" altLang="zh-CN"/>
              <a:pPr/>
              <a:t>‹#›</a:t>
            </a:fld>
            <a:endParaRPr lang="en-GB" altLang="zh-CN"/>
          </a:p>
        </p:txBody>
      </p:sp>
    </p:spTree>
    <p:extLst>
      <p:ext uri="{BB962C8B-B14F-4D97-AF65-F5344CB8AC3E}">
        <p14:creationId xmlns:p14="http://schemas.microsoft.com/office/powerpoint/2010/main" val="223459492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218" name="Rectangle 2"/>
          <p:cNvSpPr txBox="1">
            <a:spLocks noGrp="1" noRot="1" noChangeAspect="1" noChangeArrowheads="1"/>
          </p:cNvSpPr>
          <p:nvPr>
            <p:ph type="sldImg"/>
          </p:nvPr>
        </p:nvSpPr>
        <p:spPr>
          <a:xfrm>
            <a:off x="1143000" y="685800"/>
            <a:ext cx="4572000" cy="3429000"/>
          </a:xfrm>
          <a:ln/>
          <a:extLst>
            <a:ext uri="{91240B29-F687-4F45-9708-019B960494DF}">
              <a14:hiddenLine xmlns:a14="http://schemas.microsoft.com/office/drawing/2010/main" w="9525" cmpd="sng">
                <a:solidFill>
                  <a:srgbClr val="000000"/>
                </a:solidFill>
                <a:miter lim="800000"/>
                <a:headEnd/>
                <a:tailEnd/>
              </a14:hiddenLine>
            </a:ext>
          </a:extLst>
        </p:spPr>
      </p:sp>
      <p:sp>
        <p:nvSpPr>
          <p:cNvPr id="9219" name="Text Box 3"/>
          <p:cNvSpPr txBox="1">
            <a:spLocks noGrp="1" noChangeArrowheads="1"/>
          </p:cNvSpPr>
          <p:nvPr>
            <p:ph type="body" idx="1"/>
          </p:nvPr>
        </p:nvSpPr>
        <p:spPr>
          <a:xfrm>
            <a:off x="685800" y="4343400"/>
            <a:ext cx="5486400" cy="4114800"/>
          </a:xfrm>
          <a:ln/>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marL="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nSpc>
                <a:spcPct val="80000"/>
              </a:lnSpc>
              <a:spcBef>
                <a:spcPts val="500"/>
              </a:spcBef>
            </a:pPr>
            <a:r>
              <a:rPr lang="en-GB" altLang="zh-CN" b="1" dirty="0"/>
              <a:t>An IBM Case Manager Page widget is a particular visual component contains both UI and business logic, and rely on IBM Content Navigator and IBM Case Manager model layer for data CRUD, which is a classic MVC unit with event interface. Usually, page widget expose configurable preferences for Business Analyst to customization. Page widgets are designed to be reusable; usually, they are self-contained and just take a single responsibility.</a:t>
            </a:r>
          </a:p>
          <a:p>
            <a:pPr>
              <a:lnSpc>
                <a:spcPct val="80000"/>
              </a:lnSpc>
              <a:spcBef>
                <a:spcPts val="500"/>
              </a:spcBef>
            </a:pPr>
            <a:endParaRPr lang="en-GB" altLang="zh-CN" b="1" dirty="0"/>
          </a:p>
          <a:p>
            <a:pPr>
              <a:lnSpc>
                <a:spcPct val="80000"/>
              </a:lnSpc>
              <a:spcBef>
                <a:spcPts val="500"/>
              </a:spcBef>
            </a:pPr>
            <a:r>
              <a:rPr lang="en-GB" altLang="zh-CN" b="1" dirty="0"/>
              <a:t>An IBM Case Manager page is visual component composed of several page widgets, which work together to </a:t>
            </a:r>
            <a:r>
              <a:rPr lang="en-GB" altLang="zh-CN" b="1" dirty="0" err="1"/>
              <a:t>fulfill</a:t>
            </a:r>
            <a:r>
              <a:rPr lang="en-GB" altLang="zh-CN" b="1" dirty="0"/>
              <a:t> larger function. The page controls the layout of page widgets, setup the event wiring between page widgets, and service as an event broker routing the event from publisher to handler. Unlike IBM Content Navigator visual components, page is no longer a MVC unit, there is not a centralized controller between page widgets; they work together by means of unidirectional communication (event) and bidirectional communication (coordination). In a page, if a page widget does not fit to a custom solution, it can be replaced by custom page widget.</a:t>
            </a:r>
          </a:p>
          <a:p>
            <a:pPr>
              <a:lnSpc>
                <a:spcPct val="80000"/>
              </a:lnSpc>
              <a:spcBef>
                <a:spcPts val="500"/>
              </a:spcBef>
            </a:pPr>
            <a:endParaRPr lang="en-GB" altLang="zh-CN" b="1" dirty="0"/>
          </a:p>
          <a:p>
            <a:pPr>
              <a:lnSpc>
                <a:spcPct val="80000"/>
              </a:lnSpc>
              <a:spcBef>
                <a:spcPts val="500"/>
              </a:spcBef>
            </a:pPr>
            <a:r>
              <a:rPr lang="en-GB" altLang="zh-CN" b="1" dirty="0"/>
              <a:t>The IBM Case Manager container widget is the content pane of the case feature. It provides a selector for user can selecting a solution and role. Container will show the pages associated with the role in a tab container. By default, there are cases and work pages. User could start working from these pages, launching case and work items in new pages for further processing.</a:t>
            </a:r>
          </a:p>
          <a:p>
            <a:pPr>
              <a:lnSpc>
                <a:spcPct val="80000"/>
              </a:lnSpc>
              <a:spcBef>
                <a:spcPts val="500"/>
              </a:spcBef>
            </a:pPr>
            <a:endParaRPr lang="en-GB" altLang="zh-CN" sz="1600" b="1"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a:t>
            </a:r>
            <a:r>
              <a:rPr lang="en-US" altLang="zh-CN" baseline="0" dirty="0" smtClean="0"/>
              <a:t> generated page source files could be found in DOS/&lt;Solution&gt;/pages</a:t>
            </a:r>
            <a:endParaRPr lang="zh-CN" altLang="en-US" dirty="0"/>
          </a:p>
        </p:txBody>
      </p:sp>
      <p:sp>
        <p:nvSpPr>
          <p:cNvPr id="4" name="灯片编号占位符 3"/>
          <p:cNvSpPr>
            <a:spLocks noGrp="1"/>
          </p:cNvSpPr>
          <p:nvPr>
            <p:ph type="sldNum" idx="10"/>
          </p:nvPr>
        </p:nvSpPr>
        <p:spPr/>
        <p:txBody>
          <a:bodyPr/>
          <a:lstStyle/>
          <a:p>
            <a:fld id="{023D4EB0-4DA5-4253-A00D-CA0AC14682A0}" type="slidenum">
              <a:rPr lang="en-GB" altLang="zh-CN" smtClean="0"/>
              <a:pPr/>
              <a:t>9</a:t>
            </a:fld>
            <a:endParaRPr lang="en-GB" altLang="zh-CN"/>
          </a:p>
        </p:txBody>
      </p:sp>
    </p:spTree>
    <p:extLst>
      <p:ext uri="{BB962C8B-B14F-4D97-AF65-F5344CB8AC3E}">
        <p14:creationId xmlns:p14="http://schemas.microsoft.com/office/powerpoint/2010/main" val="3505945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Rectangle 2"/>
          <p:cNvSpPr>
            <a:spLocks noGrp="1" noRot="1" noChangeAspect="1" noChangeArrowheads="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en-GB" altLang="zh-CN" sz="1600"/>
              <a:t>When register a event endpoint to a _EventBroker, it will scan and hooks up to the event stub functions of  onBroadcastEvent()/onPublishEvent, and setup publish/subscribe topics for handle&lt;EventName&gt;Event function.(&lt;EventName&gt; can be any event name)</a:t>
            </a:r>
          </a:p>
          <a:p>
            <a:endParaRPr lang="en-GB" altLang="zh-CN" sz="1600"/>
          </a:p>
          <a:p>
            <a:r>
              <a:rPr lang="en-GB" altLang="zh-CN" sz="1600"/>
              <a:t>When a event endpoint calls its onBroadcastEvent() with event of XYZ, the handleXYZEvent() function on another event endpoint will be called with event XYZ as parameter. (The _EventBroker matches the event handler with naming conversion of handle&lt;EventName&gt;Event)</a:t>
            </a:r>
          </a:p>
          <a:p>
            <a:endParaRPr lang="en-GB" altLang="zh-CN" sz="1600"/>
          </a:p>
          <a:p>
            <a:r>
              <a:rPr lang="en-GB" altLang="zh-CN" sz="1600"/>
              <a:t>If a event wiring was added, when the publish event broker calls its onPublishEvent() with the event of XYZ, the event handler function of the subscriber endpoint will be called with the event XYZ as parameter.</a:t>
            </a:r>
          </a:p>
          <a:p>
            <a:endParaRPr lang="en-GB" altLang="zh-CN" sz="1600"/>
          </a:p>
          <a:p>
            <a:r>
              <a:rPr lang="en-GB" altLang="zh-CN" sz="1600"/>
              <a:t>Any broadcast event will also be published at first.</a:t>
            </a: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5602" name="Rectangle 2"/>
          <p:cNvSpPr>
            <a:spLocks noGrp="1" noRot="1" noChangeAspect="1" noChangeArrowheads="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en-GB" altLang="zh-CN"/>
              <a:t>The work item toolbar asks all page widgets commit changes . Each page widget commits its change, then notify the work item toolbar. After all page widgets complete their works, the work item toolbar move to data validation step.</a:t>
            </a:r>
          </a:p>
          <a:p>
            <a:r>
              <a:rPr lang="en-GB" altLang="zh-CN"/>
              <a:t>The work item toolbar asks all page widgets check if there are any validation errors. After every page widgets finish validation, they notify the work item toolbar, it move to before save step.</a:t>
            </a:r>
          </a:p>
          <a:p>
            <a:r>
              <a:rPr lang="en-GB" altLang="zh-CN"/>
              <a:t>In before save step, form widget saves the form itself as an attachment of the work item. Then, it notifies the work item toolbar to move to next step.</a:t>
            </a:r>
          </a:p>
          <a:p>
            <a:r>
              <a:rPr lang="en-GB" altLang="zh-CN"/>
              <a:t>The next step is save step, here; the work item toolbar commits the changed model to server. Next, the work item toolbar start the after save step.</a:t>
            </a:r>
          </a:p>
          <a:p>
            <a:r>
              <a:rPr lang="en-GB" altLang="zh-CN"/>
              <a:t>In after save step, the form page widget and attachment widget clear their dirty state, and notify the work item toolbar of their completion. Until now, the coordination between page widgets for the save action complete.</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8" name="Rectangle 2"/>
          <p:cNvSpPr>
            <a:spLocks noGrp="1" noRot="1" noChangeAspect="1" noChangeArrowheads="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en-GB" altLang="zh-CN" sz="1800"/>
              <a:t>A coordinator set up a sequence of coordination topics (e.g. beforeSave, Save, afterSave) by step(topic) function, and registers callback and errback to be called when all participator complete their works. The participators register callbacks to the interested topic. After coordinator starts the coordination, the coordination topics will be started in an order defined by the steps. When a coordination topic started, every registered participator’s callbacks will be called with the complete() and abort() function pass in as parameter, they call the complete() function with the result as parameter to tell coordination that they fulfill their works, or they call the abort() function with a error as parameter to tell coordination that they finish their work with error. After each participator callbacks finished, the participator’s register callback or errback will be called with all participators’ results in an array as parameter. In the callback, two functions are pass in as parameters next() and skip(), according to the results, it can determine if it want to process the next coordination topic by calling the next(), or skip the remaining topics by calling skip().</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042046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92787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74638"/>
            <a:ext cx="2112963" cy="58499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191250" cy="58499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6030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idx="10"/>
          </p:nvPr>
        </p:nvSpPr>
        <p:spPr/>
        <p:txBody>
          <a:bodyPr/>
          <a:lstStyle>
            <a:lvl1pPr>
              <a:defRPr/>
            </a:lvl1pPr>
          </a:lstStyle>
          <a:p>
            <a:fld id="{0A3CC975-9FC2-4C07-860A-ACF8DED0D608}" type="slidenum">
              <a:rPr lang="en-GB" altLang="zh-CN"/>
              <a:pPr/>
              <a:t>‹#›</a:t>
            </a:fld>
            <a:endParaRPr lang="en-GB" altLang="zh-CN"/>
          </a:p>
        </p:txBody>
      </p:sp>
    </p:spTree>
    <p:extLst>
      <p:ext uri="{BB962C8B-B14F-4D97-AF65-F5344CB8AC3E}">
        <p14:creationId xmlns:p14="http://schemas.microsoft.com/office/powerpoint/2010/main" val="186968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idx="10"/>
          </p:nvPr>
        </p:nvSpPr>
        <p:spPr/>
        <p:txBody>
          <a:bodyPr/>
          <a:lstStyle>
            <a:lvl1pPr>
              <a:defRPr/>
            </a:lvl1pPr>
          </a:lstStyle>
          <a:p>
            <a:fld id="{9B72806A-6EDC-44E0-87DE-9D8475E37F2F}" type="slidenum">
              <a:rPr lang="en-GB" altLang="zh-CN"/>
              <a:pPr/>
              <a:t>‹#›</a:t>
            </a:fld>
            <a:endParaRPr lang="en-GB" altLang="zh-CN"/>
          </a:p>
        </p:txBody>
      </p:sp>
    </p:spTree>
    <p:extLst>
      <p:ext uri="{BB962C8B-B14F-4D97-AF65-F5344CB8AC3E}">
        <p14:creationId xmlns:p14="http://schemas.microsoft.com/office/powerpoint/2010/main" val="3138463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idx="10"/>
          </p:nvPr>
        </p:nvSpPr>
        <p:spPr/>
        <p:txBody>
          <a:bodyPr/>
          <a:lstStyle>
            <a:lvl1pPr>
              <a:defRPr/>
            </a:lvl1pPr>
          </a:lstStyle>
          <a:p>
            <a:fld id="{ABA58AA8-3D9F-4061-9789-35281362E78F}" type="slidenum">
              <a:rPr lang="en-GB" altLang="zh-CN"/>
              <a:pPr/>
              <a:t>‹#›</a:t>
            </a:fld>
            <a:endParaRPr lang="en-GB" altLang="zh-CN"/>
          </a:p>
        </p:txBody>
      </p:sp>
    </p:spTree>
    <p:extLst>
      <p:ext uri="{BB962C8B-B14F-4D97-AF65-F5344CB8AC3E}">
        <p14:creationId xmlns:p14="http://schemas.microsoft.com/office/powerpoint/2010/main" val="4294317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idx="10"/>
          </p:nvPr>
        </p:nvSpPr>
        <p:spPr/>
        <p:txBody>
          <a:bodyPr/>
          <a:lstStyle>
            <a:lvl1pPr>
              <a:defRPr/>
            </a:lvl1pPr>
          </a:lstStyle>
          <a:p>
            <a:fld id="{A76E067C-7C54-40FE-A0F3-3C2469C49204}" type="slidenum">
              <a:rPr lang="en-GB" altLang="zh-CN"/>
              <a:pPr/>
              <a:t>‹#›</a:t>
            </a:fld>
            <a:endParaRPr lang="en-GB" altLang="zh-CN"/>
          </a:p>
        </p:txBody>
      </p:sp>
    </p:spTree>
    <p:extLst>
      <p:ext uri="{BB962C8B-B14F-4D97-AF65-F5344CB8AC3E}">
        <p14:creationId xmlns:p14="http://schemas.microsoft.com/office/powerpoint/2010/main" val="3144028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idx="10"/>
          </p:nvPr>
        </p:nvSpPr>
        <p:spPr/>
        <p:txBody>
          <a:bodyPr/>
          <a:lstStyle>
            <a:lvl1pPr>
              <a:defRPr/>
            </a:lvl1pPr>
          </a:lstStyle>
          <a:p>
            <a:fld id="{A430B912-9D49-4F6A-A74A-85632E8890D1}" type="slidenum">
              <a:rPr lang="en-GB" altLang="zh-CN"/>
              <a:pPr/>
              <a:t>‹#›</a:t>
            </a:fld>
            <a:endParaRPr lang="en-GB" altLang="zh-CN"/>
          </a:p>
        </p:txBody>
      </p:sp>
    </p:spTree>
    <p:extLst>
      <p:ext uri="{BB962C8B-B14F-4D97-AF65-F5344CB8AC3E}">
        <p14:creationId xmlns:p14="http://schemas.microsoft.com/office/powerpoint/2010/main" val="3122500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idx="10"/>
          </p:nvPr>
        </p:nvSpPr>
        <p:spPr/>
        <p:txBody>
          <a:bodyPr/>
          <a:lstStyle>
            <a:lvl1pPr>
              <a:defRPr/>
            </a:lvl1pPr>
          </a:lstStyle>
          <a:p>
            <a:fld id="{8D312117-BB32-4E76-80A7-B612138FC1D2}" type="slidenum">
              <a:rPr lang="en-GB" altLang="zh-CN"/>
              <a:pPr/>
              <a:t>‹#›</a:t>
            </a:fld>
            <a:endParaRPr lang="en-GB" altLang="zh-CN"/>
          </a:p>
        </p:txBody>
      </p:sp>
    </p:spTree>
    <p:extLst>
      <p:ext uri="{BB962C8B-B14F-4D97-AF65-F5344CB8AC3E}">
        <p14:creationId xmlns:p14="http://schemas.microsoft.com/office/powerpoint/2010/main" val="33396590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idx="10"/>
          </p:nvPr>
        </p:nvSpPr>
        <p:spPr/>
        <p:txBody>
          <a:bodyPr/>
          <a:lstStyle>
            <a:lvl1pPr>
              <a:defRPr/>
            </a:lvl1pPr>
          </a:lstStyle>
          <a:p>
            <a:fld id="{88AE49DB-27A2-47B1-9722-C5DDEB95EC0F}" type="slidenum">
              <a:rPr lang="en-GB" altLang="zh-CN"/>
              <a:pPr/>
              <a:t>‹#›</a:t>
            </a:fld>
            <a:endParaRPr lang="en-GB" altLang="zh-CN"/>
          </a:p>
        </p:txBody>
      </p:sp>
    </p:spTree>
    <p:extLst>
      <p:ext uri="{BB962C8B-B14F-4D97-AF65-F5344CB8AC3E}">
        <p14:creationId xmlns:p14="http://schemas.microsoft.com/office/powerpoint/2010/main" val="36380023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idx="10"/>
          </p:nvPr>
        </p:nvSpPr>
        <p:spPr/>
        <p:txBody>
          <a:bodyPr/>
          <a:lstStyle>
            <a:lvl1pPr>
              <a:defRPr/>
            </a:lvl1pPr>
          </a:lstStyle>
          <a:p>
            <a:fld id="{245BE61B-EE60-4112-B2D8-FE71B4026E75}" type="slidenum">
              <a:rPr lang="en-GB" altLang="zh-CN"/>
              <a:pPr/>
              <a:t>‹#›</a:t>
            </a:fld>
            <a:endParaRPr lang="en-GB" altLang="zh-CN"/>
          </a:p>
        </p:txBody>
      </p:sp>
    </p:spTree>
    <p:extLst>
      <p:ext uri="{BB962C8B-B14F-4D97-AF65-F5344CB8AC3E}">
        <p14:creationId xmlns:p14="http://schemas.microsoft.com/office/powerpoint/2010/main" val="164200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752971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idx="10"/>
          </p:nvPr>
        </p:nvSpPr>
        <p:spPr/>
        <p:txBody>
          <a:bodyPr/>
          <a:lstStyle>
            <a:lvl1pPr>
              <a:defRPr/>
            </a:lvl1pPr>
          </a:lstStyle>
          <a:p>
            <a:fld id="{2936387A-7B2C-4F63-8528-5ED9BE8853E7}" type="slidenum">
              <a:rPr lang="en-GB" altLang="zh-CN"/>
              <a:pPr/>
              <a:t>‹#›</a:t>
            </a:fld>
            <a:endParaRPr lang="en-GB" altLang="zh-CN"/>
          </a:p>
        </p:txBody>
      </p:sp>
    </p:spTree>
    <p:extLst>
      <p:ext uri="{BB962C8B-B14F-4D97-AF65-F5344CB8AC3E}">
        <p14:creationId xmlns:p14="http://schemas.microsoft.com/office/powerpoint/2010/main" val="4167977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idx="10"/>
          </p:nvPr>
        </p:nvSpPr>
        <p:spPr/>
        <p:txBody>
          <a:bodyPr/>
          <a:lstStyle>
            <a:lvl1pPr>
              <a:defRPr/>
            </a:lvl1pPr>
          </a:lstStyle>
          <a:p>
            <a:fld id="{24BCF3A3-6C99-4D24-9988-1CED14DEA9E3}" type="slidenum">
              <a:rPr lang="en-GB" altLang="zh-CN"/>
              <a:pPr/>
              <a:t>‹#›</a:t>
            </a:fld>
            <a:endParaRPr lang="en-GB" altLang="zh-CN"/>
          </a:p>
        </p:txBody>
      </p:sp>
    </p:spTree>
    <p:extLst>
      <p:ext uri="{BB962C8B-B14F-4D97-AF65-F5344CB8AC3E}">
        <p14:creationId xmlns:p14="http://schemas.microsoft.com/office/powerpoint/2010/main" val="1658623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74638"/>
            <a:ext cx="2112963" cy="58499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191250" cy="58499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idx="10"/>
          </p:nvPr>
        </p:nvSpPr>
        <p:spPr/>
        <p:txBody>
          <a:bodyPr/>
          <a:lstStyle>
            <a:lvl1pPr>
              <a:defRPr/>
            </a:lvl1pPr>
          </a:lstStyle>
          <a:p>
            <a:fld id="{EB897A04-A84C-404F-818D-D744A7B8780B}" type="slidenum">
              <a:rPr lang="en-GB" altLang="zh-CN"/>
              <a:pPr/>
              <a:t>‹#›</a:t>
            </a:fld>
            <a:endParaRPr lang="en-GB" altLang="zh-CN"/>
          </a:p>
        </p:txBody>
      </p:sp>
    </p:spTree>
    <p:extLst>
      <p:ext uri="{BB962C8B-B14F-4D97-AF65-F5344CB8AC3E}">
        <p14:creationId xmlns:p14="http://schemas.microsoft.com/office/powerpoint/2010/main" val="2116344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idx="10"/>
          </p:nvPr>
        </p:nvSpPr>
        <p:spPr/>
        <p:txBody>
          <a:bodyPr/>
          <a:lstStyle>
            <a:lvl1pPr>
              <a:defRPr/>
            </a:lvl1pPr>
          </a:lstStyle>
          <a:p>
            <a:fld id="{5521A03B-6782-49D4-9F4D-CAC289BEE252}" type="slidenum">
              <a:rPr lang="en-GB" altLang="zh-CN"/>
              <a:pPr/>
              <a:t>‹#›</a:t>
            </a:fld>
            <a:endParaRPr lang="en-GB" altLang="zh-CN"/>
          </a:p>
        </p:txBody>
      </p:sp>
    </p:spTree>
    <p:extLst>
      <p:ext uri="{BB962C8B-B14F-4D97-AF65-F5344CB8AC3E}">
        <p14:creationId xmlns:p14="http://schemas.microsoft.com/office/powerpoint/2010/main" val="8770559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idx="10"/>
          </p:nvPr>
        </p:nvSpPr>
        <p:spPr/>
        <p:txBody>
          <a:bodyPr/>
          <a:lstStyle>
            <a:lvl1pPr>
              <a:defRPr/>
            </a:lvl1pPr>
          </a:lstStyle>
          <a:p>
            <a:fld id="{AE963A42-40C1-42DD-BD73-924368A2397D}" type="slidenum">
              <a:rPr lang="en-GB" altLang="zh-CN"/>
              <a:pPr/>
              <a:t>‹#›</a:t>
            </a:fld>
            <a:endParaRPr lang="en-GB" altLang="zh-CN"/>
          </a:p>
        </p:txBody>
      </p:sp>
    </p:spTree>
    <p:extLst>
      <p:ext uri="{BB962C8B-B14F-4D97-AF65-F5344CB8AC3E}">
        <p14:creationId xmlns:p14="http://schemas.microsoft.com/office/powerpoint/2010/main" val="19317756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idx="10"/>
          </p:nvPr>
        </p:nvSpPr>
        <p:spPr/>
        <p:txBody>
          <a:bodyPr/>
          <a:lstStyle>
            <a:lvl1pPr>
              <a:defRPr/>
            </a:lvl1pPr>
          </a:lstStyle>
          <a:p>
            <a:fld id="{83DE2458-D5D1-43ED-A8DC-D7737AA63DEC}" type="slidenum">
              <a:rPr lang="en-GB" altLang="zh-CN"/>
              <a:pPr/>
              <a:t>‹#›</a:t>
            </a:fld>
            <a:endParaRPr lang="en-GB" altLang="zh-CN"/>
          </a:p>
        </p:txBody>
      </p:sp>
    </p:spTree>
    <p:extLst>
      <p:ext uri="{BB962C8B-B14F-4D97-AF65-F5344CB8AC3E}">
        <p14:creationId xmlns:p14="http://schemas.microsoft.com/office/powerpoint/2010/main" val="36212335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idx="10"/>
          </p:nvPr>
        </p:nvSpPr>
        <p:spPr/>
        <p:txBody>
          <a:bodyPr/>
          <a:lstStyle>
            <a:lvl1pPr>
              <a:defRPr/>
            </a:lvl1pPr>
          </a:lstStyle>
          <a:p>
            <a:fld id="{A657259B-DB3E-4CFA-B872-943B3F3FB4D6}" type="slidenum">
              <a:rPr lang="en-GB" altLang="zh-CN"/>
              <a:pPr/>
              <a:t>‹#›</a:t>
            </a:fld>
            <a:endParaRPr lang="en-GB" altLang="zh-CN"/>
          </a:p>
        </p:txBody>
      </p:sp>
    </p:spTree>
    <p:extLst>
      <p:ext uri="{BB962C8B-B14F-4D97-AF65-F5344CB8AC3E}">
        <p14:creationId xmlns:p14="http://schemas.microsoft.com/office/powerpoint/2010/main" val="25691764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idx="10"/>
          </p:nvPr>
        </p:nvSpPr>
        <p:spPr/>
        <p:txBody>
          <a:bodyPr/>
          <a:lstStyle>
            <a:lvl1pPr>
              <a:defRPr/>
            </a:lvl1pPr>
          </a:lstStyle>
          <a:p>
            <a:fld id="{3DFFB883-959E-4C7F-ACF3-61ACD2265058}" type="slidenum">
              <a:rPr lang="en-GB" altLang="zh-CN"/>
              <a:pPr/>
              <a:t>‹#›</a:t>
            </a:fld>
            <a:endParaRPr lang="en-GB" altLang="zh-CN"/>
          </a:p>
        </p:txBody>
      </p:sp>
    </p:spTree>
    <p:extLst>
      <p:ext uri="{BB962C8B-B14F-4D97-AF65-F5344CB8AC3E}">
        <p14:creationId xmlns:p14="http://schemas.microsoft.com/office/powerpoint/2010/main" val="39198900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idx="10"/>
          </p:nvPr>
        </p:nvSpPr>
        <p:spPr/>
        <p:txBody>
          <a:bodyPr/>
          <a:lstStyle>
            <a:lvl1pPr>
              <a:defRPr/>
            </a:lvl1pPr>
          </a:lstStyle>
          <a:p>
            <a:fld id="{8CDBC998-1294-4038-8893-AF41F359EEA5}" type="slidenum">
              <a:rPr lang="en-GB" altLang="zh-CN"/>
              <a:pPr/>
              <a:t>‹#›</a:t>
            </a:fld>
            <a:endParaRPr lang="en-GB" altLang="zh-CN"/>
          </a:p>
        </p:txBody>
      </p:sp>
    </p:spTree>
    <p:extLst>
      <p:ext uri="{BB962C8B-B14F-4D97-AF65-F5344CB8AC3E}">
        <p14:creationId xmlns:p14="http://schemas.microsoft.com/office/powerpoint/2010/main" val="13765075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idx="10"/>
          </p:nvPr>
        </p:nvSpPr>
        <p:spPr/>
        <p:txBody>
          <a:bodyPr/>
          <a:lstStyle>
            <a:lvl1pPr>
              <a:defRPr/>
            </a:lvl1pPr>
          </a:lstStyle>
          <a:p>
            <a:fld id="{E52E8879-2F91-44C8-85B3-DBB368A10464}" type="slidenum">
              <a:rPr lang="en-GB" altLang="zh-CN"/>
              <a:pPr/>
              <a:t>‹#›</a:t>
            </a:fld>
            <a:endParaRPr lang="en-GB" altLang="zh-CN"/>
          </a:p>
        </p:txBody>
      </p:sp>
    </p:spTree>
    <p:extLst>
      <p:ext uri="{BB962C8B-B14F-4D97-AF65-F5344CB8AC3E}">
        <p14:creationId xmlns:p14="http://schemas.microsoft.com/office/powerpoint/2010/main" val="2296497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8056995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idx="10"/>
          </p:nvPr>
        </p:nvSpPr>
        <p:spPr/>
        <p:txBody>
          <a:bodyPr/>
          <a:lstStyle>
            <a:lvl1pPr>
              <a:defRPr/>
            </a:lvl1pPr>
          </a:lstStyle>
          <a:p>
            <a:fld id="{11EF6465-658F-4F7F-85E1-6B3F6111043B}" type="slidenum">
              <a:rPr lang="en-GB" altLang="zh-CN"/>
              <a:pPr/>
              <a:t>‹#›</a:t>
            </a:fld>
            <a:endParaRPr lang="en-GB" altLang="zh-CN"/>
          </a:p>
        </p:txBody>
      </p:sp>
    </p:spTree>
    <p:extLst>
      <p:ext uri="{BB962C8B-B14F-4D97-AF65-F5344CB8AC3E}">
        <p14:creationId xmlns:p14="http://schemas.microsoft.com/office/powerpoint/2010/main" val="9683802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idx="10"/>
          </p:nvPr>
        </p:nvSpPr>
        <p:spPr/>
        <p:txBody>
          <a:bodyPr/>
          <a:lstStyle>
            <a:lvl1pPr>
              <a:defRPr/>
            </a:lvl1pPr>
          </a:lstStyle>
          <a:p>
            <a:fld id="{4A977130-255F-4D02-AE66-C470503A30B4}" type="slidenum">
              <a:rPr lang="en-GB" altLang="zh-CN"/>
              <a:pPr/>
              <a:t>‹#›</a:t>
            </a:fld>
            <a:endParaRPr lang="en-GB" altLang="zh-CN"/>
          </a:p>
        </p:txBody>
      </p:sp>
    </p:spTree>
    <p:extLst>
      <p:ext uri="{BB962C8B-B14F-4D97-AF65-F5344CB8AC3E}">
        <p14:creationId xmlns:p14="http://schemas.microsoft.com/office/powerpoint/2010/main" val="4518116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idx="10"/>
          </p:nvPr>
        </p:nvSpPr>
        <p:spPr/>
        <p:txBody>
          <a:bodyPr/>
          <a:lstStyle>
            <a:lvl1pPr>
              <a:defRPr/>
            </a:lvl1pPr>
          </a:lstStyle>
          <a:p>
            <a:fld id="{ED2E2B7A-C2DD-471E-8972-5A6CAFFDC788}" type="slidenum">
              <a:rPr lang="en-GB" altLang="zh-CN"/>
              <a:pPr/>
              <a:t>‹#›</a:t>
            </a:fld>
            <a:endParaRPr lang="en-GB" altLang="zh-CN"/>
          </a:p>
        </p:txBody>
      </p:sp>
    </p:spTree>
    <p:extLst>
      <p:ext uri="{BB962C8B-B14F-4D97-AF65-F5344CB8AC3E}">
        <p14:creationId xmlns:p14="http://schemas.microsoft.com/office/powerpoint/2010/main" val="8565169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74638"/>
            <a:ext cx="2112963" cy="58499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191250" cy="58499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idx="10"/>
          </p:nvPr>
        </p:nvSpPr>
        <p:spPr/>
        <p:txBody>
          <a:bodyPr/>
          <a:lstStyle>
            <a:lvl1pPr>
              <a:defRPr/>
            </a:lvl1pPr>
          </a:lstStyle>
          <a:p>
            <a:fld id="{50FDE4EC-3EE8-40AF-86CC-E98023D01709}" type="slidenum">
              <a:rPr lang="en-GB" altLang="zh-CN"/>
              <a:pPr/>
              <a:t>‹#›</a:t>
            </a:fld>
            <a:endParaRPr lang="en-GB" altLang="zh-CN"/>
          </a:p>
        </p:txBody>
      </p:sp>
    </p:spTree>
    <p:extLst>
      <p:ext uri="{BB962C8B-B14F-4D97-AF65-F5344CB8AC3E}">
        <p14:creationId xmlns:p14="http://schemas.microsoft.com/office/powerpoint/2010/main" val="1567336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84667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3585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41590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3597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18418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777386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2209800" y="6400800"/>
            <a:ext cx="5257800" cy="23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5pPr>
            <a:lvl6pPr marL="2514600" indent="-228600" defTabSz="457200" fontAlgn="base">
              <a:lnSpc>
                <a:spcPct val="90000"/>
              </a:lnSpc>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6pPr>
            <a:lvl7pPr marL="2971800" indent="-228600" defTabSz="457200" fontAlgn="base">
              <a:lnSpc>
                <a:spcPct val="90000"/>
              </a:lnSpc>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7pPr>
            <a:lvl8pPr marL="3429000" indent="-228600" defTabSz="457200" fontAlgn="base">
              <a:lnSpc>
                <a:spcPct val="90000"/>
              </a:lnSpc>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8pPr>
            <a:lvl9pPr marL="3886200" indent="-228600" defTabSz="457200" fontAlgn="base">
              <a:lnSpc>
                <a:spcPct val="90000"/>
              </a:lnSpc>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9pPr>
          </a:lstStyle>
          <a:p>
            <a:pPr>
              <a:lnSpc>
                <a:spcPct val="100000"/>
              </a:lnSpc>
            </a:pPr>
            <a:r>
              <a:rPr lang="en-GB" altLang="zh-CN" sz="900">
                <a:solidFill>
                  <a:srgbClr val="008A52"/>
                </a:solidFill>
                <a:ea typeface="宋体" pitchFamily="2" charset="-122"/>
              </a:rPr>
              <a:t>Course materials may not be reproduced in whole or in part without prior written permission of IBM.</a:t>
            </a:r>
          </a:p>
        </p:txBody>
      </p:sp>
      <p:sp>
        <p:nvSpPr>
          <p:cNvPr id="1027" name="Text Box 3"/>
          <p:cNvSpPr txBox="1">
            <a:spLocks noChangeArrowheads="1"/>
          </p:cNvSpPr>
          <p:nvPr/>
        </p:nvSpPr>
        <p:spPr bwMode="auto">
          <a:xfrm>
            <a:off x="160338" y="6400800"/>
            <a:ext cx="31162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5pPr>
            <a:lvl6pPr marL="2514600" indent="-228600" defTabSz="457200" fontAlgn="base">
              <a:lnSpc>
                <a:spcPct val="90000"/>
              </a:lnSpc>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6pPr>
            <a:lvl7pPr marL="2971800" indent="-228600" defTabSz="457200" fontAlgn="base">
              <a:lnSpc>
                <a:spcPct val="90000"/>
              </a:lnSpc>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7pPr>
            <a:lvl8pPr marL="3429000" indent="-228600" defTabSz="457200" fontAlgn="base">
              <a:lnSpc>
                <a:spcPct val="90000"/>
              </a:lnSpc>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8pPr>
            <a:lvl9pPr marL="3886200" indent="-228600" defTabSz="457200" fontAlgn="base">
              <a:lnSpc>
                <a:spcPct val="90000"/>
              </a:lnSpc>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9pPr>
          </a:lstStyle>
          <a:p>
            <a:pPr>
              <a:spcBef>
                <a:spcPts val="225"/>
              </a:spcBef>
            </a:pPr>
            <a:r>
              <a:rPr lang="en-GB" altLang="zh-CN" sz="900">
                <a:solidFill>
                  <a:srgbClr val="008A52"/>
                </a:solidFill>
                <a:ea typeface="宋体" pitchFamily="2" charset="-122"/>
              </a:rPr>
              <a:t>© Copyright IBM Corp. 2012.  </a:t>
            </a:r>
          </a:p>
        </p:txBody>
      </p:sp>
      <p:grpSp>
        <p:nvGrpSpPr>
          <p:cNvPr id="1028" name="Group 4"/>
          <p:cNvGrpSpPr>
            <a:grpSpLocks/>
          </p:cNvGrpSpPr>
          <p:nvPr/>
        </p:nvGrpSpPr>
        <p:grpSpPr bwMode="auto">
          <a:xfrm>
            <a:off x="0" y="0"/>
            <a:ext cx="9142413" cy="6170613"/>
            <a:chOff x="0" y="0"/>
            <a:chExt cx="5759" cy="3887"/>
          </a:xfrm>
        </p:grpSpPr>
        <p:pic>
          <p:nvPicPr>
            <p:cNvPr id="1029" name="Picture 5" descr="C:\Miriam Work\Misc\TemplateDesign\Image Samples\MH900433123.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56" y="96"/>
              <a:ext cx="2303" cy="223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030" name="Group 6"/>
            <p:cNvGrpSpPr>
              <a:grpSpLocks/>
            </p:cNvGrpSpPr>
            <p:nvPr/>
          </p:nvGrpSpPr>
          <p:grpSpPr bwMode="auto">
            <a:xfrm>
              <a:off x="0" y="0"/>
              <a:ext cx="5759" cy="3887"/>
              <a:chOff x="0" y="0"/>
              <a:chExt cx="5759" cy="3887"/>
            </a:xfrm>
          </p:grpSpPr>
          <p:grpSp>
            <p:nvGrpSpPr>
              <p:cNvPr id="1031" name="Group 7"/>
              <p:cNvGrpSpPr>
                <a:grpSpLocks/>
              </p:cNvGrpSpPr>
              <p:nvPr/>
            </p:nvGrpSpPr>
            <p:grpSpPr bwMode="auto">
              <a:xfrm>
                <a:off x="0" y="0"/>
                <a:ext cx="5759" cy="2765"/>
                <a:chOff x="0" y="0"/>
                <a:chExt cx="5759" cy="2765"/>
              </a:xfrm>
            </p:grpSpPr>
            <p:pic>
              <p:nvPicPr>
                <p:cNvPr id="1032" name="Picture 8" descr="C:\Miriam Work\Misc\TemplateDesign\Image Samples\MH910220821.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 y="336"/>
                  <a:ext cx="2444" cy="242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3" name="Rectangle 9"/>
                <p:cNvSpPr>
                  <a:spLocks noChangeArrowheads="1"/>
                </p:cNvSpPr>
                <p:nvPr/>
              </p:nvSpPr>
              <p:spPr bwMode="auto">
                <a:xfrm>
                  <a:off x="0" y="0"/>
                  <a:ext cx="5759" cy="479"/>
                </a:xfrm>
                <a:prstGeom prst="rect">
                  <a:avLst/>
                </a:prstGeom>
                <a:solidFill>
                  <a:srgbClr val="99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034" name="Rectangle 10"/>
              <p:cNvSpPr>
                <a:spLocks noChangeArrowheads="1"/>
              </p:cNvSpPr>
              <p:nvPr/>
            </p:nvSpPr>
            <p:spPr bwMode="auto">
              <a:xfrm>
                <a:off x="0" y="2112"/>
                <a:ext cx="5759" cy="1775"/>
              </a:xfrm>
              <a:prstGeom prst="rect">
                <a:avLst/>
              </a:prstGeom>
              <a:solidFill>
                <a:srgbClr val="0D0D0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pic>
          <p:nvPicPr>
            <p:cNvPr id="1035" name="Picture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56" y="1913"/>
              <a:ext cx="2303" cy="19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1036" name="Picture 12" descr="logo.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091488" y="6324600"/>
            <a:ext cx="923925" cy="352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7" name="Rectangle 13"/>
          <p:cNvSpPr>
            <a:spLocks noGrp="1" noChangeArrowheads="1"/>
          </p:cNvSpPr>
          <p:nvPr>
            <p:ph type="title"/>
          </p:nvPr>
        </p:nvSpPr>
        <p:spPr bwMode="auto">
          <a:xfrm>
            <a:off x="228600" y="274638"/>
            <a:ext cx="8228013"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zh-CN" smtClean="0"/>
              <a:t>Click to edit the title text format</a:t>
            </a:r>
          </a:p>
        </p:txBody>
      </p:sp>
      <p:sp>
        <p:nvSpPr>
          <p:cNvPr id="1038" name="Rectangle 14"/>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zh-CN" smtClean="0"/>
              <a:t>Click to edit the outline text format</a:t>
            </a:r>
          </a:p>
          <a:p>
            <a:pPr lvl="1"/>
            <a:r>
              <a:rPr lang="en-GB" altLang="zh-CN" smtClean="0"/>
              <a:t>Second Outline Level</a:t>
            </a:r>
          </a:p>
          <a:p>
            <a:pPr lvl="2"/>
            <a:r>
              <a:rPr lang="en-GB" altLang="zh-CN" smtClean="0"/>
              <a:t>Third Outline Level</a:t>
            </a:r>
          </a:p>
          <a:p>
            <a:pPr lvl="3"/>
            <a:r>
              <a:rPr lang="en-GB" altLang="zh-CN" smtClean="0"/>
              <a:t>Fourth Outline Level</a:t>
            </a:r>
          </a:p>
          <a:p>
            <a:pPr lvl="4"/>
            <a:r>
              <a:rPr lang="en-GB" altLang="zh-CN" smtClean="0"/>
              <a:t>Fifth Outline Level</a:t>
            </a:r>
          </a:p>
          <a:p>
            <a:pPr lvl="4"/>
            <a:r>
              <a:rPr lang="en-GB" altLang="zh-CN" smtClean="0"/>
              <a:t>Sixth Outline Level</a:t>
            </a:r>
          </a:p>
          <a:p>
            <a:pPr lvl="4"/>
            <a:r>
              <a:rPr lang="en-GB" altLang="zh-CN" smtClean="0"/>
              <a:t>Seventh Outline Level</a:t>
            </a:r>
          </a:p>
          <a:p>
            <a:pPr lvl="4"/>
            <a:r>
              <a:rPr lang="en-GB" altLang="zh-CN" smtClean="0"/>
              <a:t>Eighth Outline Level</a:t>
            </a:r>
          </a:p>
          <a:p>
            <a:pPr lvl="4"/>
            <a:r>
              <a:rPr lang="en-GB" altLang="zh-CN" smtClean="0"/>
              <a:t>Ninth Outline Level</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457200" rtl="0" eaLnBrk="0" fontAlgn="base" hangingPunct="0">
        <a:spcBef>
          <a:spcPct val="0"/>
        </a:spcBef>
        <a:spcAft>
          <a:spcPct val="0"/>
        </a:spcAft>
        <a:buSzPct val="100000"/>
        <a:buFont typeface="Times New Roman" pitchFamily="18" charset="0"/>
        <a:defRPr sz="4000">
          <a:solidFill>
            <a:srgbClr val="000000"/>
          </a:solidFill>
          <a:latin typeface="+mj-lt"/>
          <a:ea typeface="+mj-ea"/>
          <a:cs typeface="+mj-cs"/>
        </a:defRPr>
      </a:lvl1pPr>
      <a:lvl2pPr algn="l" defTabSz="457200" rtl="0" eaLnBrk="0" fontAlgn="base" hangingPunct="0">
        <a:spcBef>
          <a:spcPct val="0"/>
        </a:spcBef>
        <a:spcAft>
          <a:spcPct val="0"/>
        </a:spcAft>
        <a:buSzPct val="100000"/>
        <a:buFont typeface="Times New Roman" pitchFamily="18" charset="0"/>
        <a:defRPr sz="4000">
          <a:solidFill>
            <a:srgbClr val="000000"/>
          </a:solidFill>
          <a:latin typeface="Arial" pitchFamily="34" charset="0"/>
          <a:cs typeface="Arial" pitchFamily="34" charset="0"/>
        </a:defRPr>
      </a:lvl2pPr>
      <a:lvl3pPr algn="l" defTabSz="457200" rtl="0" eaLnBrk="0" fontAlgn="base" hangingPunct="0">
        <a:spcBef>
          <a:spcPct val="0"/>
        </a:spcBef>
        <a:spcAft>
          <a:spcPct val="0"/>
        </a:spcAft>
        <a:buSzPct val="100000"/>
        <a:buFont typeface="Times New Roman" pitchFamily="18" charset="0"/>
        <a:defRPr sz="4000">
          <a:solidFill>
            <a:srgbClr val="000000"/>
          </a:solidFill>
          <a:latin typeface="Arial" pitchFamily="34" charset="0"/>
          <a:cs typeface="Arial" pitchFamily="34" charset="0"/>
        </a:defRPr>
      </a:lvl3pPr>
      <a:lvl4pPr algn="l" defTabSz="457200" rtl="0" eaLnBrk="0" fontAlgn="base" hangingPunct="0">
        <a:spcBef>
          <a:spcPct val="0"/>
        </a:spcBef>
        <a:spcAft>
          <a:spcPct val="0"/>
        </a:spcAft>
        <a:buSzPct val="100000"/>
        <a:buFont typeface="Times New Roman" pitchFamily="18" charset="0"/>
        <a:defRPr sz="4000">
          <a:solidFill>
            <a:srgbClr val="000000"/>
          </a:solidFill>
          <a:latin typeface="Arial" pitchFamily="34" charset="0"/>
          <a:cs typeface="Arial" pitchFamily="34" charset="0"/>
        </a:defRPr>
      </a:lvl4pPr>
      <a:lvl5pPr algn="l" defTabSz="457200" rtl="0" eaLnBrk="0" fontAlgn="base" hangingPunct="0">
        <a:spcBef>
          <a:spcPct val="0"/>
        </a:spcBef>
        <a:spcAft>
          <a:spcPct val="0"/>
        </a:spcAft>
        <a:buSzPct val="100000"/>
        <a:buFont typeface="Times New Roman" pitchFamily="18" charset="0"/>
        <a:defRPr sz="4000">
          <a:solidFill>
            <a:srgbClr val="000000"/>
          </a:solidFill>
          <a:latin typeface="Arial" pitchFamily="34" charset="0"/>
          <a:cs typeface="Arial" pitchFamily="34" charset="0"/>
        </a:defRPr>
      </a:lvl5pPr>
      <a:lvl6pPr marL="457200" algn="l" defTabSz="457200" rtl="0" eaLnBrk="0" fontAlgn="base" hangingPunct="0">
        <a:spcBef>
          <a:spcPct val="0"/>
        </a:spcBef>
        <a:spcAft>
          <a:spcPct val="0"/>
        </a:spcAft>
        <a:buSzPct val="100000"/>
        <a:buFont typeface="Times New Roman" pitchFamily="18" charset="0"/>
        <a:defRPr sz="4000">
          <a:solidFill>
            <a:srgbClr val="000000"/>
          </a:solidFill>
          <a:latin typeface="Arial" pitchFamily="34" charset="0"/>
          <a:cs typeface="Arial" pitchFamily="34" charset="0"/>
        </a:defRPr>
      </a:lvl6pPr>
      <a:lvl7pPr marL="914400" algn="l" defTabSz="457200" rtl="0" eaLnBrk="0" fontAlgn="base" hangingPunct="0">
        <a:spcBef>
          <a:spcPct val="0"/>
        </a:spcBef>
        <a:spcAft>
          <a:spcPct val="0"/>
        </a:spcAft>
        <a:buSzPct val="100000"/>
        <a:buFont typeface="Times New Roman" pitchFamily="18" charset="0"/>
        <a:defRPr sz="4000">
          <a:solidFill>
            <a:srgbClr val="000000"/>
          </a:solidFill>
          <a:latin typeface="Arial" pitchFamily="34" charset="0"/>
          <a:cs typeface="Arial" pitchFamily="34" charset="0"/>
        </a:defRPr>
      </a:lvl7pPr>
      <a:lvl8pPr marL="1371600" algn="l" defTabSz="457200" rtl="0" eaLnBrk="0" fontAlgn="base" hangingPunct="0">
        <a:spcBef>
          <a:spcPct val="0"/>
        </a:spcBef>
        <a:spcAft>
          <a:spcPct val="0"/>
        </a:spcAft>
        <a:buSzPct val="100000"/>
        <a:buFont typeface="Times New Roman" pitchFamily="18" charset="0"/>
        <a:defRPr sz="4000">
          <a:solidFill>
            <a:srgbClr val="000000"/>
          </a:solidFill>
          <a:latin typeface="Arial" pitchFamily="34" charset="0"/>
          <a:cs typeface="Arial" pitchFamily="34" charset="0"/>
        </a:defRPr>
      </a:lvl8pPr>
      <a:lvl9pPr marL="1828800" algn="l" defTabSz="457200" rtl="0" eaLnBrk="0" fontAlgn="base" hangingPunct="0">
        <a:spcBef>
          <a:spcPct val="0"/>
        </a:spcBef>
        <a:spcAft>
          <a:spcPct val="0"/>
        </a:spcAft>
        <a:buSzPct val="100000"/>
        <a:buFont typeface="Times New Roman" pitchFamily="18" charset="0"/>
        <a:defRPr sz="4000">
          <a:solidFill>
            <a:srgbClr val="000000"/>
          </a:solidFill>
          <a:latin typeface="Arial" pitchFamily="34" charset="0"/>
          <a:cs typeface="Arial" pitchFamily="34" charset="0"/>
        </a:defRPr>
      </a:lvl9pPr>
    </p:titleStyle>
    <p:bodyStyle>
      <a:lvl1pPr marL="341313" indent="-341313" algn="l" defTabSz="457200" rtl="0" eaLnBrk="0" fontAlgn="base" hangingPunct="0">
        <a:spcBef>
          <a:spcPts val="700"/>
        </a:spcBef>
        <a:spcAft>
          <a:spcPct val="0"/>
        </a:spcAft>
        <a:buSzPct val="100000"/>
        <a:buFont typeface="Wingdings" pitchFamily="2" charset="2"/>
        <a:buChar char=""/>
        <a:defRPr sz="2800">
          <a:solidFill>
            <a:srgbClr val="000000"/>
          </a:solidFill>
          <a:latin typeface="+mn-lt"/>
          <a:ea typeface="+mn-ea"/>
          <a:cs typeface="+mn-cs"/>
        </a:defRPr>
      </a:lvl1pPr>
      <a:lvl2pPr marL="741363" indent="-284163" algn="l" defTabSz="457200" rtl="0" eaLnBrk="0" fontAlgn="base" hangingPunct="0">
        <a:spcBef>
          <a:spcPts val="650"/>
        </a:spcBef>
        <a:spcAft>
          <a:spcPct val="0"/>
        </a:spcAft>
        <a:buSzPct val="100000"/>
        <a:buFont typeface="Wingdings" pitchFamily="2" charset="2"/>
        <a:buChar char="–"/>
        <a:defRPr sz="2600">
          <a:solidFill>
            <a:srgbClr val="000000"/>
          </a:solidFill>
          <a:latin typeface="+mn-lt"/>
          <a:cs typeface="+mn-cs"/>
        </a:defRPr>
      </a:lvl2pPr>
      <a:lvl3pPr marL="1143000" indent="-228600" algn="l" defTabSz="457200" rtl="0" eaLnBrk="0" fontAlgn="base" hangingPunct="0">
        <a:spcBef>
          <a:spcPts val="600"/>
        </a:spcBef>
        <a:spcAft>
          <a:spcPct val="0"/>
        </a:spcAft>
        <a:buSzPct val="100000"/>
        <a:buFont typeface="Wingdings" pitchFamily="2" charset="2"/>
        <a:buChar char="•"/>
        <a:defRPr sz="2400">
          <a:solidFill>
            <a:srgbClr val="000000"/>
          </a:solidFill>
          <a:latin typeface="+mn-lt"/>
          <a:cs typeface="+mn-cs"/>
        </a:defRPr>
      </a:lvl3pPr>
      <a:lvl4pPr marL="1600200" indent="-228600" algn="l" defTabSz="457200" rtl="0" eaLnBrk="0" fontAlgn="base" hangingPunct="0">
        <a:spcBef>
          <a:spcPts val="500"/>
        </a:spcBef>
        <a:spcAft>
          <a:spcPct val="0"/>
        </a:spcAft>
        <a:buSzPct val="100000"/>
        <a:buFont typeface="Wingdings" pitchFamily="2" charset="2"/>
        <a:buChar char="–"/>
        <a:defRPr sz="2000">
          <a:solidFill>
            <a:srgbClr val="000000"/>
          </a:solidFill>
          <a:latin typeface="+mn-lt"/>
          <a:cs typeface="+mn-cs"/>
        </a:defRPr>
      </a:lvl4pPr>
      <a:lvl5pPr marL="2057400" indent="-228600" algn="l" defTabSz="457200" rtl="0" eaLnBrk="0" fontAlgn="base" hangingPunct="0">
        <a:spcBef>
          <a:spcPts val="500"/>
        </a:spcBef>
        <a:spcAft>
          <a:spcPct val="0"/>
        </a:spcAft>
        <a:buSzPct val="100000"/>
        <a:buFont typeface="Wingdings" pitchFamily="2" charset="2"/>
        <a:buChar char="»"/>
        <a:defRPr sz="2000">
          <a:solidFill>
            <a:srgbClr val="000000"/>
          </a:solidFill>
          <a:latin typeface="+mn-lt"/>
          <a:cs typeface="+mn-cs"/>
        </a:defRPr>
      </a:lvl5pPr>
      <a:lvl6pPr marL="2514600" indent="-228600" algn="l" defTabSz="457200" rtl="0" eaLnBrk="0" fontAlgn="base" hangingPunct="0">
        <a:spcBef>
          <a:spcPts val="500"/>
        </a:spcBef>
        <a:spcAft>
          <a:spcPct val="0"/>
        </a:spcAft>
        <a:buSzPct val="100000"/>
        <a:buFont typeface="Wingdings" pitchFamily="2" charset="2"/>
        <a:buChar char="»"/>
        <a:defRPr sz="2000">
          <a:solidFill>
            <a:srgbClr val="000000"/>
          </a:solidFill>
          <a:latin typeface="+mn-lt"/>
          <a:cs typeface="+mn-cs"/>
        </a:defRPr>
      </a:lvl6pPr>
      <a:lvl7pPr marL="2971800" indent="-228600" algn="l" defTabSz="457200" rtl="0" eaLnBrk="0" fontAlgn="base" hangingPunct="0">
        <a:spcBef>
          <a:spcPts val="500"/>
        </a:spcBef>
        <a:spcAft>
          <a:spcPct val="0"/>
        </a:spcAft>
        <a:buSzPct val="100000"/>
        <a:buFont typeface="Wingdings" pitchFamily="2" charset="2"/>
        <a:buChar char="»"/>
        <a:defRPr sz="2000">
          <a:solidFill>
            <a:srgbClr val="000000"/>
          </a:solidFill>
          <a:latin typeface="+mn-lt"/>
          <a:cs typeface="+mn-cs"/>
        </a:defRPr>
      </a:lvl7pPr>
      <a:lvl8pPr marL="3429000" indent="-228600" algn="l" defTabSz="457200" rtl="0" eaLnBrk="0" fontAlgn="base" hangingPunct="0">
        <a:spcBef>
          <a:spcPts val="500"/>
        </a:spcBef>
        <a:spcAft>
          <a:spcPct val="0"/>
        </a:spcAft>
        <a:buSzPct val="100000"/>
        <a:buFont typeface="Wingdings" pitchFamily="2" charset="2"/>
        <a:buChar char="»"/>
        <a:defRPr sz="2000">
          <a:solidFill>
            <a:srgbClr val="000000"/>
          </a:solidFill>
          <a:latin typeface="+mn-lt"/>
          <a:cs typeface="+mn-cs"/>
        </a:defRPr>
      </a:lvl8pPr>
      <a:lvl9pPr marL="3886200" indent="-228600" algn="l" defTabSz="457200" rtl="0" eaLnBrk="0" fontAlgn="base" hangingPunct="0">
        <a:spcBef>
          <a:spcPts val="500"/>
        </a:spcBef>
        <a:spcAft>
          <a:spcPct val="0"/>
        </a:spcAft>
        <a:buSzPct val="100000"/>
        <a:buFont typeface="Wingdings" pitchFamily="2" charset="2"/>
        <a:buChar char="»"/>
        <a:defRPr sz="2000">
          <a:solidFill>
            <a:srgbClr val="000000"/>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2050" name="Picture 2" descr="logo.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091488" y="6324600"/>
            <a:ext cx="923925" cy="352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1" name="Text Box 3"/>
          <p:cNvSpPr txBox="1">
            <a:spLocks noChangeArrowheads="1"/>
          </p:cNvSpPr>
          <p:nvPr/>
        </p:nvSpPr>
        <p:spPr bwMode="auto">
          <a:xfrm>
            <a:off x="160338" y="6400800"/>
            <a:ext cx="31162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5pPr>
            <a:lvl6pPr marL="2514600" indent="-228600" defTabSz="457200" fontAlgn="base">
              <a:lnSpc>
                <a:spcPct val="90000"/>
              </a:lnSpc>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6pPr>
            <a:lvl7pPr marL="2971800" indent="-228600" defTabSz="457200" fontAlgn="base">
              <a:lnSpc>
                <a:spcPct val="90000"/>
              </a:lnSpc>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7pPr>
            <a:lvl8pPr marL="3429000" indent="-228600" defTabSz="457200" fontAlgn="base">
              <a:lnSpc>
                <a:spcPct val="90000"/>
              </a:lnSpc>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8pPr>
            <a:lvl9pPr marL="3886200" indent="-228600" defTabSz="457200" fontAlgn="base">
              <a:lnSpc>
                <a:spcPct val="90000"/>
              </a:lnSpc>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9pPr>
          </a:lstStyle>
          <a:p>
            <a:pPr>
              <a:spcBef>
                <a:spcPts val="225"/>
              </a:spcBef>
            </a:pPr>
            <a:r>
              <a:rPr lang="en-GB" altLang="zh-CN" sz="900">
                <a:solidFill>
                  <a:srgbClr val="008A52"/>
                </a:solidFill>
                <a:ea typeface="宋体" pitchFamily="2" charset="-122"/>
              </a:rPr>
              <a:t>© Copyright IBM Corp. 2012.  </a:t>
            </a:r>
          </a:p>
        </p:txBody>
      </p:sp>
      <p:pic>
        <p:nvPicPr>
          <p:cNvPr id="2052" name="Picture 4" descr="DB2_title_revis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 y="985838"/>
            <a:ext cx="8610600" cy="1635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3" name="Rectangle 5"/>
          <p:cNvSpPr>
            <a:spLocks noGrp="1" noChangeArrowheads="1"/>
          </p:cNvSpPr>
          <p:nvPr>
            <p:ph type="title"/>
          </p:nvPr>
        </p:nvSpPr>
        <p:spPr bwMode="auto">
          <a:xfrm>
            <a:off x="228600" y="274638"/>
            <a:ext cx="8228013"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zh-CN" smtClean="0"/>
              <a:t>Click to edit the title text format</a:t>
            </a:r>
          </a:p>
        </p:txBody>
      </p:sp>
      <p:sp>
        <p:nvSpPr>
          <p:cNvPr id="2054" name="Rectangle 6"/>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zh-CN" smtClean="0"/>
              <a:t>Click to edit the outline text format</a:t>
            </a:r>
          </a:p>
          <a:p>
            <a:pPr lvl="1"/>
            <a:r>
              <a:rPr lang="en-GB" altLang="zh-CN" smtClean="0"/>
              <a:t>Second Outline Level</a:t>
            </a:r>
          </a:p>
          <a:p>
            <a:pPr lvl="2"/>
            <a:r>
              <a:rPr lang="en-GB" altLang="zh-CN" smtClean="0"/>
              <a:t>Third Outline Level</a:t>
            </a:r>
          </a:p>
          <a:p>
            <a:pPr lvl="3"/>
            <a:r>
              <a:rPr lang="en-GB" altLang="zh-CN" smtClean="0"/>
              <a:t>Fourth Outline Level</a:t>
            </a:r>
          </a:p>
          <a:p>
            <a:pPr lvl="4"/>
            <a:r>
              <a:rPr lang="en-GB" altLang="zh-CN" smtClean="0"/>
              <a:t>Fifth Outline Level</a:t>
            </a:r>
          </a:p>
          <a:p>
            <a:pPr lvl="4"/>
            <a:r>
              <a:rPr lang="en-GB" altLang="zh-CN" smtClean="0"/>
              <a:t>Sixth Outline Level</a:t>
            </a:r>
          </a:p>
          <a:p>
            <a:pPr lvl="4"/>
            <a:r>
              <a:rPr lang="en-GB" altLang="zh-CN" smtClean="0"/>
              <a:t>Seventh Outline Level</a:t>
            </a:r>
          </a:p>
          <a:p>
            <a:pPr lvl="4"/>
            <a:r>
              <a:rPr lang="en-GB" altLang="zh-CN" smtClean="0"/>
              <a:t>Eighth Outline Level</a:t>
            </a:r>
          </a:p>
          <a:p>
            <a:pPr lvl="4"/>
            <a:r>
              <a:rPr lang="en-GB" altLang="zh-CN" smtClean="0"/>
              <a:t>Ninth Outline Level</a:t>
            </a:r>
          </a:p>
        </p:txBody>
      </p:sp>
      <p:sp>
        <p:nvSpPr>
          <p:cNvPr id="2055" name="Text Box 7"/>
          <p:cNvSpPr txBox="1">
            <a:spLocks noChangeArrowheads="1"/>
          </p:cNvSpPr>
          <p:nvPr/>
        </p:nvSpPr>
        <p:spPr bwMode="auto">
          <a:xfrm>
            <a:off x="457200" y="6356350"/>
            <a:ext cx="2133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56" name="Rectangle 8"/>
          <p:cNvSpPr>
            <a:spLocks noGrp="1" noChangeArrowheads="1"/>
          </p:cNvSpPr>
          <p:nvPr>
            <p:ph type="sldNum"/>
          </p:nvPr>
        </p:nvSpPr>
        <p:spPr bwMode="auto">
          <a:xfrm>
            <a:off x="2590800" y="6416675"/>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lnSpc>
                <a:spcPct val="100000"/>
              </a:lnSpc>
              <a:tabLst>
                <a:tab pos="723900" algn="l"/>
                <a:tab pos="1447800" algn="l"/>
              </a:tabLst>
              <a:defRPr sz="1000">
                <a:solidFill>
                  <a:srgbClr val="000000"/>
                </a:solidFill>
                <a:ea typeface="宋体" pitchFamily="2" charset="-122"/>
              </a:defRPr>
            </a:lvl1pPr>
          </a:lstStyle>
          <a:p>
            <a:fld id="{0903263B-8DBE-43B4-862E-D8A896C39FC7}" type="slidenum">
              <a:rPr lang="en-GB" altLang="zh-CN"/>
              <a:pPr/>
              <a:t>‹#›</a:t>
            </a:fld>
            <a:endParaRPr lang="en-GB" altLang="zh-CN"/>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457200" rtl="0" eaLnBrk="0" fontAlgn="base" hangingPunct="0">
        <a:spcBef>
          <a:spcPct val="0"/>
        </a:spcBef>
        <a:spcAft>
          <a:spcPct val="0"/>
        </a:spcAft>
        <a:buSzPct val="100000"/>
        <a:buFont typeface="Times New Roman" pitchFamily="18" charset="0"/>
        <a:defRPr sz="4000">
          <a:solidFill>
            <a:srgbClr val="000000"/>
          </a:solidFill>
          <a:latin typeface="+mj-lt"/>
          <a:ea typeface="+mj-ea"/>
          <a:cs typeface="+mj-cs"/>
        </a:defRPr>
      </a:lvl1pPr>
      <a:lvl2pPr algn="l" defTabSz="457200" rtl="0" eaLnBrk="0" fontAlgn="base" hangingPunct="0">
        <a:spcBef>
          <a:spcPct val="0"/>
        </a:spcBef>
        <a:spcAft>
          <a:spcPct val="0"/>
        </a:spcAft>
        <a:buSzPct val="100000"/>
        <a:buFont typeface="Times New Roman" pitchFamily="18" charset="0"/>
        <a:defRPr sz="4000">
          <a:solidFill>
            <a:srgbClr val="000000"/>
          </a:solidFill>
          <a:latin typeface="Arial" pitchFamily="34" charset="0"/>
          <a:cs typeface="Arial" pitchFamily="34" charset="0"/>
        </a:defRPr>
      </a:lvl2pPr>
      <a:lvl3pPr algn="l" defTabSz="457200" rtl="0" eaLnBrk="0" fontAlgn="base" hangingPunct="0">
        <a:spcBef>
          <a:spcPct val="0"/>
        </a:spcBef>
        <a:spcAft>
          <a:spcPct val="0"/>
        </a:spcAft>
        <a:buSzPct val="100000"/>
        <a:buFont typeface="Times New Roman" pitchFamily="18" charset="0"/>
        <a:defRPr sz="4000">
          <a:solidFill>
            <a:srgbClr val="000000"/>
          </a:solidFill>
          <a:latin typeface="Arial" pitchFamily="34" charset="0"/>
          <a:cs typeface="Arial" pitchFamily="34" charset="0"/>
        </a:defRPr>
      </a:lvl3pPr>
      <a:lvl4pPr algn="l" defTabSz="457200" rtl="0" eaLnBrk="0" fontAlgn="base" hangingPunct="0">
        <a:spcBef>
          <a:spcPct val="0"/>
        </a:spcBef>
        <a:spcAft>
          <a:spcPct val="0"/>
        </a:spcAft>
        <a:buSzPct val="100000"/>
        <a:buFont typeface="Times New Roman" pitchFamily="18" charset="0"/>
        <a:defRPr sz="4000">
          <a:solidFill>
            <a:srgbClr val="000000"/>
          </a:solidFill>
          <a:latin typeface="Arial" pitchFamily="34" charset="0"/>
          <a:cs typeface="Arial" pitchFamily="34" charset="0"/>
        </a:defRPr>
      </a:lvl4pPr>
      <a:lvl5pPr algn="l" defTabSz="457200" rtl="0" eaLnBrk="0" fontAlgn="base" hangingPunct="0">
        <a:spcBef>
          <a:spcPct val="0"/>
        </a:spcBef>
        <a:spcAft>
          <a:spcPct val="0"/>
        </a:spcAft>
        <a:buSzPct val="100000"/>
        <a:buFont typeface="Times New Roman" pitchFamily="18" charset="0"/>
        <a:defRPr sz="4000">
          <a:solidFill>
            <a:srgbClr val="000000"/>
          </a:solidFill>
          <a:latin typeface="Arial" pitchFamily="34" charset="0"/>
          <a:cs typeface="Arial" pitchFamily="34" charset="0"/>
        </a:defRPr>
      </a:lvl5pPr>
      <a:lvl6pPr marL="457200" algn="l" defTabSz="457200" rtl="0" eaLnBrk="0" fontAlgn="base" hangingPunct="0">
        <a:spcBef>
          <a:spcPct val="0"/>
        </a:spcBef>
        <a:spcAft>
          <a:spcPct val="0"/>
        </a:spcAft>
        <a:buSzPct val="100000"/>
        <a:buFont typeface="Times New Roman" pitchFamily="18" charset="0"/>
        <a:defRPr sz="4000">
          <a:solidFill>
            <a:srgbClr val="000000"/>
          </a:solidFill>
          <a:latin typeface="Arial" pitchFamily="34" charset="0"/>
          <a:cs typeface="Arial" pitchFamily="34" charset="0"/>
        </a:defRPr>
      </a:lvl6pPr>
      <a:lvl7pPr marL="914400" algn="l" defTabSz="457200" rtl="0" eaLnBrk="0" fontAlgn="base" hangingPunct="0">
        <a:spcBef>
          <a:spcPct val="0"/>
        </a:spcBef>
        <a:spcAft>
          <a:spcPct val="0"/>
        </a:spcAft>
        <a:buSzPct val="100000"/>
        <a:buFont typeface="Times New Roman" pitchFamily="18" charset="0"/>
        <a:defRPr sz="4000">
          <a:solidFill>
            <a:srgbClr val="000000"/>
          </a:solidFill>
          <a:latin typeface="Arial" pitchFamily="34" charset="0"/>
          <a:cs typeface="Arial" pitchFamily="34" charset="0"/>
        </a:defRPr>
      </a:lvl7pPr>
      <a:lvl8pPr marL="1371600" algn="l" defTabSz="457200" rtl="0" eaLnBrk="0" fontAlgn="base" hangingPunct="0">
        <a:spcBef>
          <a:spcPct val="0"/>
        </a:spcBef>
        <a:spcAft>
          <a:spcPct val="0"/>
        </a:spcAft>
        <a:buSzPct val="100000"/>
        <a:buFont typeface="Times New Roman" pitchFamily="18" charset="0"/>
        <a:defRPr sz="4000">
          <a:solidFill>
            <a:srgbClr val="000000"/>
          </a:solidFill>
          <a:latin typeface="Arial" pitchFamily="34" charset="0"/>
          <a:cs typeface="Arial" pitchFamily="34" charset="0"/>
        </a:defRPr>
      </a:lvl8pPr>
      <a:lvl9pPr marL="1828800" algn="l" defTabSz="457200" rtl="0" eaLnBrk="0" fontAlgn="base" hangingPunct="0">
        <a:spcBef>
          <a:spcPct val="0"/>
        </a:spcBef>
        <a:spcAft>
          <a:spcPct val="0"/>
        </a:spcAft>
        <a:buSzPct val="100000"/>
        <a:buFont typeface="Times New Roman" pitchFamily="18" charset="0"/>
        <a:defRPr sz="4000">
          <a:solidFill>
            <a:srgbClr val="000000"/>
          </a:solidFill>
          <a:latin typeface="Arial" pitchFamily="34" charset="0"/>
          <a:cs typeface="Arial" pitchFamily="34" charset="0"/>
        </a:defRPr>
      </a:lvl9pPr>
    </p:titleStyle>
    <p:bodyStyle>
      <a:lvl1pPr marL="341313" indent="-341313" algn="l" defTabSz="457200" rtl="0" eaLnBrk="0" fontAlgn="base" hangingPunct="0">
        <a:spcBef>
          <a:spcPts val="700"/>
        </a:spcBef>
        <a:spcAft>
          <a:spcPct val="0"/>
        </a:spcAft>
        <a:buSzPct val="100000"/>
        <a:buFont typeface="Wingdings" pitchFamily="2" charset="2"/>
        <a:buChar char=""/>
        <a:defRPr sz="2800">
          <a:solidFill>
            <a:srgbClr val="000000"/>
          </a:solidFill>
          <a:latin typeface="+mn-lt"/>
          <a:ea typeface="+mn-ea"/>
          <a:cs typeface="+mn-cs"/>
        </a:defRPr>
      </a:lvl1pPr>
      <a:lvl2pPr marL="741363" indent="-284163" algn="l" defTabSz="457200" rtl="0" eaLnBrk="0" fontAlgn="base" hangingPunct="0">
        <a:spcBef>
          <a:spcPts val="650"/>
        </a:spcBef>
        <a:spcAft>
          <a:spcPct val="0"/>
        </a:spcAft>
        <a:buSzPct val="100000"/>
        <a:buFont typeface="Wingdings" pitchFamily="2" charset="2"/>
        <a:buChar char="–"/>
        <a:defRPr sz="2600">
          <a:solidFill>
            <a:srgbClr val="000000"/>
          </a:solidFill>
          <a:latin typeface="+mn-lt"/>
          <a:cs typeface="+mn-cs"/>
        </a:defRPr>
      </a:lvl2pPr>
      <a:lvl3pPr marL="1143000" indent="-228600" algn="l" defTabSz="457200" rtl="0" eaLnBrk="0" fontAlgn="base" hangingPunct="0">
        <a:spcBef>
          <a:spcPts val="600"/>
        </a:spcBef>
        <a:spcAft>
          <a:spcPct val="0"/>
        </a:spcAft>
        <a:buSzPct val="100000"/>
        <a:buFont typeface="Wingdings" pitchFamily="2" charset="2"/>
        <a:buChar char=""/>
        <a:defRPr sz="2400">
          <a:solidFill>
            <a:srgbClr val="000000"/>
          </a:solidFill>
          <a:latin typeface="+mn-lt"/>
          <a:cs typeface="+mn-cs"/>
        </a:defRPr>
      </a:lvl3pPr>
      <a:lvl4pPr marL="1600200" indent="-228600" algn="l" defTabSz="457200" rtl="0" eaLnBrk="0" fontAlgn="base" hangingPunct="0">
        <a:spcBef>
          <a:spcPts val="500"/>
        </a:spcBef>
        <a:spcAft>
          <a:spcPct val="0"/>
        </a:spcAft>
        <a:buSzPct val="100000"/>
        <a:buFont typeface="Wingdings" pitchFamily="2" charset="2"/>
        <a:buChar char="–"/>
        <a:defRPr sz="2000">
          <a:solidFill>
            <a:srgbClr val="000000"/>
          </a:solidFill>
          <a:latin typeface="+mn-lt"/>
          <a:cs typeface="+mn-cs"/>
        </a:defRPr>
      </a:lvl4pPr>
      <a:lvl5pPr marL="2057400" indent="-228600" algn="l" defTabSz="457200" rtl="0" eaLnBrk="0" fontAlgn="base" hangingPunct="0">
        <a:spcBef>
          <a:spcPts val="500"/>
        </a:spcBef>
        <a:spcAft>
          <a:spcPct val="0"/>
        </a:spcAft>
        <a:buSzPct val="100000"/>
        <a:buFont typeface="Wingdings" pitchFamily="2" charset="2"/>
        <a:buChar char="»"/>
        <a:defRPr sz="2000">
          <a:solidFill>
            <a:srgbClr val="000000"/>
          </a:solidFill>
          <a:latin typeface="+mn-lt"/>
          <a:cs typeface="+mn-cs"/>
        </a:defRPr>
      </a:lvl5pPr>
      <a:lvl6pPr marL="2514600" indent="-228600" algn="l" defTabSz="457200" rtl="0" eaLnBrk="0" fontAlgn="base" hangingPunct="0">
        <a:spcBef>
          <a:spcPts val="500"/>
        </a:spcBef>
        <a:spcAft>
          <a:spcPct val="0"/>
        </a:spcAft>
        <a:buSzPct val="100000"/>
        <a:buFont typeface="Wingdings" pitchFamily="2" charset="2"/>
        <a:buChar char="»"/>
        <a:defRPr sz="2000">
          <a:solidFill>
            <a:srgbClr val="000000"/>
          </a:solidFill>
          <a:latin typeface="+mn-lt"/>
          <a:cs typeface="+mn-cs"/>
        </a:defRPr>
      </a:lvl6pPr>
      <a:lvl7pPr marL="2971800" indent="-228600" algn="l" defTabSz="457200" rtl="0" eaLnBrk="0" fontAlgn="base" hangingPunct="0">
        <a:spcBef>
          <a:spcPts val="500"/>
        </a:spcBef>
        <a:spcAft>
          <a:spcPct val="0"/>
        </a:spcAft>
        <a:buSzPct val="100000"/>
        <a:buFont typeface="Wingdings" pitchFamily="2" charset="2"/>
        <a:buChar char="»"/>
        <a:defRPr sz="2000">
          <a:solidFill>
            <a:srgbClr val="000000"/>
          </a:solidFill>
          <a:latin typeface="+mn-lt"/>
          <a:cs typeface="+mn-cs"/>
        </a:defRPr>
      </a:lvl7pPr>
      <a:lvl8pPr marL="3429000" indent="-228600" algn="l" defTabSz="457200" rtl="0" eaLnBrk="0" fontAlgn="base" hangingPunct="0">
        <a:spcBef>
          <a:spcPts val="500"/>
        </a:spcBef>
        <a:spcAft>
          <a:spcPct val="0"/>
        </a:spcAft>
        <a:buSzPct val="100000"/>
        <a:buFont typeface="Wingdings" pitchFamily="2" charset="2"/>
        <a:buChar char="»"/>
        <a:defRPr sz="2000">
          <a:solidFill>
            <a:srgbClr val="000000"/>
          </a:solidFill>
          <a:latin typeface="+mn-lt"/>
          <a:cs typeface="+mn-cs"/>
        </a:defRPr>
      </a:lvl8pPr>
      <a:lvl9pPr marL="3886200" indent="-228600" algn="l" defTabSz="457200" rtl="0" eaLnBrk="0" fontAlgn="base" hangingPunct="0">
        <a:spcBef>
          <a:spcPts val="500"/>
        </a:spcBef>
        <a:spcAft>
          <a:spcPct val="0"/>
        </a:spcAft>
        <a:buSzPct val="100000"/>
        <a:buFont typeface="Wingdings" pitchFamily="2" charset="2"/>
        <a:buChar char="»"/>
        <a:defRPr sz="2000">
          <a:solidFill>
            <a:srgbClr val="000000"/>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3074" name="Picture 2" descr="logo.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091488" y="6324600"/>
            <a:ext cx="923925" cy="352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5" name="Text Box 3"/>
          <p:cNvSpPr txBox="1">
            <a:spLocks noChangeArrowheads="1"/>
          </p:cNvSpPr>
          <p:nvPr/>
        </p:nvSpPr>
        <p:spPr bwMode="auto">
          <a:xfrm>
            <a:off x="160338" y="6400800"/>
            <a:ext cx="31162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5pPr>
            <a:lvl6pPr marL="2514600" indent="-228600" defTabSz="457200" fontAlgn="base">
              <a:lnSpc>
                <a:spcPct val="90000"/>
              </a:lnSpc>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6pPr>
            <a:lvl7pPr marL="2971800" indent="-228600" defTabSz="457200" fontAlgn="base">
              <a:lnSpc>
                <a:spcPct val="90000"/>
              </a:lnSpc>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7pPr>
            <a:lvl8pPr marL="3429000" indent="-228600" defTabSz="457200" fontAlgn="base">
              <a:lnSpc>
                <a:spcPct val="90000"/>
              </a:lnSpc>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8pPr>
            <a:lvl9pPr marL="3886200" indent="-228600" defTabSz="457200" fontAlgn="base">
              <a:lnSpc>
                <a:spcPct val="90000"/>
              </a:lnSpc>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9pPr>
          </a:lstStyle>
          <a:p>
            <a:pPr>
              <a:spcBef>
                <a:spcPts val="225"/>
              </a:spcBef>
            </a:pPr>
            <a:r>
              <a:rPr lang="en-GB" altLang="zh-CN" sz="900">
                <a:solidFill>
                  <a:srgbClr val="008A52"/>
                </a:solidFill>
                <a:ea typeface="宋体" pitchFamily="2" charset="-122"/>
              </a:rPr>
              <a:t>© Copyright IBM Corp. 2012.  </a:t>
            </a:r>
          </a:p>
        </p:txBody>
      </p:sp>
      <p:pic>
        <p:nvPicPr>
          <p:cNvPr id="3076" name="Picture 4" descr="DB2_title_revis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 y="985838"/>
            <a:ext cx="8610600" cy="1635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7" name="Rectangle 5"/>
          <p:cNvSpPr>
            <a:spLocks noGrp="1" noChangeArrowheads="1"/>
          </p:cNvSpPr>
          <p:nvPr>
            <p:ph type="title"/>
          </p:nvPr>
        </p:nvSpPr>
        <p:spPr bwMode="auto">
          <a:xfrm>
            <a:off x="228600" y="274638"/>
            <a:ext cx="8228013"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zh-CN" smtClean="0"/>
              <a:t>Click to edit the title text format</a:t>
            </a:r>
          </a:p>
        </p:txBody>
      </p:sp>
      <p:sp>
        <p:nvSpPr>
          <p:cNvPr id="3078" name="Rectangle 6"/>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zh-CN" smtClean="0"/>
              <a:t>Click to edit the outline text format</a:t>
            </a:r>
          </a:p>
          <a:p>
            <a:pPr lvl="1"/>
            <a:r>
              <a:rPr lang="en-GB" altLang="zh-CN" smtClean="0"/>
              <a:t>Second Outline Level</a:t>
            </a:r>
          </a:p>
          <a:p>
            <a:pPr lvl="2"/>
            <a:r>
              <a:rPr lang="en-GB" altLang="zh-CN" smtClean="0"/>
              <a:t>Third Outline Level</a:t>
            </a:r>
          </a:p>
          <a:p>
            <a:pPr lvl="3"/>
            <a:r>
              <a:rPr lang="en-GB" altLang="zh-CN" smtClean="0"/>
              <a:t>Fourth Outline Level</a:t>
            </a:r>
          </a:p>
          <a:p>
            <a:pPr lvl="4"/>
            <a:r>
              <a:rPr lang="en-GB" altLang="zh-CN" smtClean="0"/>
              <a:t>Fifth Outline Level</a:t>
            </a:r>
          </a:p>
          <a:p>
            <a:pPr lvl="4"/>
            <a:r>
              <a:rPr lang="en-GB" altLang="zh-CN" smtClean="0"/>
              <a:t>Sixth Outline Level</a:t>
            </a:r>
          </a:p>
          <a:p>
            <a:pPr lvl="4"/>
            <a:r>
              <a:rPr lang="en-GB" altLang="zh-CN" smtClean="0"/>
              <a:t>Seventh Outline Level</a:t>
            </a:r>
          </a:p>
          <a:p>
            <a:pPr lvl="4"/>
            <a:r>
              <a:rPr lang="en-GB" altLang="zh-CN" smtClean="0"/>
              <a:t>Eighth Outline Level</a:t>
            </a:r>
          </a:p>
          <a:p>
            <a:pPr lvl="4"/>
            <a:r>
              <a:rPr lang="en-GB" altLang="zh-CN" smtClean="0"/>
              <a:t>Ninth Outline Level</a:t>
            </a:r>
          </a:p>
        </p:txBody>
      </p:sp>
      <p:sp>
        <p:nvSpPr>
          <p:cNvPr id="3079" name="Text Box 7"/>
          <p:cNvSpPr txBox="1">
            <a:spLocks noChangeArrowheads="1"/>
          </p:cNvSpPr>
          <p:nvPr/>
        </p:nvSpPr>
        <p:spPr bwMode="auto">
          <a:xfrm>
            <a:off x="457200" y="6356350"/>
            <a:ext cx="2133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80" name="Rectangle 8"/>
          <p:cNvSpPr>
            <a:spLocks noGrp="1" noChangeArrowheads="1"/>
          </p:cNvSpPr>
          <p:nvPr>
            <p:ph type="sldNum"/>
          </p:nvPr>
        </p:nvSpPr>
        <p:spPr bwMode="auto">
          <a:xfrm>
            <a:off x="2590800" y="6416675"/>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lnSpc>
                <a:spcPct val="100000"/>
              </a:lnSpc>
              <a:tabLst>
                <a:tab pos="723900" algn="l"/>
                <a:tab pos="1447800" algn="l"/>
              </a:tabLst>
              <a:defRPr sz="1000">
                <a:solidFill>
                  <a:srgbClr val="000000"/>
                </a:solidFill>
                <a:ea typeface="宋体" pitchFamily="2" charset="-122"/>
              </a:defRPr>
            </a:lvl1pPr>
          </a:lstStyle>
          <a:p>
            <a:fld id="{E17DBAE6-2683-44D9-9309-B8F23D9D7025}" type="slidenum">
              <a:rPr lang="en-GB" altLang="zh-CN"/>
              <a:pPr/>
              <a:t>‹#›</a:t>
            </a:fld>
            <a:endParaRPr lang="en-GB" altLang="zh-CN"/>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457200" rtl="0" eaLnBrk="0" fontAlgn="base" hangingPunct="0">
        <a:spcBef>
          <a:spcPct val="0"/>
        </a:spcBef>
        <a:spcAft>
          <a:spcPct val="0"/>
        </a:spcAft>
        <a:buSzPct val="100000"/>
        <a:buFont typeface="Times New Roman" pitchFamily="18" charset="0"/>
        <a:defRPr sz="4000">
          <a:solidFill>
            <a:srgbClr val="000000"/>
          </a:solidFill>
          <a:latin typeface="+mj-lt"/>
          <a:ea typeface="+mj-ea"/>
          <a:cs typeface="+mj-cs"/>
        </a:defRPr>
      </a:lvl1pPr>
      <a:lvl2pPr algn="l" defTabSz="457200" rtl="0" eaLnBrk="0" fontAlgn="base" hangingPunct="0">
        <a:spcBef>
          <a:spcPct val="0"/>
        </a:spcBef>
        <a:spcAft>
          <a:spcPct val="0"/>
        </a:spcAft>
        <a:buSzPct val="100000"/>
        <a:buFont typeface="Times New Roman" pitchFamily="18" charset="0"/>
        <a:defRPr sz="4000">
          <a:solidFill>
            <a:srgbClr val="000000"/>
          </a:solidFill>
          <a:latin typeface="Arial" pitchFamily="34" charset="0"/>
          <a:cs typeface="Arial" pitchFamily="34" charset="0"/>
        </a:defRPr>
      </a:lvl2pPr>
      <a:lvl3pPr algn="l" defTabSz="457200" rtl="0" eaLnBrk="0" fontAlgn="base" hangingPunct="0">
        <a:spcBef>
          <a:spcPct val="0"/>
        </a:spcBef>
        <a:spcAft>
          <a:spcPct val="0"/>
        </a:spcAft>
        <a:buSzPct val="100000"/>
        <a:buFont typeface="Times New Roman" pitchFamily="18" charset="0"/>
        <a:defRPr sz="4000">
          <a:solidFill>
            <a:srgbClr val="000000"/>
          </a:solidFill>
          <a:latin typeface="Arial" pitchFamily="34" charset="0"/>
          <a:cs typeface="Arial" pitchFamily="34" charset="0"/>
        </a:defRPr>
      </a:lvl3pPr>
      <a:lvl4pPr algn="l" defTabSz="457200" rtl="0" eaLnBrk="0" fontAlgn="base" hangingPunct="0">
        <a:spcBef>
          <a:spcPct val="0"/>
        </a:spcBef>
        <a:spcAft>
          <a:spcPct val="0"/>
        </a:spcAft>
        <a:buSzPct val="100000"/>
        <a:buFont typeface="Times New Roman" pitchFamily="18" charset="0"/>
        <a:defRPr sz="4000">
          <a:solidFill>
            <a:srgbClr val="000000"/>
          </a:solidFill>
          <a:latin typeface="Arial" pitchFamily="34" charset="0"/>
          <a:cs typeface="Arial" pitchFamily="34" charset="0"/>
        </a:defRPr>
      </a:lvl4pPr>
      <a:lvl5pPr algn="l" defTabSz="457200" rtl="0" eaLnBrk="0" fontAlgn="base" hangingPunct="0">
        <a:spcBef>
          <a:spcPct val="0"/>
        </a:spcBef>
        <a:spcAft>
          <a:spcPct val="0"/>
        </a:spcAft>
        <a:buSzPct val="100000"/>
        <a:buFont typeface="Times New Roman" pitchFamily="18" charset="0"/>
        <a:defRPr sz="4000">
          <a:solidFill>
            <a:srgbClr val="000000"/>
          </a:solidFill>
          <a:latin typeface="Arial" pitchFamily="34" charset="0"/>
          <a:cs typeface="Arial" pitchFamily="34" charset="0"/>
        </a:defRPr>
      </a:lvl5pPr>
      <a:lvl6pPr marL="457200" algn="l" defTabSz="457200" rtl="0" eaLnBrk="0" fontAlgn="base" hangingPunct="0">
        <a:spcBef>
          <a:spcPct val="0"/>
        </a:spcBef>
        <a:spcAft>
          <a:spcPct val="0"/>
        </a:spcAft>
        <a:buSzPct val="100000"/>
        <a:buFont typeface="Times New Roman" pitchFamily="18" charset="0"/>
        <a:defRPr sz="4000">
          <a:solidFill>
            <a:srgbClr val="000000"/>
          </a:solidFill>
          <a:latin typeface="Arial" pitchFamily="34" charset="0"/>
          <a:cs typeface="Arial" pitchFamily="34" charset="0"/>
        </a:defRPr>
      </a:lvl6pPr>
      <a:lvl7pPr marL="914400" algn="l" defTabSz="457200" rtl="0" eaLnBrk="0" fontAlgn="base" hangingPunct="0">
        <a:spcBef>
          <a:spcPct val="0"/>
        </a:spcBef>
        <a:spcAft>
          <a:spcPct val="0"/>
        </a:spcAft>
        <a:buSzPct val="100000"/>
        <a:buFont typeface="Times New Roman" pitchFamily="18" charset="0"/>
        <a:defRPr sz="4000">
          <a:solidFill>
            <a:srgbClr val="000000"/>
          </a:solidFill>
          <a:latin typeface="Arial" pitchFamily="34" charset="0"/>
          <a:cs typeface="Arial" pitchFamily="34" charset="0"/>
        </a:defRPr>
      </a:lvl7pPr>
      <a:lvl8pPr marL="1371600" algn="l" defTabSz="457200" rtl="0" eaLnBrk="0" fontAlgn="base" hangingPunct="0">
        <a:spcBef>
          <a:spcPct val="0"/>
        </a:spcBef>
        <a:spcAft>
          <a:spcPct val="0"/>
        </a:spcAft>
        <a:buSzPct val="100000"/>
        <a:buFont typeface="Times New Roman" pitchFamily="18" charset="0"/>
        <a:defRPr sz="4000">
          <a:solidFill>
            <a:srgbClr val="000000"/>
          </a:solidFill>
          <a:latin typeface="Arial" pitchFamily="34" charset="0"/>
          <a:cs typeface="Arial" pitchFamily="34" charset="0"/>
        </a:defRPr>
      </a:lvl8pPr>
      <a:lvl9pPr marL="1828800" algn="l" defTabSz="457200" rtl="0" eaLnBrk="0" fontAlgn="base" hangingPunct="0">
        <a:spcBef>
          <a:spcPct val="0"/>
        </a:spcBef>
        <a:spcAft>
          <a:spcPct val="0"/>
        </a:spcAft>
        <a:buSzPct val="100000"/>
        <a:buFont typeface="Times New Roman" pitchFamily="18" charset="0"/>
        <a:defRPr sz="4000">
          <a:solidFill>
            <a:srgbClr val="000000"/>
          </a:solidFill>
          <a:latin typeface="Arial" pitchFamily="34" charset="0"/>
          <a:cs typeface="Arial" pitchFamily="34" charset="0"/>
        </a:defRPr>
      </a:lvl9pPr>
    </p:titleStyle>
    <p:bodyStyle>
      <a:lvl1pPr marL="341313" indent="-341313" algn="l" defTabSz="457200" rtl="0" eaLnBrk="0" fontAlgn="base" hangingPunct="0">
        <a:spcBef>
          <a:spcPts val="700"/>
        </a:spcBef>
        <a:spcAft>
          <a:spcPct val="0"/>
        </a:spcAft>
        <a:buSzPct val="100000"/>
        <a:buFont typeface="Wingdings" pitchFamily="2" charset="2"/>
        <a:buChar char=""/>
        <a:defRPr sz="2800">
          <a:solidFill>
            <a:srgbClr val="000000"/>
          </a:solidFill>
          <a:latin typeface="+mn-lt"/>
          <a:ea typeface="+mn-ea"/>
          <a:cs typeface="+mn-cs"/>
        </a:defRPr>
      </a:lvl1pPr>
      <a:lvl2pPr marL="741363" indent="-284163" algn="l" defTabSz="457200" rtl="0" eaLnBrk="0" fontAlgn="base" hangingPunct="0">
        <a:spcBef>
          <a:spcPts val="650"/>
        </a:spcBef>
        <a:spcAft>
          <a:spcPct val="0"/>
        </a:spcAft>
        <a:buSzPct val="100000"/>
        <a:buFont typeface="Wingdings" pitchFamily="2" charset="2"/>
        <a:buChar char="–"/>
        <a:defRPr sz="2600">
          <a:solidFill>
            <a:srgbClr val="000000"/>
          </a:solidFill>
          <a:latin typeface="+mn-lt"/>
          <a:cs typeface="+mn-cs"/>
        </a:defRPr>
      </a:lvl2pPr>
      <a:lvl3pPr marL="1143000" indent="-228600" algn="l" defTabSz="457200" rtl="0" eaLnBrk="0" fontAlgn="base" hangingPunct="0">
        <a:spcBef>
          <a:spcPts val="600"/>
        </a:spcBef>
        <a:spcAft>
          <a:spcPct val="0"/>
        </a:spcAft>
        <a:buSzPct val="100000"/>
        <a:buFont typeface="Wingdings" pitchFamily="2" charset="2"/>
        <a:buChar char=""/>
        <a:defRPr sz="2400">
          <a:solidFill>
            <a:srgbClr val="000000"/>
          </a:solidFill>
          <a:latin typeface="+mn-lt"/>
          <a:cs typeface="+mn-cs"/>
        </a:defRPr>
      </a:lvl3pPr>
      <a:lvl4pPr marL="1600200" indent="-228600" algn="l" defTabSz="457200" rtl="0" eaLnBrk="0" fontAlgn="base" hangingPunct="0">
        <a:spcBef>
          <a:spcPts val="500"/>
        </a:spcBef>
        <a:spcAft>
          <a:spcPct val="0"/>
        </a:spcAft>
        <a:buSzPct val="100000"/>
        <a:buFont typeface="Wingdings" pitchFamily="2" charset="2"/>
        <a:buChar char="–"/>
        <a:defRPr sz="2000">
          <a:solidFill>
            <a:srgbClr val="000000"/>
          </a:solidFill>
          <a:latin typeface="+mn-lt"/>
          <a:cs typeface="+mn-cs"/>
        </a:defRPr>
      </a:lvl4pPr>
      <a:lvl5pPr marL="2057400" indent="-228600" algn="l" defTabSz="457200" rtl="0" eaLnBrk="0" fontAlgn="base" hangingPunct="0">
        <a:spcBef>
          <a:spcPts val="500"/>
        </a:spcBef>
        <a:spcAft>
          <a:spcPct val="0"/>
        </a:spcAft>
        <a:buSzPct val="100000"/>
        <a:buFont typeface="Wingdings" pitchFamily="2" charset="2"/>
        <a:buChar char="»"/>
        <a:defRPr sz="2000">
          <a:solidFill>
            <a:srgbClr val="000000"/>
          </a:solidFill>
          <a:latin typeface="+mn-lt"/>
          <a:cs typeface="+mn-cs"/>
        </a:defRPr>
      </a:lvl5pPr>
      <a:lvl6pPr marL="2514600" indent="-228600" algn="l" defTabSz="457200" rtl="0" eaLnBrk="0" fontAlgn="base" hangingPunct="0">
        <a:spcBef>
          <a:spcPts val="500"/>
        </a:spcBef>
        <a:spcAft>
          <a:spcPct val="0"/>
        </a:spcAft>
        <a:buSzPct val="100000"/>
        <a:buFont typeface="Wingdings" pitchFamily="2" charset="2"/>
        <a:buChar char="»"/>
        <a:defRPr sz="2000">
          <a:solidFill>
            <a:srgbClr val="000000"/>
          </a:solidFill>
          <a:latin typeface="+mn-lt"/>
          <a:cs typeface="+mn-cs"/>
        </a:defRPr>
      </a:lvl6pPr>
      <a:lvl7pPr marL="2971800" indent="-228600" algn="l" defTabSz="457200" rtl="0" eaLnBrk="0" fontAlgn="base" hangingPunct="0">
        <a:spcBef>
          <a:spcPts val="500"/>
        </a:spcBef>
        <a:spcAft>
          <a:spcPct val="0"/>
        </a:spcAft>
        <a:buSzPct val="100000"/>
        <a:buFont typeface="Wingdings" pitchFamily="2" charset="2"/>
        <a:buChar char="»"/>
        <a:defRPr sz="2000">
          <a:solidFill>
            <a:srgbClr val="000000"/>
          </a:solidFill>
          <a:latin typeface="+mn-lt"/>
          <a:cs typeface="+mn-cs"/>
        </a:defRPr>
      </a:lvl7pPr>
      <a:lvl8pPr marL="3429000" indent="-228600" algn="l" defTabSz="457200" rtl="0" eaLnBrk="0" fontAlgn="base" hangingPunct="0">
        <a:spcBef>
          <a:spcPts val="500"/>
        </a:spcBef>
        <a:spcAft>
          <a:spcPct val="0"/>
        </a:spcAft>
        <a:buSzPct val="100000"/>
        <a:buFont typeface="Wingdings" pitchFamily="2" charset="2"/>
        <a:buChar char="»"/>
        <a:defRPr sz="2000">
          <a:solidFill>
            <a:srgbClr val="000000"/>
          </a:solidFill>
          <a:latin typeface="+mn-lt"/>
          <a:cs typeface="+mn-cs"/>
        </a:defRPr>
      </a:lvl8pPr>
      <a:lvl9pPr marL="3886200" indent="-228600" algn="l" defTabSz="457200" rtl="0" eaLnBrk="0" fontAlgn="base" hangingPunct="0">
        <a:spcBef>
          <a:spcPts val="500"/>
        </a:spcBef>
        <a:spcAft>
          <a:spcPct val="0"/>
        </a:spcAft>
        <a:buSzPct val="100000"/>
        <a:buFont typeface="Wingdings" pitchFamily="2" charset="2"/>
        <a:buChar char="»"/>
        <a:defRPr sz="2000">
          <a:solidFill>
            <a:srgbClr val="000000"/>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79388" y="3500438"/>
            <a:ext cx="6911975"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eaLnBrk="0" hangingPunct="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FFFFFF"/>
                </a:solidFill>
                <a:ea typeface="宋体" pitchFamily="2" charset="-122"/>
              </a:rPr>
              <a:t>Product Implementation Training (PIT)</a:t>
            </a:r>
          </a:p>
        </p:txBody>
      </p:sp>
      <p:sp>
        <p:nvSpPr>
          <p:cNvPr id="5123" name="Rectangle 3"/>
          <p:cNvSpPr>
            <a:spLocks noChangeArrowheads="1"/>
          </p:cNvSpPr>
          <p:nvPr/>
        </p:nvSpPr>
        <p:spPr bwMode="auto">
          <a:xfrm>
            <a:off x="4140200" y="1341438"/>
            <a:ext cx="4816475"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171450" indent="-169863" eaLnBrk="0" hangingPunct="0">
              <a:lnSpc>
                <a:spcPct val="100000"/>
              </a:lnSpc>
              <a:spcBef>
                <a:spcPts val="600"/>
              </a:spcBef>
              <a:tabLst>
                <a:tab pos="171450" algn="l"/>
                <a:tab pos="1085850" algn="l"/>
                <a:tab pos="2000250" algn="l"/>
                <a:tab pos="2914650" algn="l"/>
                <a:tab pos="3829050" algn="l"/>
                <a:tab pos="4743450" algn="l"/>
                <a:tab pos="5657850" algn="l"/>
                <a:tab pos="6572250" algn="l"/>
                <a:tab pos="7486650" algn="l"/>
                <a:tab pos="8401050" algn="l"/>
                <a:tab pos="9315450" algn="l"/>
                <a:tab pos="10229850" algn="l"/>
              </a:tabLst>
            </a:pPr>
            <a:r>
              <a:rPr lang="en-GB" altLang="zh-CN" sz="2400">
                <a:solidFill>
                  <a:srgbClr val="000000"/>
                </a:solidFill>
                <a:ea typeface="宋体" pitchFamily="2" charset="-122"/>
              </a:rPr>
              <a:t>Xiao Ji Tian</a:t>
            </a:r>
          </a:p>
          <a:p>
            <a:pPr marL="171450" indent="-169863" eaLnBrk="0" hangingPunct="0">
              <a:lnSpc>
                <a:spcPct val="100000"/>
              </a:lnSpc>
              <a:spcBef>
                <a:spcPts val="600"/>
              </a:spcBef>
              <a:tabLst>
                <a:tab pos="171450" algn="l"/>
                <a:tab pos="1085850" algn="l"/>
                <a:tab pos="2000250" algn="l"/>
                <a:tab pos="2914650" algn="l"/>
                <a:tab pos="3829050" algn="l"/>
                <a:tab pos="4743450" algn="l"/>
                <a:tab pos="5657850" algn="l"/>
                <a:tab pos="6572250" algn="l"/>
                <a:tab pos="7486650" algn="l"/>
                <a:tab pos="8401050" algn="l"/>
                <a:tab pos="9315450" algn="l"/>
                <a:tab pos="10229850" algn="l"/>
              </a:tabLst>
            </a:pPr>
            <a:r>
              <a:rPr lang="en-GB" altLang="zh-CN" sz="2400">
                <a:solidFill>
                  <a:srgbClr val="000000"/>
                </a:solidFill>
                <a:ea typeface="宋体" pitchFamily="2" charset="-122"/>
              </a:rPr>
              <a:t>Software Engineer</a:t>
            </a:r>
          </a:p>
          <a:p>
            <a:pPr marL="171450" indent="-169863" eaLnBrk="0" hangingPunct="0">
              <a:lnSpc>
                <a:spcPct val="100000"/>
              </a:lnSpc>
              <a:spcBef>
                <a:spcPts val="600"/>
              </a:spcBef>
              <a:tabLst>
                <a:tab pos="171450" algn="l"/>
                <a:tab pos="1085850" algn="l"/>
                <a:tab pos="2000250" algn="l"/>
                <a:tab pos="2914650" algn="l"/>
                <a:tab pos="3829050" algn="l"/>
                <a:tab pos="4743450" algn="l"/>
                <a:tab pos="5657850" algn="l"/>
                <a:tab pos="6572250" algn="l"/>
                <a:tab pos="7486650" algn="l"/>
                <a:tab pos="8401050" algn="l"/>
                <a:tab pos="9315450" algn="l"/>
                <a:tab pos="10229850" algn="l"/>
              </a:tabLst>
            </a:pPr>
            <a:r>
              <a:rPr lang="en-GB" altLang="zh-CN" sz="2400">
                <a:solidFill>
                  <a:srgbClr val="000000"/>
                </a:solidFill>
                <a:ea typeface="宋体" pitchFamily="2" charset="-122"/>
              </a:rPr>
              <a:t>08/23/2013</a:t>
            </a:r>
          </a:p>
        </p:txBody>
      </p:sp>
      <p:sp>
        <p:nvSpPr>
          <p:cNvPr id="5124" name="Rectangle 4"/>
          <p:cNvSpPr>
            <a:spLocks noChangeArrowheads="1"/>
          </p:cNvSpPr>
          <p:nvPr/>
        </p:nvSpPr>
        <p:spPr bwMode="auto">
          <a:xfrm>
            <a:off x="179388" y="4149725"/>
            <a:ext cx="76962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p>
            <a:pPr eaLnBrk="0" hangingPunct="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FFFFFF"/>
                </a:solidFill>
                <a:ea typeface="宋体" pitchFamily="2" charset="-122"/>
              </a:rPr>
              <a:t>IBM Case Manager 5.2</a:t>
            </a:r>
            <a:br>
              <a:rPr lang="en-GB" altLang="zh-CN" sz="2400">
                <a:solidFill>
                  <a:srgbClr val="FFFFFF"/>
                </a:solidFill>
                <a:ea typeface="宋体" pitchFamily="2" charset="-122"/>
              </a:rPr>
            </a:br>
            <a:r>
              <a:rPr lang="en-GB" altLang="zh-CN" sz="2400">
                <a:solidFill>
                  <a:srgbClr val="FFFFFF"/>
                </a:solidFill>
                <a:ea typeface="宋体" pitchFamily="2" charset="-122"/>
              </a:rPr>
              <a:t>Javascript Toolkit - UI Class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a:ea typeface="宋体" pitchFamily="2" charset="-122"/>
              </a:rPr>
              <a:t>Page - components</a:t>
            </a:r>
            <a:endParaRPr lang="zh-CN" altLang="en-US"/>
          </a:p>
        </p:txBody>
      </p:sp>
      <p:sp>
        <p:nvSpPr>
          <p:cNvPr id="15363" name="Rectangle 3"/>
          <p:cNvSpPr>
            <a:spLocks noGrp="1" noChangeArrowheads="1"/>
          </p:cNvSpPr>
          <p:nvPr>
            <p:ph type="body" idx="1"/>
          </p:nvPr>
        </p:nvSpPr>
        <p:spPr/>
        <p:txBody>
          <a:bodyPr/>
          <a:lstStyle/>
          <a:p>
            <a:r>
              <a:rPr lang="en-GB" altLang="zh-CN" dirty="0">
                <a:ea typeface="宋体" pitchFamily="2" charset="-122"/>
              </a:rPr>
              <a:t>Page is also a dojo </a:t>
            </a:r>
            <a:r>
              <a:rPr lang="en-GB" altLang="zh-CN" dirty="0" err="1">
                <a:ea typeface="宋体" pitchFamily="2" charset="-122"/>
              </a:rPr>
              <a:t>dijit</a:t>
            </a:r>
            <a:r>
              <a:rPr lang="en-GB" altLang="zh-CN" dirty="0">
                <a:ea typeface="宋体" pitchFamily="2" charset="-122"/>
              </a:rPr>
              <a:t>. It is consist of three parts, </a:t>
            </a:r>
          </a:p>
          <a:p>
            <a:pPr lvl="1">
              <a:buFont typeface="Arial" pitchFamily="34" charset="0"/>
              <a:buChar char="•"/>
            </a:pPr>
            <a:r>
              <a:rPr lang="en-GB" altLang="zh-CN" sz="2200" dirty="0">
                <a:ea typeface="宋体" pitchFamily="2" charset="-122"/>
              </a:rPr>
              <a:t>A page </a:t>
            </a:r>
            <a:r>
              <a:rPr lang="en-GB" altLang="zh-CN" sz="2200" dirty="0" err="1">
                <a:ea typeface="宋体" pitchFamily="2" charset="-122"/>
              </a:rPr>
              <a:t>dijit</a:t>
            </a:r>
            <a:r>
              <a:rPr lang="en-GB" altLang="zh-CN" sz="2200" dirty="0">
                <a:ea typeface="宋体" pitchFamily="2" charset="-122"/>
              </a:rPr>
              <a:t> class inherits from IBM Case Manager/container/</a:t>
            </a:r>
            <a:r>
              <a:rPr lang="en-GB" altLang="zh-CN" sz="2200" dirty="0" err="1">
                <a:ea typeface="宋体" pitchFamily="2" charset="-122"/>
              </a:rPr>
              <a:t>AbstractICMPage</a:t>
            </a:r>
            <a:r>
              <a:rPr lang="en-GB" altLang="zh-CN" sz="2200" dirty="0">
                <a:ea typeface="宋体" pitchFamily="2" charset="-122"/>
              </a:rPr>
              <a:t>.</a:t>
            </a:r>
          </a:p>
          <a:p>
            <a:pPr lvl="1">
              <a:buFont typeface="Arial" pitchFamily="34" charset="0"/>
              <a:buChar char="•"/>
            </a:pPr>
            <a:r>
              <a:rPr lang="en-GB" altLang="zh-CN" sz="2200" dirty="0">
                <a:ea typeface="宋体" pitchFamily="2" charset="-122"/>
              </a:rPr>
              <a:t>An html template embeds page widgets in &lt;div/&gt; using data-dojo-type with their configuration in data-dojo-props.</a:t>
            </a:r>
          </a:p>
          <a:p>
            <a:pPr lvl="1">
              <a:buFont typeface="Arial" pitchFamily="34" charset="0"/>
              <a:buChar char="•"/>
            </a:pPr>
            <a:r>
              <a:rPr lang="en-GB" altLang="zh-CN" sz="2200" dirty="0">
                <a:ea typeface="宋体" pitchFamily="2" charset="-122"/>
              </a:rPr>
              <a:t>A JSON format configuration file contains the configuration of page title, event wiring and disabled broadcast events.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a:ea typeface="宋体" pitchFamily="2" charset="-122"/>
              </a:rPr>
              <a:t>Page - events and regions </a:t>
            </a:r>
            <a:endParaRPr lang="zh-CN" altLang="en-US"/>
          </a:p>
        </p:txBody>
      </p:sp>
      <p:sp>
        <p:nvSpPr>
          <p:cNvPr id="16387" name="Rectangle 3"/>
          <p:cNvSpPr>
            <a:spLocks noGrp="1" noChangeArrowheads="1"/>
          </p:cNvSpPr>
          <p:nvPr>
            <p:ph type="body" idx="1"/>
          </p:nvPr>
        </p:nvSpPr>
        <p:spPr/>
        <p:txBody>
          <a:bodyPr/>
          <a:lstStyle/>
          <a:p>
            <a:r>
              <a:rPr lang="zh-CN" altLang="en-US" sz="2000" dirty="0">
                <a:ea typeface="宋体" pitchFamily="2" charset="-122"/>
              </a:rPr>
              <a:t>Page lifecycle events</a:t>
            </a:r>
          </a:p>
          <a:p>
            <a:pPr lvl="1">
              <a:buFont typeface="Arial" pitchFamily="34" charset="0"/>
              <a:buChar char="•"/>
            </a:pPr>
            <a:r>
              <a:rPr lang="zh-CN" altLang="en-US" sz="1100" dirty="0"/>
              <a:t>The page and all page widgets are all ready to work.(icm.PageOpened)</a:t>
            </a:r>
          </a:p>
          <a:p>
            <a:pPr lvl="1">
              <a:buFont typeface="Arial" pitchFamily="34" charset="0"/>
              <a:buChar char="•"/>
            </a:pPr>
            <a:r>
              <a:rPr lang="zh-CN" altLang="en-US" sz="1100" dirty="0"/>
              <a:t>The page is going to be closed.(icm.PageClosing)</a:t>
            </a:r>
          </a:p>
          <a:p>
            <a:pPr lvl="1">
              <a:buFont typeface="Arial" pitchFamily="34" charset="0"/>
              <a:buChar char="•"/>
            </a:pPr>
            <a:r>
              <a:rPr lang="zh-CN" altLang="en-US" sz="1100" dirty="0"/>
              <a:t>The page is selected in tab container.(icm.PageActivated)</a:t>
            </a:r>
          </a:p>
          <a:p>
            <a:pPr lvl="1">
              <a:buFont typeface="Arial" pitchFamily="34" charset="0"/>
              <a:buChar char="•"/>
            </a:pPr>
            <a:r>
              <a:rPr lang="zh-CN" altLang="en-US" sz="1100" dirty="0"/>
              <a:t>The page is unselected in tab container.(icm.PageDeactivated)</a:t>
            </a:r>
          </a:p>
          <a:p>
            <a:endParaRPr lang="zh-CN" altLang="en-US" sz="1200" dirty="0"/>
          </a:p>
          <a:p>
            <a:r>
              <a:rPr lang="zh-CN" altLang="en-US" sz="2000" dirty="0">
                <a:ea typeface="宋体" pitchFamily="2" charset="-122"/>
              </a:rPr>
              <a:t>Page regions</a:t>
            </a:r>
          </a:p>
          <a:p>
            <a:pPr lvl="1">
              <a:buFont typeface="Arial" pitchFamily="34" charset="0"/>
              <a:buChar char="•"/>
            </a:pPr>
            <a:r>
              <a:rPr lang="zh-CN" altLang="en-US" sz="1100" dirty="0"/>
              <a:t>In page designer, the page’s layout is divided into several regions (e.g. top, bottom, heading, center, trailing), and page widgets are resident in those regions. For purpose of better managing the screen real state fits to user’s current work, page widget could publish event to collapse and restore a region, and page can handle the page layot control events. </a:t>
            </a:r>
          </a:p>
          <a:p>
            <a:endParaRPr lang="zh-CN" altLang="en-US" sz="1200" dirty="0"/>
          </a:p>
          <a:p>
            <a:r>
              <a:rPr lang="zh-CN" altLang="en-US" sz="2000" dirty="0">
                <a:ea typeface="宋体" pitchFamily="2" charset="-122"/>
              </a:rPr>
              <a:t>Command events</a:t>
            </a:r>
          </a:p>
          <a:p>
            <a:pPr lvl="1">
              <a:buFont typeface="Arial" pitchFamily="34" charset="0"/>
              <a:buChar char="•"/>
            </a:pPr>
            <a:r>
              <a:rPr lang="zh-CN" altLang="en-US" sz="1100" dirty="0"/>
              <a:t>There is a set of broadcast events serve the IBM Case Manager domain objects’ creation and editing, e.g. ‘icm.OpenCase’, ‘icm.OpenWorkItem’ and ‘icm.AddCase’. They are so called command events. Basically, the IBM Case Manager command events are published by actions and handled by IBM Case Manager container, which will open a proper page for processing the action according to the configuration of the current case, work item, solution and role. With an IBM Case Manager command event broadcasting disabled, and wiring to a custom command event handler, custom could override the default IBM Case Manager behaviors, e.g. open a case in a dialog.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a:ea typeface="宋体" pitchFamily="2" charset="-122"/>
              </a:rPr>
              <a:t>Page -setup and teardown</a:t>
            </a:r>
            <a:endParaRPr lang="zh-CN" altLang="en-US"/>
          </a:p>
        </p:txBody>
      </p:sp>
      <p:pic>
        <p:nvPicPr>
          <p:cNvPr id="1741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3913" y="1600200"/>
            <a:ext cx="7494587" cy="4524375"/>
          </a:xfr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ltLang="zh-CN" dirty="0">
                <a:ea typeface="宋体" pitchFamily="2" charset="-122"/>
              </a:rPr>
              <a:t>Container</a:t>
            </a:r>
          </a:p>
        </p:txBody>
      </p:sp>
      <p:sp>
        <p:nvSpPr>
          <p:cNvPr id="18435" name="Rectangle 3"/>
          <p:cNvSpPr>
            <a:spLocks noGrp="1" noChangeArrowheads="1"/>
          </p:cNvSpPr>
          <p:nvPr>
            <p:ph type="body" idx="1"/>
          </p:nvPr>
        </p:nvSpPr>
        <p:spPr>
          <a:xfrm>
            <a:off x="457308" y="2057436"/>
            <a:ext cx="8229600" cy="4143385"/>
          </a:xfrm>
        </p:spPr>
        <p:txBody>
          <a:bodyPr/>
          <a:lstStyle/>
          <a:p>
            <a:r>
              <a:rPr lang="zh-CN" altLang="en-US" dirty="0">
                <a:ea typeface="宋体" pitchFamily="2" charset="-122"/>
              </a:rPr>
              <a:t>Solution and role selector</a:t>
            </a:r>
          </a:p>
          <a:p>
            <a:pPr lvl="1">
              <a:buFont typeface="Arial" pitchFamily="34" charset="0"/>
              <a:buChar char="•"/>
            </a:pPr>
            <a:r>
              <a:rPr lang="zh-CN" altLang="en-US" sz="1100" dirty="0"/>
              <a:t>At runtime, the container is responsible to manage the pages. In GUI, container has a solution and role selector for user to choose the solution and role he or she want to start work with. When solution and role are determined, it manages the pages in a tablized manner. Those static page can’t be manually closed, and always be there unless user switch solution or role. Those dynamic pages can be created for a work as need, and be closed when its work finished, then container will switch to the last selected page. The container also remember the latest user selected solution and role before user quit the IBM Case Manager client, and goes to same solution and role the next time user login.</a:t>
            </a:r>
          </a:p>
          <a:p>
            <a:r>
              <a:rPr lang="en-US" altLang="zh-CN" sz="2400" dirty="0" smtClean="0">
                <a:ea typeface="宋体" pitchFamily="2" charset="-122"/>
              </a:rPr>
              <a:t>Manage p</a:t>
            </a:r>
            <a:r>
              <a:rPr lang="zh-CN" altLang="en-US" sz="2400" dirty="0" smtClean="0">
                <a:ea typeface="宋体" pitchFamily="2" charset="-122"/>
              </a:rPr>
              <a:t>age</a:t>
            </a:r>
            <a:r>
              <a:rPr lang="en-US" altLang="zh-CN" sz="2400" dirty="0" smtClean="0">
                <a:ea typeface="宋体" pitchFamily="2" charset="-122"/>
              </a:rPr>
              <a:t>s</a:t>
            </a:r>
            <a:r>
              <a:rPr lang="zh-CN" altLang="en-US" sz="2400" dirty="0" smtClean="0">
                <a:ea typeface="宋体" pitchFamily="2" charset="-122"/>
              </a:rPr>
              <a:t> associat</a:t>
            </a:r>
            <a:r>
              <a:rPr lang="en-US" altLang="zh-CN" sz="2400" dirty="0" err="1" smtClean="0">
                <a:ea typeface="宋体" pitchFamily="2" charset="-122"/>
              </a:rPr>
              <a:t>ed</a:t>
            </a:r>
            <a:r>
              <a:rPr lang="en-US" altLang="zh-CN" sz="2400" dirty="0" smtClean="0">
                <a:ea typeface="宋体" pitchFamily="2" charset="-122"/>
              </a:rPr>
              <a:t> with a role</a:t>
            </a:r>
            <a:endParaRPr lang="zh-CN" altLang="en-US" sz="2400" dirty="0">
              <a:ea typeface="宋体" pitchFamily="2" charset="-122"/>
            </a:endParaRPr>
          </a:p>
          <a:p>
            <a:pPr lvl="1">
              <a:buFont typeface="Arial" pitchFamily="34" charset="0"/>
              <a:buChar char="•"/>
            </a:pPr>
            <a:r>
              <a:rPr lang="zh-CN" altLang="en-US" sz="1100" dirty="0"/>
              <a:t>In design time, when design a solution; Business analyst can associate a set of pages with a role which serving different user scenarios. Conceptually, the set of pages divide into two categories. One category is the static page, which is the initial set of pages the role members can start to work with, e.g. the case page and work page. Another category is the dynamic page, which could be launched from those static pages, e.g. the case detail page.</a:t>
            </a:r>
          </a:p>
          <a:p>
            <a:pPr marL="0" indent="0">
              <a:buNone/>
            </a:pPr>
            <a:endParaRPr lang="zh-CN" altLang="en-US" sz="1400" dirty="0"/>
          </a:p>
          <a:p>
            <a:r>
              <a:rPr lang="zh-CN" altLang="en-US" dirty="0">
                <a:ea typeface="宋体" pitchFamily="2" charset="-122"/>
              </a:rPr>
              <a:t>Page addressibility</a:t>
            </a:r>
          </a:p>
          <a:p>
            <a:pPr lvl="1">
              <a:buFont typeface="Arial" pitchFamily="34" charset="0"/>
              <a:buChar char="•"/>
            </a:pPr>
            <a:r>
              <a:rPr lang="zh-CN" altLang="en-US" sz="1100" dirty="0"/>
              <a:t>It is common that a user need to reference a case or a work item in an email or a web page. IBM Case Manager client supports to generate the URL addresses in case list and in-basket page widget. And, the container can digest the URL addresses to open a right detail page for the case or work item.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912" y="1219258"/>
            <a:ext cx="8534176" cy="838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ltLang="zh-CN">
                <a:ea typeface="宋体" pitchFamily="2" charset="-122"/>
              </a:rPr>
              <a:t>Event</a:t>
            </a:r>
          </a:p>
        </p:txBody>
      </p:sp>
      <p:sp>
        <p:nvSpPr>
          <p:cNvPr id="19459" name="Rectangle 3"/>
          <p:cNvSpPr>
            <a:spLocks noGrp="1" noChangeArrowheads="1"/>
          </p:cNvSpPr>
          <p:nvPr>
            <p:ph type="body" idx="1"/>
          </p:nvPr>
        </p:nvSpPr>
        <p:spPr/>
        <p:txBody>
          <a:bodyPr/>
          <a:lstStyle/>
          <a:p>
            <a:r>
              <a:rPr lang="en-GB" altLang="zh-CN">
                <a:ea typeface="宋体" pitchFamily="2" charset="-122"/>
              </a:rPr>
              <a:t>IBM Case Manager Client support event broadcasting, event wiring and publishing event cross pages.</a:t>
            </a:r>
          </a:p>
          <a:p>
            <a:r>
              <a:rPr lang="en-GB" altLang="zh-CN">
                <a:ea typeface="宋体" pitchFamily="2" charset="-122"/>
              </a:rPr>
              <a:t>The event mechanism is built on top of dojo/topic APIs, with additional scope for limit the event publish/subscribe just inside a page rather than global.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a:ea typeface="宋体" pitchFamily="2" charset="-122"/>
              </a:rPr>
              <a:t>Event - class diagrem</a:t>
            </a:r>
            <a:endParaRPr lang="zh-CN" altLang="en-US"/>
          </a:p>
        </p:txBody>
      </p:sp>
      <p:pic>
        <p:nvPicPr>
          <p:cNvPr id="2048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46113" y="1676400"/>
            <a:ext cx="7848600" cy="4371975"/>
          </a:xfr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a:ea typeface="宋体" pitchFamily="2" charset="-122"/>
              </a:rPr>
              <a:t>Event - classes</a:t>
            </a:r>
            <a:endParaRPr lang="zh-CN" altLang="en-US"/>
          </a:p>
        </p:txBody>
      </p:sp>
      <p:sp>
        <p:nvSpPr>
          <p:cNvPr id="21507" name="Rectangle 3"/>
          <p:cNvSpPr>
            <a:spLocks noGrp="1" noChangeArrowheads="1"/>
          </p:cNvSpPr>
          <p:nvPr>
            <p:ph type="body" idx="1"/>
          </p:nvPr>
        </p:nvSpPr>
        <p:spPr/>
        <p:txBody>
          <a:bodyPr/>
          <a:lstStyle/>
          <a:p>
            <a:r>
              <a:rPr lang="zh-CN" altLang="en-US" sz="1800" dirty="0"/>
              <a:t>The Event endpoint could be any dijit class, which wants to publish/subscribe events. </a:t>
            </a:r>
          </a:p>
          <a:p>
            <a:pPr lvl="1">
              <a:buFont typeface="Arial" pitchFamily="34" charset="0"/>
              <a:buChar char="•"/>
            </a:pPr>
            <a:r>
              <a:rPr lang="zh-CN" altLang="en-US" sz="1400" dirty="0"/>
              <a:t>It requires the dijit class has the functions of onBroadcastEvent(), onPublishEvent() </a:t>
            </a:r>
            <a:r>
              <a:rPr lang="zh-CN" altLang="en-US" sz="1400" dirty="0">
                <a:ea typeface="宋体" pitchFamily="2" charset="-122"/>
              </a:rPr>
              <a:t>for publishing events.</a:t>
            </a:r>
          </a:p>
          <a:p>
            <a:pPr lvl="1">
              <a:buFont typeface="Arial" pitchFamily="34" charset="0"/>
              <a:buChar char="•"/>
            </a:pPr>
            <a:r>
              <a:rPr lang="zh-CN" altLang="en-US" sz="1400" dirty="0"/>
              <a:t>and handle&lt;EventName&gt;Event() for hadling specific event of &lt;EventName&gt;. </a:t>
            </a:r>
          </a:p>
          <a:p>
            <a:pPr lvl="1">
              <a:buFont typeface="Arial" pitchFamily="34" charset="0"/>
              <a:buChar char="•"/>
            </a:pPr>
            <a:r>
              <a:rPr lang="zh-CN" altLang="en-US" sz="1400" dirty="0"/>
              <a:t>Usually, an event endpoint is inherited from _EventStub. The two functions defined are simply stub functions for _EventBroker to hook on. </a:t>
            </a:r>
          </a:p>
          <a:p>
            <a:r>
              <a:rPr lang="zh-CN" altLang="en-US" sz="1800" dirty="0"/>
              <a:t>A group of event endpoints can talk to each other if they are register to same _EventBroker.  </a:t>
            </a:r>
          </a:p>
          <a:p>
            <a:pPr lvl="1">
              <a:buFont typeface="Arial" pitchFamily="34" charset="0"/>
              <a:buChar char="•"/>
            </a:pPr>
            <a:r>
              <a:rPr lang="zh-CN" altLang="en-US" sz="1400" dirty="0"/>
              <a:t>Usually, each page has a _EventBroker, those page widgets inside a page can talk through the _EventBroker. </a:t>
            </a:r>
          </a:p>
          <a:p>
            <a:pPr lvl="1">
              <a:buFont typeface="Arial" pitchFamily="34" charset="0"/>
              <a:buChar char="•"/>
            </a:pPr>
            <a:r>
              <a:rPr lang="zh-CN" altLang="en-US" sz="1400" dirty="0"/>
              <a:t>When page widget calls the event stub functions with event id and event payload passing as parameters, the _EventBroker will route the event to right event handler.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z="2800">
                <a:ea typeface="宋体" pitchFamily="2" charset="-122"/>
              </a:rPr>
              <a:t>E</a:t>
            </a:r>
            <a:r>
              <a:rPr lang="zh-CN" altLang="en-US" sz="2800"/>
              <a:t>ndpoint register and event publish</a:t>
            </a:r>
            <a:r>
              <a:rPr lang="zh-CN" altLang="en-US" sz="2800">
                <a:ea typeface="宋体" pitchFamily="2" charset="-122"/>
              </a:rPr>
              <a:t> and handle</a:t>
            </a:r>
          </a:p>
        </p:txBody>
      </p:sp>
      <p:pic>
        <p:nvPicPr>
          <p:cNvPr id="2253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62000" y="1524000"/>
            <a:ext cx="6802438" cy="4524375"/>
          </a:xfr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altLang="zh-CN">
                <a:ea typeface="宋体" pitchFamily="2" charset="-122"/>
              </a:rPr>
              <a:t>Coordination</a:t>
            </a:r>
          </a:p>
        </p:txBody>
      </p:sp>
      <p:sp>
        <p:nvSpPr>
          <p:cNvPr id="24579" name="Rectangle 3"/>
          <p:cNvSpPr>
            <a:spLocks noGrp="1" noChangeArrowheads="1"/>
          </p:cNvSpPr>
          <p:nvPr>
            <p:ph type="body" idx="1"/>
          </p:nvPr>
        </p:nvSpPr>
        <p:spPr/>
        <p:txBody>
          <a:bodyPr/>
          <a:lstStyle/>
          <a:p>
            <a:pPr>
              <a:lnSpc>
                <a:spcPct val="80000"/>
              </a:lnSpc>
            </a:pPr>
            <a:r>
              <a:rPr lang="en-GB" altLang="zh-CN" dirty="0">
                <a:ea typeface="宋体" pitchFamily="2" charset="-122"/>
              </a:rPr>
              <a:t>In some IBM Case Manager scenarios, it’s necessary to have several page widgets coordinate to work together to </a:t>
            </a:r>
            <a:r>
              <a:rPr lang="en-GB" altLang="zh-CN" dirty="0" smtClean="0">
                <a:ea typeface="宋体" pitchFamily="2" charset="-122"/>
              </a:rPr>
              <a:t>fulfil </a:t>
            </a:r>
            <a:r>
              <a:rPr lang="en-GB" altLang="zh-CN" dirty="0">
                <a:ea typeface="宋体" pitchFamily="2" charset="-122"/>
              </a:rPr>
              <a:t>a work. </a:t>
            </a:r>
          </a:p>
          <a:p>
            <a:pPr lvl="1">
              <a:lnSpc>
                <a:spcPct val="80000"/>
              </a:lnSpc>
              <a:buFont typeface="Arial" pitchFamily="34" charset="0"/>
              <a:buChar char="•"/>
            </a:pPr>
            <a:r>
              <a:rPr lang="en-GB" altLang="zh-CN" sz="2000" dirty="0">
                <a:ea typeface="宋体" pitchFamily="2" charset="-122"/>
              </a:rPr>
              <a:t>For example, in work item form page, there are three page widgets – form, attachment and work item toolbar. User click on save action button in work item toolbar. It takes several steps of coordination to </a:t>
            </a:r>
            <a:r>
              <a:rPr lang="en-GB" altLang="zh-CN" sz="2000" dirty="0" smtClean="0">
                <a:ea typeface="宋体" pitchFamily="2" charset="-122"/>
              </a:rPr>
              <a:t>fulfil </a:t>
            </a:r>
            <a:r>
              <a:rPr lang="en-GB" altLang="zh-CN" sz="2000" dirty="0">
                <a:ea typeface="宋体" pitchFamily="2" charset="-122"/>
              </a:rPr>
              <a:t>the save. </a:t>
            </a:r>
          </a:p>
          <a:p>
            <a:pPr>
              <a:lnSpc>
                <a:spcPct val="80000"/>
              </a:lnSpc>
            </a:pPr>
            <a:r>
              <a:rPr lang="en-GB" altLang="zh-CN" dirty="0">
                <a:ea typeface="宋体" pitchFamily="2" charset="-122"/>
              </a:rPr>
              <a:t>The coordination between page widgets has characters of </a:t>
            </a:r>
          </a:p>
          <a:p>
            <a:pPr lvl="1">
              <a:lnSpc>
                <a:spcPct val="80000"/>
              </a:lnSpc>
              <a:buFont typeface="Arial" pitchFamily="34" charset="0"/>
              <a:buChar char="•"/>
            </a:pPr>
            <a:r>
              <a:rPr lang="en-GB" altLang="zh-CN" sz="2000" dirty="0">
                <a:ea typeface="宋体" pitchFamily="2" charset="-122"/>
              </a:rPr>
              <a:t>Bi-directional communication.</a:t>
            </a:r>
          </a:p>
          <a:p>
            <a:pPr lvl="1">
              <a:lnSpc>
                <a:spcPct val="80000"/>
              </a:lnSpc>
              <a:buFont typeface="Arial" pitchFamily="34" charset="0"/>
              <a:buChar char="•"/>
            </a:pPr>
            <a:r>
              <a:rPr lang="en-GB" altLang="zh-CN" sz="2000" dirty="0">
                <a:ea typeface="宋体" pitchFamily="2" charset="-122"/>
              </a:rPr>
              <a:t>Fine granularity steps of coordination.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a:ea typeface="宋体" pitchFamily="2" charset="-122"/>
              </a:rPr>
              <a:t>Coordination - class diagrem</a:t>
            </a:r>
          </a:p>
        </p:txBody>
      </p:sp>
      <p:pic>
        <p:nvPicPr>
          <p:cNvPr id="266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17538" y="2081213"/>
            <a:ext cx="7905750" cy="3562350"/>
          </a:xfr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274638"/>
            <a:ext cx="8229600" cy="868362"/>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ea typeface="宋体" pitchFamily="2" charset="-122"/>
              </a:rPr>
              <a:t>Introduction </a:t>
            </a:r>
          </a:p>
        </p:txBody>
      </p:sp>
      <p:sp>
        <p:nvSpPr>
          <p:cNvPr id="6147" name="Rectangle 3"/>
          <p:cNvSpPr>
            <a:spLocks noGrp="1" noChangeArrowheads="1"/>
          </p:cNvSpPr>
          <p:nvPr>
            <p:ph type="body" idx="1"/>
          </p:nvPr>
        </p:nvSpPr>
        <p:spPr>
          <a:xfrm>
            <a:off x="152400" y="1341438"/>
            <a:ext cx="8763000" cy="4983162"/>
          </a:xfrm>
          <a:ln/>
        </p:spPr>
        <p:txBody>
          <a:bodyPr/>
          <a:lstStyle/>
          <a:p>
            <a:pPr>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t>Course Overview</a:t>
            </a:r>
          </a:p>
          <a:p>
            <a:pPr lvl="1">
              <a:lnSpc>
                <a:spcPct val="90000"/>
              </a:lnSpc>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ea typeface="宋体" pitchFamily="2" charset="-122"/>
              </a:rPr>
              <a:t>IBM Case Client UI Concepts</a:t>
            </a:r>
          </a:p>
          <a:p>
            <a:pPr lvl="1">
              <a:lnSpc>
                <a:spcPct val="90000"/>
              </a:lnSpc>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ea typeface="宋体" pitchFamily="2" charset="-122"/>
              </a:rPr>
              <a:t>Page widget</a:t>
            </a:r>
          </a:p>
          <a:p>
            <a:pPr lvl="1">
              <a:lnSpc>
                <a:spcPct val="90000"/>
              </a:lnSpc>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ea typeface="宋体" pitchFamily="2" charset="-122"/>
              </a:rPr>
              <a:t>Page</a:t>
            </a:r>
          </a:p>
          <a:p>
            <a:pPr lvl="1">
              <a:lnSpc>
                <a:spcPct val="90000"/>
              </a:lnSpc>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ea typeface="宋体" pitchFamily="2" charset="-122"/>
              </a:rPr>
              <a:t>Container</a:t>
            </a:r>
          </a:p>
          <a:p>
            <a:pPr lvl="1">
              <a:lnSpc>
                <a:spcPct val="90000"/>
              </a:lnSpc>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ea typeface="宋体" pitchFamily="2" charset="-122"/>
              </a:rPr>
              <a:t>Event</a:t>
            </a:r>
          </a:p>
          <a:p>
            <a:pPr lvl="1">
              <a:lnSpc>
                <a:spcPct val="90000"/>
              </a:lnSpc>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ea typeface="宋体" pitchFamily="2" charset="-122"/>
              </a:rPr>
              <a:t>Coordination</a:t>
            </a:r>
          </a:p>
          <a:p>
            <a:pPr>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100" dirty="0"/>
              <a:t>Target Audience:</a:t>
            </a:r>
          </a:p>
          <a:p>
            <a:pPr lvl="1">
              <a:lnSpc>
                <a:spcPct val="90000"/>
              </a:lnSpc>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ea typeface="宋体" pitchFamily="2" charset="-122"/>
              </a:rPr>
              <a:t>Business Partner and Developer </a:t>
            </a:r>
          </a:p>
          <a:p>
            <a:pPr>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t>Prerequisites:</a:t>
            </a:r>
          </a:p>
          <a:p>
            <a:pPr lvl="1">
              <a:lnSpc>
                <a:spcPct val="90000"/>
              </a:lnSpc>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ea typeface="宋体" pitchFamily="2" charset="-122"/>
              </a:rPr>
              <a:t>IBM Content Navigator</a:t>
            </a:r>
          </a:p>
          <a:p>
            <a:pPr>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dirty="0"/>
              <a:t>Version Release Date Q3, 2013</a:t>
            </a:r>
          </a:p>
          <a:p>
            <a:pPr>
              <a:lnSpc>
                <a:spcPct val="90000"/>
              </a:lnSpc>
              <a:spcBef>
                <a:spcPts val="5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dirty="0"/>
          </a:p>
          <a:p>
            <a:pPr>
              <a:lnSpc>
                <a:spcPct val="90000"/>
              </a:lnSpc>
              <a:spcBef>
                <a:spcPts val="5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dirty="0"/>
          </a:p>
        </p:txBody>
      </p:sp>
      <p:sp>
        <p:nvSpPr>
          <p:cNvPr id="6148" name="Text Box 4"/>
          <p:cNvSpPr txBox="1">
            <a:spLocks noChangeArrowheads="1"/>
          </p:cNvSpPr>
          <p:nvPr/>
        </p:nvSpPr>
        <p:spPr bwMode="auto">
          <a:xfrm>
            <a:off x="1116013" y="5734050"/>
            <a:ext cx="7040562"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5pPr>
            <a:lvl6pPr marL="2514600" indent="-228600" defTabSz="457200" fontAlgn="base">
              <a:lnSpc>
                <a:spcPct val="90000"/>
              </a:lnSpc>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6pPr>
            <a:lvl7pPr marL="2971800" indent="-228600" defTabSz="457200" fontAlgn="base">
              <a:lnSpc>
                <a:spcPct val="90000"/>
              </a:lnSpc>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7pPr>
            <a:lvl8pPr marL="3429000" indent="-228600" defTabSz="457200" fontAlgn="base">
              <a:lnSpc>
                <a:spcPct val="90000"/>
              </a:lnSpc>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8pPr>
            <a:lvl9pPr marL="3886200" indent="-228600" defTabSz="457200" fontAlgn="base">
              <a:lnSpc>
                <a:spcPct val="90000"/>
              </a:lnSpc>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FF"/>
                </a:solidFill>
                <a:latin typeface="Arial" pitchFamily="34" charset="0"/>
                <a:cs typeface="Arial" pitchFamily="34" charset="0"/>
              </a:defRPr>
            </a:lvl9pPr>
          </a:lstStyle>
          <a:p>
            <a:pPr>
              <a:lnSpc>
                <a:spcPct val="100000"/>
              </a:lnSpc>
            </a:pPr>
            <a:r>
              <a:rPr lang="en-GB" altLang="zh-CN" sz="1000">
                <a:solidFill>
                  <a:srgbClr val="000000"/>
                </a:solidFill>
                <a:ea typeface="宋体" pitchFamily="2" charset="-122"/>
              </a:rPr>
              <a:t>© Copyright International Business Machines Corporation 2012. All Rights Reserved. </a:t>
            </a:r>
          </a:p>
          <a:p>
            <a:pPr>
              <a:lnSpc>
                <a:spcPct val="100000"/>
              </a:lnSpc>
            </a:pPr>
            <a:r>
              <a:rPr lang="en-GB" altLang="zh-CN" sz="1000">
                <a:solidFill>
                  <a:srgbClr val="000000"/>
                </a:solidFill>
                <a:ea typeface="宋体" pitchFamily="2" charset="-122"/>
              </a:rPr>
              <a:t>US Government Users Restricted Rights - Use, duplication or disclosure restricted by GSA ADP Schedule Contract with IBM Corp.</a:t>
            </a:r>
          </a:p>
          <a:p>
            <a:pPr algn="r">
              <a:lnSpc>
                <a:spcPct val="100000"/>
              </a:lnSpc>
            </a:pPr>
            <a:endParaRPr lang="en-GB" altLang="zh-CN" sz="1000">
              <a:solidFill>
                <a:srgbClr val="000000"/>
              </a:solidFill>
              <a:ea typeface="宋体"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a:ea typeface="宋体" pitchFamily="2" charset="-122"/>
              </a:rPr>
              <a:t>Coordination - classes</a:t>
            </a:r>
            <a:endParaRPr lang="zh-CN" altLang="en-US"/>
          </a:p>
        </p:txBody>
      </p:sp>
      <p:sp>
        <p:nvSpPr>
          <p:cNvPr id="27651" name="Rectangle 3"/>
          <p:cNvSpPr>
            <a:spLocks noGrp="1" noChangeArrowheads="1"/>
          </p:cNvSpPr>
          <p:nvPr>
            <p:ph type="body" idx="1"/>
          </p:nvPr>
        </p:nvSpPr>
        <p:spPr>
          <a:xfrm>
            <a:off x="457308" y="1295456"/>
            <a:ext cx="8228013" cy="4524375"/>
          </a:xfrm>
        </p:spPr>
        <p:txBody>
          <a:bodyPr/>
          <a:lstStyle/>
          <a:p>
            <a:r>
              <a:rPr lang="en-GB" altLang="zh-CN" sz="1800" dirty="0">
                <a:ea typeface="宋体" pitchFamily="2" charset="-122"/>
              </a:rPr>
              <a:t>The IBM Case Manager/base/Coordination is a utility class for the coordination between page widgets. There are three parts consistent of coordination, </a:t>
            </a:r>
          </a:p>
          <a:p>
            <a:pPr lvl="1">
              <a:buFont typeface="Arial" pitchFamily="34" charset="0"/>
              <a:buChar char="•"/>
            </a:pPr>
            <a:r>
              <a:rPr lang="en-GB" altLang="zh-CN" sz="1400" dirty="0">
                <a:ea typeface="宋体" pitchFamily="2" charset="-122"/>
              </a:rPr>
              <a:t>one coordinator</a:t>
            </a:r>
            <a:r>
              <a:rPr lang="en-GB" altLang="zh-CN" sz="1400" dirty="0" smtClean="0">
                <a:ea typeface="宋体" pitchFamily="2" charset="-122"/>
              </a:rPr>
              <a:t>,</a:t>
            </a:r>
            <a:endParaRPr lang="en-GB" altLang="zh-CN" sz="1400" dirty="0">
              <a:ea typeface="宋体" pitchFamily="2" charset="-122"/>
            </a:endParaRPr>
          </a:p>
          <a:p>
            <a:pPr lvl="1">
              <a:buFont typeface="Arial" pitchFamily="34" charset="0"/>
              <a:buChar char="•"/>
            </a:pPr>
            <a:r>
              <a:rPr lang="en-GB" altLang="zh-CN" sz="1400" dirty="0">
                <a:ea typeface="宋体" pitchFamily="2" charset="-122"/>
              </a:rPr>
              <a:t>multiple participators </a:t>
            </a:r>
          </a:p>
          <a:p>
            <a:pPr lvl="1">
              <a:buFont typeface="Arial" pitchFamily="34" charset="0"/>
              <a:buChar char="•"/>
            </a:pPr>
            <a:r>
              <a:rPr lang="en-GB" altLang="zh-CN" sz="1400" dirty="0">
                <a:ea typeface="宋体" pitchFamily="2" charset="-122"/>
              </a:rPr>
              <a:t>and several coordination </a:t>
            </a:r>
            <a:r>
              <a:rPr lang="en-GB" altLang="zh-CN" sz="1400" dirty="0" smtClean="0">
                <a:ea typeface="宋体" pitchFamily="2" charset="-122"/>
              </a:rPr>
              <a:t>topics</a:t>
            </a:r>
            <a:endParaRPr lang="en-GB" altLang="zh-CN" sz="1400" dirty="0">
              <a:ea typeface="宋体" pitchFamily="2" charset="-122"/>
            </a:endParaRPr>
          </a:p>
          <a:p>
            <a:r>
              <a:rPr lang="en-GB" altLang="zh-CN" sz="1800" dirty="0">
                <a:ea typeface="宋体" pitchFamily="2" charset="-122"/>
              </a:rPr>
              <a:t>A coordination could have several fine granularity steps. Each step associates with a coordination topic, which is a subject for coordinator and participators to join together. </a:t>
            </a:r>
          </a:p>
          <a:p>
            <a:pPr lvl="1">
              <a:buFont typeface="Arial" pitchFamily="34" charset="0"/>
              <a:buChar char="•"/>
            </a:pPr>
            <a:r>
              <a:rPr lang="en-GB" altLang="zh-CN" sz="1400" dirty="0">
                <a:ea typeface="宋体" pitchFamily="2" charset="-122"/>
              </a:rPr>
              <a:t>A coordinator can define the coordination steps and related topics, then start and control the coordination flow.</a:t>
            </a:r>
          </a:p>
          <a:p>
            <a:pPr lvl="1">
              <a:buFont typeface="Arial" pitchFamily="34" charset="0"/>
              <a:buChar char="•"/>
            </a:pPr>
            <a:r>
              <a:rPr lang="en-GB" altLang="zh-CN" sz="1400" dirty="0">
                <a:ea typeface="宋体" pitchFamily="2" charset="-122"/>
              </a:rPr>
              <a:t>A participate could join any interested topic; work for a topic when it starts and feed the result back to the coordinator. </a:t>
            </a:r>
            <a:endParaRPr lang="en-GB" altLang="zh-CN" sz="1400" dirty="0" smtClean="0">
              <a:ea typeface="宋体" pitchFamily="2" charset="-122"/>
            </a:endParaRPr>
          </a:p>
          <a:p>
            <a:r>
              <a:rPr lang="en-GB" altLang="zh-CN" sz="1800" dirty="0" smtClean="0">
                <a:ea typeface="宋体" pitchFamily="2" charset="-122"/>
              </a:rPr>
              <a:t>A coordination object will be created and put in the initial event broadcasted in detail page, page widget could fetch it using the id of ‘coordination’</a:t>
            </a:r>
            <a:endParaRPr lang="en-GB" altLang="zh-CN" sz="1400" dirty="0">
              <a:ea typeface="宋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altLang="zh-CN">
                <a:ea typeface="宋体" pitchFamily="2" charset="-122"/>
              </a:rPr>
              <a:t>Coordination</a:t>
            </a:r>
          </a:p>
        </p:txBody>
      </p:sp>
      <p:pic>
        <p:nvPicPr>
          <p:cNvPr id="2867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89013" y="1600200"/>
            <a:ext cx="7164387" cy="4524375"/>
          </a:xfr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8600" y="274638"/>
            <a:ext cx="8229600" cy="868362"/>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ea typeface="宋体" pitchFamily="2" charset="-122"/>
              </a:rPr>
              <a:t>Product Help/Documentation/Resources</a:t>
            </a:r>
          </a:p>
        </p:txBody>
      </p:sp>
      <p:sp>
        <p:nvSpPr>
          <p:cNvPr id="30723" name="Rectangle 3"/>
          <p:cNvSpPr>
            <a:spLocks noGrp="1" noChangeArrowheads="1"/>
          </p:cNvSpPr>
          <p:nvPr>
            <p:ph type="body" idx="1"/>
          </p:nvPr>
        </p:nvSpPr>
        <p:spPr>
          <a:xfrm>
            <a:off x="457200" y="1600200"/>
            <a:ext cx="8229600" cy="4525963"/>
          </a:xfrm>
          <a:ln/>
        </p:spPr>
        <p:txBody>
          <a:bodyPr/>
          <a:lstStyle/>
          <a:p>
            <a:pPr>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a:ea typeface="宋体" pitchFamily="2" charset="-122"/>
              </a:rPr>
              <a:t>IBM Case Manager 5.2 Infocenter</a:t>
            </a:r>
          </a:p>
          <a:p>
            <a:pPr>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a:ea typeface="宋体" pitchFamily="2" charset="-122"/>
              </a:rPr>
              <a:t>IBM Case Client development Guide</a:t>
            </a:r>
          </a:p>
          <a:p>
            <a:pPr>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a:ea typeface="宋体" pitchFamily="2" charset="-122"/>
              </a:rPr>
              <a:t>IBM Case Client JSDocs</a:t>
            </a:r>
          </a:p>
          <a:p>
            <a:pPr>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a:ea typeface="宋体" pitchFamily="2" charset="-122"/>
              </a:rPr>
              <a:t>IBM Content Navigator infocenter</a:t>
            </a:r>
          </a:p>
          <a:p>
            <a:pPr>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a:ea typeface="宋体" pitchFamily="2" charset="-122"/>
              </a:rPr>
              <a:t>IBM Case Client Programming Guide Overview and Tutorial</a:t>
            </a:r>
          </a:p>
          <a:p>
            <a:pPr lvl="1">
              <a:spcBef>
                <a:spcPts val="5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zh-CN" sz="2800">
              <a:ea typeface="宋体"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 y="274638"/>
            <a:ext cx="8229600" cy="868362"/>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ea typeface="宋体" pitchFamily="2" charset="-122"/>
              </a:rPr>
              <a:t>Course Objectives</a:t>
            </a:r>
          </a:p>
        </p:txBody>
      </p:sp>
      <p:sp>
        <p:nvSpPr>
          <p:cNvPr id="7171" name="Rectangle 3"/>
          <p:cNvSpPr>
            <a:spLocks noGrp="1" noChangeArrowheads="1"/>
          </p:cNvSpPr>
          <p:nvPr>
            <p:ph type="body" idx="1"/>
          </p:nvPr>
        </p:nvSpPr>
        <p:spPr>
          <a:xfrm>
            <a:off x="152400" y="1341438"/>
            <a:ext cx="8763000" cy="4983162"/>
          </a:xfrm>
          <a:ln/>
        </p:spPr>
        <p:txBody>
          <a:bodyPr/>
          <a:lstStyle/>
          <a:p>
            <a:pPr marL="342900">
              <a:spcBef>
                <a:spcPts val="500"/>
              </a:spcBef>
              <a:buFont typeface="Wingdings" pitchFamily="2" charset="2"/>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GB" altLang="zh-CN">
                <a:ea typeface="宋体" pitchFamily="2" charset="-122"/>
              </a:rPr>
              <a:t>After this course you will be able to:</a:t>
            </a:r>
          </a:p>
          <a:p>
            <a:pPr marL="342900">
              <a:spcBef>
                <a:spcPts val="500"/>
              </a:spcBef>
              <a:tabLst>
                <a:tab pos="912813" algn="l"/>
                <a:tab pos="1827213" algn="l"/>
                <a:tab pos="2741613" algn="l"/>
                <a:tab pos="3656013" algn="l"/>
                <a:tab pos="4570413" algn="l"/>
                <a:tab pos="5484813" algn="l"/>
                <a:tab pos="6399213" algn="l"/>
                <a:tab pos="7313613" algn="l"/>
                <a:tab pos="8228013" algn="l"/>
                <a:tab pos="9142413" algn="l"/>
                <a:tab pos="10056813" algn="l"/>
              </a:tabLst>
            </a:pPr>
            <a:r>
              <a:rPr lang="en-GB" altLang="zh-CN">
                <a:ea typeface="宋体" pitchFamily="2" charset="-122"/>
              </a:rPr>
              <a:t>Understand ICM runtime UI framework;</a:t>
            </a:r>
          </a:p>
          <a:p>
            <a:pPr marL="342900">
              <a:spcBef>
                <a:spcPts val="500"/>
              </a:spcBef>
              <a:buFont typeface="Wingdings" pitchFamily="2" charset="2"/>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GB" altLang="zh-CN">
              <a:ea typeface="宋体"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88913"/>
            <a:ext cx="9144000" cy="81597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ea typeface="宋体" pitchFamily="2" charset="-122"/>
              </a:rPr>
              <a:t>UI Level Concepts</a:t>
            </a:r>
          </a:p>
        </p:txBody>
      </p:sp>
      <p:sp>
        <p:nvSpPr>
          <p:cNvPr id="8195" name="Rectangle 3"/>
          <p:cNvSpPr>
            <a:spLocks noGrp="1" noChangeArrowheads="1"/>
          </p:cNvSpPr>
          <p:nvPr>
            <p:ph type="body" idx="1"/>
          </p:nvPr>
        </p:nvSpPr>
        <p:spPr>
          <a:xfrm>
            <a:off x="228600" y="1185863"/>
            <a:ext cx="8510588" cy="5443537"/>
          </a:xfrm>
          <a:ln/>
        </p:spPr>
        <p:txBody>
          <a:bodyPr/>
          <a:lstStyle/>
          <a:p>
            <a:pPr>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b="1" dirty="0">
                <a:ea typeface="宋体" pitchFamily="2" charset="-122"/>
              </a:rPr>
              <a:t>Page widget</a:t>
            </a:r>
          </a:p>
          <a:p>
            <a:pPr lvl="1">
              <a:lnSpc>
                <a:spcPct val="80000"/>
              </a:lnSpc>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a:ea typeface="宋体" pitchFamily="2" charset="-122"/>
              </a:rPr>
              <a:t>Self contain visual component with </a:t>
            </a:r>
            <a:r>
              <a:rPr lang="zh-CN" altLang="en-US" dirty="0"/>
              <a:t>both UI and business logic</a:t>
            </a:r>
            <a:r>
              <a:rPr lang="zh-CN" altLang="en-US" dirty="0">
                <a:ea typeface="宋体" pitchFamily="2" charset="-122"/>
              </a:rPr>
              <a:t> </a:t>
            </a:r>
          </a:p>
          <a:p>
            <a:pPr>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b="1" dirty="0">
                <a:ea typeface="宋体" pitchFamily="2" charset="-122"/>
              </a:rPr>
              <a:t>Page</a:t>
            </a:r>
          </a:p>
          <a:p>
            <a:pPr lvl="1">
              <a:lnSpc>
                <a:spcPct val="80000"/>
              </a:lnSpc>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a:ea typeface="宋体" pitchFamily="2" charset="-122"/>
              </a:rPr>
              <a:t>Visual component composed of several page widgets, which work together by means of event and coordination to fulfill larger function.</a:t>
            </a:r>
          </a:p>
          <a:p>
            <a:pPr>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b="1" dirty="0">
                <a:ea typeface="宋体" pitchFamily="2" charset="-122"/>
              </a:rPr>
              <a:t>Container widget</a:t>
            </a:r>
          </a:p>
          <a:p>
            <a:pPr lvl="1">
              <a:lnSpc>
                <a:spcPct val="80000"/>
              </a:lnSpc>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a:ea typeface="宋体" pitchFamily="2" charset="-122"/>
              </a:rPr>
              <a:t>The content pane of the case feature. </a:t>
            </a:r>
          </a:p>
          <a:p>
            <a:pPr lvl="1">
              <a:lnSpc>
                <a:spcPct val="80000"/>
              </a:lnSpc>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a:ea typeface="宋体" pitchFamily="2" charset="-122"/>
              </a:rPr>
              <a:t>It provides a selector for user can selecting a solution and role.</a:t>
            </a:r>
          </a:p>
          <a:p>
            <a:pPr lvl="1">
              <a:lnSpc>
                <a:spcPct val="80000"/>
              </a:lnSpc>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a:ea typeface="宋体" pitchFamily="2" charset="-122"/>
              </a:rPr>
              <a:t>It manages the pages.</a:t>
            </a:r>
          </a:p>
          <a:p>
            <a:pPr>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b="1" dirty="0">
              <a:ea typeface="宋体" pitchFamily="2" charset="-122"/>
            </a:endParaRPr>
          </a:p>
          <a:p>
            <a:pPr>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b="1"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ltLang="zh-CN">
                <a:ea typeface="宋体" pitchFamily="2" charset="-122"/>
              </a:rPr>
              <a:t>UI Level Concepts</a:t>
            </a:r>
          </a:p>
        </p:txBody>
      </p:sp>
      <p:sp>
        <p:nvSpPr>
          <p:cNvPr id="10243" name="Rectangle 3"/>
          <p:cNvSpPr>
            <a:spLocks noGrp="1" noChangeArrowheads="1"/>
          </p:cNvSpPr>
          <p:nvPr>
            <p:ph type="body" idx="1"/>
          </p:nvPr>
        </p:nvSpPr>
        <p:spPr/>
        <p:txBody>
          <a:bodyPr/>
          <a:lstStyle/>
          <a:p>
            <a:r>
              <a:rPr lang="zh-CN" altLang="en-US" dirty="0">
                <a:ea typeface="宋体" pitchFamily="2" charset="-122"/>
              </a:rPr>
              <a:t>Event</a:t>
            </a:r>
          </a:p>
          <a:p>
            <a:pPr lvl="1">
              <a:buFont typeface="Arial" pitchFamily="34" charset="0"/>
              <a:buChar char="•"/>
            </a:pPr>
            <a:r>
              <a:rPr lang="zh-CN" altLang="en-US" dirty="0"/>
              <a:t>Event mechanism provides the unidirectional communication means from one page widget to another page </a:t>
            </a:r>
            <a:r>
              <a:rPr lang="zh-CN" altLang="en-US" dirty="0" smtClean="0"/>
              <a:t>widget</a:t>
            </a:r>
            <a:r>
              <a:rPr lang="en-US" altLang="zh-CN" dirty="0" smtClean="0"/>
              <a:t>(or container)</a:t>
            </a:r>
            <a:r>
              <a:rPr lang="zh-CN" altLang="en-US" dirty="0" smtClean="0"/>
              <a:t>.</a:t>
            </a:r>
            <a:endParaRPr lang="zh-CN" altLang="en-US" dirty="0"/>
          </a:p>
          <a:p>
            <a:r>
              <a:rPr lang="zh-CN" altLang="en-US" dirty="0">
                <a:ea typeface="宋体" pitchFamily="2" charset="-122"/>
              </a:rPr>
              <a:t>Coordination</a:t>
            </a:r>
          </a:p>
          <a:p>
            <a:pPr lvl="1">
              <a:buFont typeface="Arial" pitchFamily="34" charset="0"/>
              <a:buChar char="•"/>
            </a:pPr>
            <a:r>
              <a:rPr lang="zh-CN" altLang="en-US" dirty="0"/>
              <a:t>Coordination mechanism provides the bidirectional communication means between page widgets.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altLang="zh-CN">
                <a:ea typeface="宋体" pitchFamily="2" charset="-122"/>
              </a:rPr>
              <a:t>Page widget</a:t>
            </a:r>
          </a:p>
        </p:txBody>
      </p:sp>
      <p:sp>
        <p:nvSpPr>
          <p:cNvPr id="11267" name="Rectangle 3"/>
          <p:cNvSpPr>
            <a:spLocks noGrp="1" noChangeArrowheads="1"/>
          </p:cNvSpPr>
          <p:nvPr>
            <p:ph type="body" idx="1"/>
          </p:nvPr>
        </p:nvSpPr>
        <p:spPr/>
        <p:txBody>
          <a:bodyPr/>
          <a:lstStyle/>
          <a:p>
            <a:r>
              <a:rPr lang="en-GB" altLang="zh-CN" dirty="0">
                <a:ea typeface="宋体" pitchFamily="2" charset="-122"/>
              </a:rPr>
              <a:t>Basically, page widget is indeed a dojo </a:t>
            </a:r>
            <a:r>
              <a:rPr lang="en-GB" altLang="zh-CN" dirty="0" err="1">
                <a:ea typeface="宋体" pitchFamily="2" charset="-122"/>
              </a:rPr>
              <a:t>dijit</a:t>
            </a:r>
            <a:r>
              <a:rPr lang="en-GB" altLang="zh-CN" dirty="0">
                <a:ea typeface="宋体" pitchFamily="2" charset="-122"/>
              </a:rPr>
              <a:t>. Also, page widget is an event endpoint and a container of actions. Dojo </a:t>
            </a:r>
            <a:r>
              <a:rPr lang="en-GB" altLang="zh-CN" dirty="0" err="1">
                <a:ea typeface="宋体" pitchFamily="2" charset="-122"/>
              </a:rPr>
              <a:t>dijit</a:t>
            </a:r>
            <a:r>
              <a:rPr lang="en-GB" altLang="zh-CN" dirty="0">
                <a:ea typeface="宋体" pitchFamily="2" charset="-122"/>
              </a:rPr>
              <a:t> programming guide is the primary guide for developing a page widget. The lifecycle of page widget is typical dojo </a:t>
            </a:r>
            <a:r>
              <a:rPr lang="en-GB" altLang="zh-CN" dirty="0" err="1">
                <a:ea typeface="宋体" pitchFamily="2" charset="-122"/>
              </a:rPr>
              <a:t>dijit</a:t>
            </a:r>
            <a:r>
              <a:rPr lang="en-GB" altLang="zh-CN" dirty="0">
                <a:ea typeface="宋体" pitchFamily="2" charset="-122"/>
              </a:rPr>
              <a:t> lifecycle, which connect to its parent page’s life cycle</a:t>
            </a:r>
            <a:r>
              <a:rPr lang="en-GB" altLang="zh-CN" dirty="0" smtClean="0">
                <a:ea typeface="宋体" pitchFamily="2" charset="-122"/>
              </a:rPr>
              <a:t>.(page is also a </a:t>
            </a:r>
            <a:r>
              <a:rPr lang="en-GB" altLang="zh-CN" dirty="0" err="1" smtClean="0">
                <a:ea typeface="宋体" pitchFamily="2" charset="-122"/>
              </a:rPr>
              <a:t>dijit</a:t>
            </a:r>
            <a:r>
              <a:rPr lang="en-GB" altLang="zh-CN" dirty="0" smtClean="0">
                <a:ea typeface="宋体" pitchFamily="2" charset="-122"/>
              </a:rPr>
              <a:t>)</a:t>
            </a:r>
            <a:endParaRPr lang="en-GB" altLang="zh-CN" dirty="0">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a:ea typeface="宋体" pitchFamily="2" charset="-122"/>
              </a:rPr>
              <a:t>Page widget - class diagram</a:t>
            </a:r>
            <a:endParaRPr lang="zh-CN" altLang="en-US"/>
          </a:p>
        </p:txBody>
      </p:sp>
      <p:pic>
        <p:nvPicPr>
          <p:cNvPr id="1229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36588" y="2128838"/>
            <a:ext cx="7867650" cy="3467100"/>
          </a:xfr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dirty="0">
                <a:ea typeface="宋体" pitchFamily="2" charset="-122"/>
              </a:rPr>
              <a:t>Page widget - classes</a:t>
            </a:r>
            <a:endParaRPr lang="zh-CN" altLang="en-US" dirty="0"/>
          </a:p>
        </p:txBody>
      </p:sp>
      <p:sp>
        <p:nvSpPr>
          <p:cNvPr id="13315" name="Rectangle 3"/>
          <p:cNvSpPr>
            <a:spLocks noGrp="1" noChangeArrowheads="1"/>
          </p:cNvSpPr>
          <p:nvPr>
            <p:ph type="body" idx="1"/>
          </p:nvPr>
        </p:nvSpPr>
        <p:spPr>
          <a:xfrm>
            <a:off x="457200" y="1219258"/>
            <a:ext cx="8228013" cy="5105266"/>
          </a:xfrm>
        </p:spPr>
        <p:txBody>
          <a:bodyPr/>
          <a:lstStyle/>
          <a:p>
            <a:r>
              <a:rPr lang="zh-CN" altLang="en-US" sz="1800" dirty="0">
                <a:ea typeface="宋体" pitchFamily="2" charset="-122"/>
              </a:rPr>
              <a:t>Configuration</a:t>
            </a:r>
          </a:p>
          <a:p>
            <a:pPr lvl="1">
              <a:buFont typeface="Arial" pitchFamily="34" charset="0"/>
              <a:buChar char="•"/>
            </a:pPr>
            <a:r>
              <a:rPr lang="zh-CN" altLang="en-US" sz="1050" dirty="0"/>
              <a:t>Page widget has preferences for configuration. In page designer, Business Analyst could customize a page widget by configure its specific preferences, add/remove actions and enable/disable event broadcasting. In runtime, the configuration will be mixed in to the page widget by its parent page; the page widget will behave according to the configurations</a:t>
            </a:r>
            <a:r>
              <a:rPr lang="zh-CN" altLang="en-US" sz="1050" dirty="0" smtClean="0"/>
              <a:t>.</a:t>
            </a:r>
            <a:endParaRPr lang="zh-CN" altLang="en-US" sz="1100" dirty="0"/>
          </a:p>
          <a:p>
            <a:r>
              <a:rPr lang="zh-CN" altLang="en-US" sz="1800" dirty="0">
                <a:ea typeface="宋体" pitchFamily="2" charset="-122"/>
              </a:rPr>
              <a:t>Event stub</a:t>
            </a:r>
          </a:p>
          <a:p>
            <a:pPr lvl="1">
              <a:buFont typeface="Arial" pitchFamily="34" charset="0"/>
              <a:buChar char="•"/>
            </a:pPr>
            <a:r>
              <a:rPr lang="zh-CN" altLang="en-US" sz="1050" dirty="0"/>
              <a:t>Page widget and the its actions both publish events through the page widget’s event stub functions. It’s not necessary to make distinguish if an event is published by the page widget or its actions. </a:t>
            </a:r>
            <a:endParaRPr lang="zh-CN" altLang="en-US" sz="1100" dirty="0"/>
          </a:p>
          <a:p>
            <a:r>
              <a:rPr lang="zh-CN" altLang="en-US" sz="1800" dirty="0">
                <a:ea typeface="宋体" pitchFamily="2" charset="-122"/>
              </a:rPr>
              <a:t>Share model and coordination</a:t>
            </a:r>
          </a:p>
          <a:p>
            <a:pPr lvl="1">
              <a:buFont typeface="Arial" pitchFamily="34" charset="0"/>
              <a:buChar char="•"/>
            </a:pPr>
            <a:r>
              <a:rPr lang="zh-CN" altLang="en-US" sz="1050" dirty="0"/>
              <a:t>In some scenarios, page widgets in page need to bidirectional communication to fulfill a function, e.g. the workitem toolbar tell properties widget and attachment widget to update their changes into the share workitem editable object, then it commits the changes in the editable model object to server after the properties and attachment widgets both tell that their changes has been updated. The coordination object is used for the purpose. Usually, a topic is selected for coordination; one page widget (e.g. toolbar) joins the topic coordinator, other page widgets join the topic as participator (e.g. properties and attachment</a:t>
            </a:r>
            <a:r>
              <a:rPr lang="zh-CN" altLang="en-US" sz="1050" dirty="0" smtClean="0"/>
              <a:t>).</a:t>
            </a:r>
            <a:endParaRPr lang="zh-CN" altLang="en-US" sz="1100" dirty="0"/>
          </a:p>
          <a:p>
            <a:r>
              <a:rPr lang="zh-CN" altLang="en-US" sz="1800" dirty="0" smtClean="0">
                <a:ea typeface="宋体" pitchFamily="2" charset="-122"/>
              </a:rPr>
              <a:t>Pag</a:t>
            </a:r>
            <a:r>
              <a:rPr lang="en-US" altLang="zh-CN" sz="1800" dirty="0" smtClean="0">
                <a:ea typeface="宋体" pitchFamily="2" charset="-122"/>
              </a:rPr>
              <a:t>e</a:t>
            </a:r>
            <a:r>
              <a:rPr lang="zh-CN" altLang="en-US" sz="1800" dirty="0" smtClean="0">
                <a:ea typeface="宋体" pitchFamily="2" charset="-122"/>
              </a:rPr>
              <a:t> </a:t>
            </a:r>
            <a:r>
              <a:rPr lang="zh-CN" altLang="en-US" sz="1800" dirty="0">
                <a:ea typeface="宋体" pitchFamily="2" charset="-122"/>
              </a:rPr>
              <a:t>widget context</a:t>
            </a:r>
          </a:p>
          <a:p>
            <a:pPr lvl="1">
              <a:buFont typeface="Arial" pitchFamily="34" charset="0"/>
              <a:buChar char="•"/>
            </a:pPr>
            <a:r>
              <a:rPr lang="zh-CN" altLang="en-US" sz="1050" dirty="0"/>
              <a:t>The page widgets inside an IBM Case Manager page could expect that its parent page will mix in the working context of current solution and role to it</a:t>
            </a:r>
            <a:r>
              <a:rPr lang="zh-CN" altLang="en-US" sz="1050" dirty="0" smtClean="0"/>
              <a:t>.</a:t>
            </a:r>
            <a:endParaRPr lang="zh-CN" altLang="en-US" sz="1100" dirty="0"/>
          </a:p>
          <a:p>
            <a:r>
              <a:rPr lang="zh-CN" altLang="en-US" sz="1800" dirty="0">
                <a:ea typeface="宋体" pitchFamily="2" charset="-122"/>
              </a:rPr>
              <a:t>Customization</a:t>
            </a:r>
          </a:p>
          <a:p>
            <a:pPr lvl="1">
              <a:buFont typeface="Arial" pitchFamily="34" charset="0"/>
              <a:buChar char="•"/>
            </a:pPr>
            <a:r>
              <a:rPr lang="zh-CN" altLang="en-US" sz="1050" dirty="0"/>
              <a:t>Developer could follow the MVC pattern to build custom page widget by leveraging existing IBM Content Navigator/IBM Case Manager model APIs and visual components. Also, many IBM Case Manager page widgets expose extension point APIs for customization. Developers could build customized IBM Case Manager page widgets by inheriting from the IBM Case Manager OOTB page widgets and overriding the extension point APIs.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a:ea typeface="宋体" pitchFamily="2" charset="-122"/>
              </a:rPr>
              <a:t>Page - class diagram</a:t>
            </a:r>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12" y="1143060"/>
            <a:ext cx="8610374" cy="5105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0000"/>
          </a:lnSpc>
          <a:spcBef>
            <a:spcPct val="0"/>
          </a:spcBef>
          <a:spcAft>
            <a:spcPct val="0"/>
          </a:spcAft>
          <a:buClrTx/>
          <a:buSzPct val="100000"/>
          <a:buFont typeface="Times New Roman" pitchFamily="18" charset="0"/>
          <a:buNone/>
          <a:tabLst/>
          <a:defRPr kumimoji="0" lang="en-GB" sz="2200" b="0" i="0" u="none" strike="noStrike" cap="none" normalizeH="0" baseline="0" smtClean="0">
            <a:ln>
              <a:noFill/>
            </a:ln>
            <a:solidFill>
              <a:srgbClr val="0000FF"/>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0000"/>
          </a:lnSpc>
          <a:spcBef>
            <a:spcPct val="0"/>
          </a:spcBef>
          <a:spcAft>
            <a:spcPct val="0"/>
          </a:spcAft>
          <a:buClrTx/>
          <a:buSzPct val="100000"/>
          <a:buFont typeface="Times New Roman" pitchFamily="18" charset="0"/>
          <a:buNone/>
          <a:tabLst/>
          <a:defRPr kumimoji="0" lang="en-GB" sz="2200" b="0" i="0" u="none" strike="noStrike" cap="none" normalizeH="0" baseline="0" smtClean="0">
            <a:ln>
              <a:noFill/>
            </a:ln>
            <a:solidFill>
              <a:srgbClr val="0000FF"/>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0000"/>
          </a:lnSpc>
          <a:spcBef>
            <a:spcPct val="0"/>
          </a:spcBef>
          <a:spcAft>
            <a:spcPct val="0"/>
          </a:spcAft>
          <a:buClrTx/>
          <a:buSzPct val="100000"/>
          <a:buFont typeface="Times New Roman" pitchFamily="18" charset="0"/>
          <a:buNone/>
          <a:tabLst/>
          <a:defRPr kumimoji="0" lang="en-GB" sz="2200" b="0" i="0" u="none" strike="noStrike" cap="none" normalizeH="0" baseline="0" smtClean="0">
            <a:ln>
              <a:noFill/>
            </a:ln>
            <a:solidFill>
              <a:srgbClr val="0000FF"/>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0000"/>
          </a:lnSpc>
          <a:spcBef>
            <a:spcPct val="0"/>
          </a:spcBef>
          <a:spcAft>
            <a:spcPct val="0"/>
          </a:spcAft>
          <a:buClrTx/>
          <a:buSzPct val="100000"/>
          <a:buFont typeface="Times New Roman" pitchFamily="18" charset="0"/>
          <a:buNone/>
          <a:tabLst/>
          <a:defRPr kumimoji="0" lang="en-GB" sz="2200" b="0" i="0" u="none" strike="noStrike" cap="none" normalizeH="0" baseline="0" smtClean="0">
            <a:ln>
              <a:noFill/>
            </a:ln>
            <a:solidFill>
              <a:srgbClr val="0000FF"/>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0000"/>
          </a:lnSpc>
          <a:spcBef>
            <a:spcPct val="0"/>
          </a:spcBef>
          <a:spcAft>
            <a:spcPct val="0"/>
          </a:spcAft>
          <a:buClrTx/>
          <a:buSzPct val="100000"/>
          <a:buFont typeface="Times New Roman" pitchFamily="18" charset="0"/>
          <a:buNone/>
          <a:tabLst/>
          <a:defRPr kumimoji="0" lang="en-GB" sz="2200" b="0" i="0" u="none" strike="noStrike" cap="none" normalizeH="0" baseline="0" smtClean="0">
            <a:ln>
              <a:noFill/>
            </a:ln>
            <a:solidFill>
              <a:srgbClr val="0000FF"/>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0000"/>
          </a:lnSpc>
          <a:spcBef>
            <a:spcPct val="0"/>
          </a:spcBef>
          <a:spcAft>
            <a:spcPct val="0"/>
          </a:spcAft>
          <a:buClrTx/>
          <a:buSzPct val="100000"/>
          <a:buFont typeface="Times New Roman" pitchFamily="18" charset="0"/>
          <a:buNone/>
          <a:tabLst/>
          <a:defRPr kumimoji="0" lang="en-GB" sz="2200" b="0" i="0" u="none" strike="noStrike" cap="none" normalizeH="0" baseline="0" smtClean="0">
            <a:ln>
              <a:noFill/>
            </a:ln>
            <a:solidFill>
              <a:srgbClr val="0000FF"/>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90</TotalTime>
  <Pages>0</Pages>
  <Words>2532</Words>
  <Characters>0</Characters>
  <Application>Microsoft Office PowerPoint</Application>
  <DocSecurity>0</DocSecurity>
  <PresentationFormat>全屏显示(4:3)</PresentationFormat>
  <Lines>0</Lines>
  <Paragraphs>134</Paragraphs>
  <Slides>22</Slides>
  <Notes>5</Notes>
  <HiddenSlides>0</HiddenSlides>
  <MMClips>0</MMClips>
  <ScaleCrop>false</ScaleCrop>
  <HeadingPairs>
    <vt:vector size="4" baseType="variant">
      <vt:variant>
        <vt:lpstr>主题</vt:lpstr>
      </vt:variant>
      <vt:variant>
        <vt:i4>3</vt:i4>
      </vt:variant>
      <vt:variant>
        <vt:lpstr>幻灯片标题</vt:lpstr>
      </vt:variant>
      <vt:variant>
        <vt:i4>22</vt:i4>
      </vt:variant>
    </vt:vector>
  </HeadingPairs>
  <TitlesOfParts>
    <vt:vector size="25" baseType="lpstr">
      <vt:lpstr>Default Design</vt:lpstr>
      <vt:lpstr>Default Design</vt:lpstr>
      <vt:lpstr>Default Design</vt:lpstr>
      <vt:lpstr>PowerPoint 演示文稿</vt:lpstr>
      <vt:lpstr>Introduction </vt:lpstr>
      <vt:lpstr>Course Objectives</vt:lpstr>
      <vt:lpstr>UI Level Concepts</vt:lpstr>
      <vt:lpstr>UI Level Concepts</vt:lpstr>
      <vt:lpstr>Page widget</vt:lpstr>
      <vt:lpstr>Page widget - class diagram</vt:lpstr>
      <vt:lpstr>Page widget - classes</vt:lpstr>
      <vt:lpstr>Page - class diagram</vt:lpstr>
      <vt:lpstr>Page - components</vt:lpstr>
      <vt:lpstr>Page - events and regions </vt:lpstr>
      <vt:lpstr>Page -setup and teardown</vt:lpstr>
      <vt:lpstr>Container</vt:lpstr>
      <vt:lpstr>Event</vt:lpstr>
      <vt:lpstr>Event - class diagrem</vt:lpstr>
      <vt:lpstr>Event - classes</vt:lpstr>
      <vt:lpstr>Endpoint register and event publish and handle</vt:lpstr>
      <vt:lpstr>Coordination</vt:lpstr>
      <vt:lpstr>Coordination - class diagrem</vt:lpstr>
      <vt:lpstr>Coordination - classes</vt:lpstr>
      <vt:lpstr>Coordination</vt:lpstr>
      <vt:lpstr>Product Help/Documentation/Resources</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Approved IBM Offering Name for X industry client type Why client should be interested (how offering helps client)</dc:title>
  <dc:creator>Geetanjali Handu</dc:creator>
  <cp:lastModifiedBy>tianxj</cp:lastModifiedBy>
  <cp:revision>694</cp:revision>
  <dcterms:created xsi:type="dcterms:W3CDTF">2010-11-01T19:28:03Z</dcterms:created>
  <dcterms:modified xsi:type="dcterms:W3CDTF">2013-09-11T07:49:41Z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2052-9.1.0.3935</vt:lpwstr>
  </property>
</Properties>
</file>