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93.xml" ContentType="application/vnd.openxmlformats-officedocument.presentationml.slideLayout+xml"/>
  <Override PartName="/ppt/slideLayouts/slideLayout117.xml" ContentType="application/vnd.openxmlformats-officedocument.presentationml.slideLayout+xml"/>
  <Override PartName="/ppt/tags/tag4.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Override PartName="/ppt/slideLayouts/slideLayout106.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2.xml" ContentType="application/vnd.openxmlformats-officedocument.presentationml.slideLayout+xml"/>
  <Override PartName="/ppt/slideLayouts/slideLayout120.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slideLayouts/slideLayout114.xml" ContentType="application/vnd.openxmlformats-officedocument.presentationml.slideLayout+xml"/>
  <Override PartName="/ppt/presentation.xml" ContentType="application/vnd.openxmlformats-officedocument.presentationml.presentation.main+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notesSlides/notesSlide13.xml" ContentType="application/vnd.openxmlformats-officedocument.presentationml.notesSlide+xml"/>
  <Override PartName="/ppt/slideMasters/slideMaster9.xml" ContentType="application/vnd.openxmlformats-officedocument.presentationml.slideMaster+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Layouts/slideLayout99.xml" ContentType="application/vnd.openxmlformats-officedocument.presentationml.slideLayout+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88.xml" ContentType="application/vnd.openxmlformats-officedocument.presentationml.slideLayout+xml"/>
  <Override PartName="/ppt/theme/theme11.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Layouts/slideLayout111.xml" ContentType="application/vnd.openxmlformats-officedocument.presentationml.slideLayout+xml"/>
  <Override PartName="/ppt/notesSlides/notesSlide14.xml" ContentType="application/vnd.openxmlformats-officedocument.presentationml.notesSlide+xml"/>
  <Override PartName="/ppt/slideLayouts/slideLayout100.xml" ContentType="application/vnd.openxmlformats-officedocument.presentationml.slideLayout+xml"/>
  <Override PartName="/ppt/notesSlides/notesSlide9.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tags/tag3.xml" ContentType="application/vnd.openxmlformats-officedocument.presentationml.tags+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notesSlides/notesSlide11.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39.xml" ContentType="application/vnd.openxmlformats-officedocument.presentationml.slideLayout+xml"/>
  <Override PartName="/ppt/slideLayouts/slideLayout8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1" r:id="rId1"/>
    <p:sldMasterId id="2147483792" r:id="rId2"/>
    <p:sldMasterId id="2147483793" r:id="rId3"/>
    <p:sldMasterId id="2147483794" r:id="rId4"/>
    <p:sldMasterId id="2147483795" r:id="rId5"/>
    <p:sldMasterId id="2147483796" r:id="rId6"/>
    <p:sldMasterId id="2147483797" r:id="rId7"/>
    <p:sldMasterId id="2147483798" r:id="rId8"/>
    <p:sldMasterId id="2147483799" r:id="rId9"/>
    <p:sldMasterId id="2147483800" r:id="rId10"/>
    <p:sldMasterId id="2147483801" r:id="rId11"/>
  </p:sldMasterIdLst>
  <p:notesMasterIdLst>
    <p:notesMasterId r:id="rId28"/>
  </p:notesMasterIdLst>
  <p:handoutMasterIdLst>
    <p:handoutMasterId r:id="rId29"/>
  </p:handoutMasterIdLst>
  <p:sldIdLst>
    <p:sldId id="256" r:id="rId12"/>
    <p:sldId id="291" r:id="rId13"/>
    <p:sldId id="292" r:id="rId14"/>
    <p:sldId id="293" r:id="rId15"/>
    <p:sldId id="313" r:id="rId16"/>
    <p:sldId id="330" r:id="rId17"/>
    <p:sldId id="328" r:id="rId18"/>
    <p:sldId id="314" r:id="rId19"/>
    <p:sldId id="315" r:id="rId20"/>
    <p:sldId id="316" r:id="rId21"/>
    <p:sldId id="329" r:id="rId22"/>
    <p:sldId id="331" r:id="rId23"/>
    <p:sldId id="317" r:id="rId24"/>
    <p:sldId id="303" r:id="rId25"/>
    <p:sldId id="304" r:id="rId26"/>
    <p:sldId id="305" r:id="rId27"/>
  </p:sldIdLst>
  <p:sldSz cx="9144000" cy="6858000" type="screen4x3"/>
  <p:notesSz cx="6858000" cy="9144000"/>
  <p:defaultTextStyle>
    <a:defPPr>
      <a:defRPr lang="en-US"/>
    </a:defPPr>
    <a:lvl1pPr algn="l" rtl="0" fontAlgn="base">
      <a:spcBef>
        <a:spcPct val="0"/>
      </a:spcBef>
      <a:spcAft>
        <a:spcPct val="0"/>
      </a:spcAft>
      <a:defRPr sz="2200" kern="1200">
        <a:solidFill>
          <a:schemeClr val="hlink"/>
        </a:solidFill>
        <a:latin typeface="Arial" charset="0"/>
        <a:ea typeface="宋体" charset="-122"/>
        <a:cs typeface="Arial" charset="0"/>
      </a:defRPr>
    </a:lvl1pPr>
    <a:lvl2pPr marL="457200" algn="l" rtl="0" fontAlgn="base">
      <a:spcBef>
        <a:spcPct val="0"/>
      </a:spcBef>
      <a:spcAft>
        <a:spcPct val="0"/>
      </a:spcAft>
      <a:defRPr sz="2200" kern="1200">
        <a:solidFill>
          <a:schemeClr val="hlink"/>
        </a:solidFill>
        <a:latin typeface="Arial" charset="0"/>
        <a:ea typeface="宋体" charset="-122"/>
        <a:cs typeface="Arial" charset="0"/>
      </a:defRPr>
    </a:lvl2pPr>
    <a:lvl3pPr marL="914400" algn="l" rtl="0" fontAlgn="base">
      <a:spcBef>
        <a:spcPct val="0"/>
      </a:spcBef>
      <a:spcAft>
        <a:spcPct val="0"/>
      </a:spcAft>
      <a:defRPr sz="2200" kern="1200">
        <a:solidFill>
          <a:schemeClr val="hlink"/>
        </a:solidFill>
        <a:latin typeface="Arial" charset="0"/>
        <a:ea typeface="宋体" charset="-122"/>
        <a:cs typeface="Arial" charset="0"/>
      </a:defRPr>
    </a:lvl3pPr>
    <a:lvl4pPr marL="1371600" algn="l" rtl="0" fontAlgn="base">
      <a:spcBef>
        <a:spcPct val="0"/>
      </a:spcBef>
      <a:spcAft>
        <a:spcPct val="0"/>
      </a:spcAft>
      <a:defRPr sz="2200" kern="1200">
        <a:solidFill>
          <a:schemeClr val="hlink"/>
        </a:solidFill>
        <a:latin typeface="Arial" charset="0"/>
        <a:ea typeface="宋体" charset="-122"/>
        <a:cs typeface="Arial" charset="0"/>
      </a:defRPr>
    </a:lvl4pPr>
    <a:lvl5pPr marL="1828800" algn="l" rtl="0" fontAlgn="base">
      <a:spcBef>
        <a:spcPct val="0"/>
      </a:spcBef>
      <a:spcAft>
        <a:spcPct val="0"/>
      </a:spcAft>
      <a:defRPr sz="2200" kern="1200">
        <a:solidFill>
          <a:schemeClr val="hlink"/>
        </a:solidFill>
        <a:latin typeface="Arial" charset="0"/>
        <a:ea typeface="宋体" charset="-122"/>
        <a:cs typeface="Arial" charset="0"/>
      </a:defRPr>
    </a:lvl5pPr>
    <a:lvl6pPr marL="2286000" algn="l" defTabSz="914400" rtl="0" eaLnBrk="1" latinLnBrk="0" hangingPunct="1">
      <a:defRPr sz="2200" kern="1200">
        <a:solidFill>
          <a:schemeClr val="hlink"/>
        </a:solidFill>
        <a:latin typeface="Arial" charset="0"/>
        <a:ea typeface="宋体" charset="-122"/>
        <a:cs typeface="Arial" charset="0"/>
      </a:defRPr>
    </a:lvl6pPr>
    <a:lvl7pPr marL="2743200" algn="l" defTabSz="914400" rtl="0" eaLnBrk="1" latinLnBrk="0" hangingPunct="1">
      <a:defRPr sz="2200" kern="1200">
        <a:solidFill>
          <a:schemeClr val="hlink"/>
        </a:solidFill>
        <a:latin typeface="Arial" charset="0"/>
        <a:ea typeface="宋体" charset="-122"/>
        <a:cs typeface="Arial" charset="0"/>
      </a:defRPr>
    </a:lvl7pPr>
    <a:lvl8pPr marL="3200400" algn="l" defTabSz="914400" rtl="0" eaLnBrk="1" latinLnBrk="0" hangingPunct="1">
      <a:defRPr sz="2200" kern="1200">
        <a:solidFill>
          <a:schemeClr val="hlink"/>
        </a:solidFill>
        <a:latin typeface="Arial" charset="0"/>
        <a:ea typeface="宋体" charset="-122"/>
        <a:cs typeface="Arial" charset="0"/>
      </a:defRPr>
    </a:lvl8pPr>
    <a:lvl9pPr marL="3657600" algn="l" defTabSz="914400" rtl="0" eaLnBrk="1" latinLnBrk="0" hangingPunct="1">
      <a:defRPr sz="2200" kern="1200">
        <a:solidFill>
          <a:schemeClr val="hlink"/>
        </a:solidFill>
        <a:latin typeface="Arial" charset="0"/>
        <a:ea typeface="宋体" charset="-122"/>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FFE"/>
    <a:srgbClr val="FEFEFF"/>
    <a:srgbClr val="FFFEFE"/>
    <a:srgbClr val="CC0066"/>
    <a:srgbClr val="808080"/>
    <a:srgbClr val="FF6400"/>
    <a:srgbClr val="009999"/>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7865" autoAdjust="0"/>
    <p:restoredTop sz="77289" autoAdjust="0"/>
  </p:normalViewPr>
  <p:slideViewPr>
    <p:cSldViewPr>
      <p:cViewPr>
        <p:scale>
          <a:sx n="80" d="100"/>
          <a:sy n="80" d="100"/>
        </p:scale>
        <p:origin x="-1314" y="5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defRPr sz="1200">
                <a:solidFill>
                  <a:schemeClr val="tx1"/>
                </a:solidFill>
                <a:ea typeface="+mn-ea"/>
              </a:defRPr>
            </a:lvl1pPr>
          </a:lstStyle>
          <a:p>
            <a:pPr>
              <a:defRPr/>
            </a:pPr>
            <a:endParaRPr lang="zh-CN" altLang="zh-CN"/>
          </a:p>
        </p:txBody>
      </p:sp>
      <p:sp>
        <p:nvSpPr>
          <p:cNvPr id="1464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ea typeface="+mn-ea"/>
              </a:defRPr>
            </a:lvl1pPr>
          </a:lstStyle>
          <a:p>
            <a:pPr>
              <a:defRPr/>
            </a:pPr>
            <a:endParaRPr lang="zh-CN" altLang="zh-CN"/>
          </a:p>
        </p:txBody>
      </p:sp>
      <p:sp>
        <p:nvSpPr>
          <p:cNvPr id="1464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1200">
                <a:solidFill>
                  <a:schemeClr val="tx1"/>
                </a:solidFill>
                <a:ea typeface="+mn-ea"/>
              </a:defRPr>
            </a:lvl1pPr>
          </a:lstStyle>
          <a:p>
            <a:pPr>
              <a:defRPr/>
            </a:pPr>
            <a:endParaRPr lang="zh-CN" altLang="zh-CN"/>
          </a:p>
        </p:txBody>
      </p:sp>
      <p:sp>
        <p:nvSpPr>
          <p:cNvPr id="1464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ea typeface="+mn-ea"/>
              </a:defRPr>
            </a:lvl1pPr>
          </a:lstStyle>
          <a:p>
            <a:pPr>
              <a:defRPr/>
            </a:pPr>
            <a:fld id="{CFD3EDC0-0B79-4E26-9E4A-5F055673AE6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defRPr sz="1200">
                <a:solidFill>
                  <a:schemeClr val="tx1"/>
                </a:solidFill>
                <a:ea typeface="+mn-ea"/>
              </a:defRPr>
            </a:lvl1pPr>
          </a:lstStyle>
          <a:p>
            <a:pPr>
              <a:defRPr/>
            </a:pPr>
            <a:endParaRPr lang="zh-CN"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ea typeface="+mn-ea"/>
              </a:defRPr>
            </a:lvl1pPr>
          </a:lstStyle>
          <a:p>
            <a:pPr>
              <a:defRPr/>
            </a:pPr>
            <a:endParaRPr lang="zh-CN" altLang="zh-CN"/>
          </a:p>
        </p:txBody>
      </p:sp>
      <p:sp>
        <p:nvSpPr>
          <p:cNvPr id="136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defRPr sz="1200">
                <a:solidFill>
                  <a:schemeClr val="tx1"/>
                </a:solidFill>
                <a:ea typeface="+mn-ea"/>
              </a:defRPr>
            </a:lvl1pPr>
          </a:lstStyle>
          <a:p>
            <a:pPr>
              <a:defRPr/>
            </a:pPr>
            <a:endParaRPr lang="zh-CN"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ea typeface="+mn-ea"/>
              </a:defRPr>
            </a:lvl1pPr>
          </a:lstStyle>
          <a:p>
            <a:pPr>
              <a:defRPr/>
            </a:pPr>
            <a:fld id="{A3A3D9CE-6D79-41E2-AEFA-C662C583825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p:spPr>
        <p:txBody>
          <a:bodyPr/>
          <a:lstStyle/>
          <a:p>
            <a:fld id="{0CEBF4C4-E614-45A4-8862-200C4234E8F4}" type="slidenum">
              <a:rPr lang="en-US" altLang="zh-CN" smtClean="0"/>
              <a:pPr/>
              <a:t>1</a:t>
            </a:fld>
            <a:endParaRPr lang="en-US" altLang="zh-CN" smtClean="0"/>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Rot="1" noChangeAspect="1" noChangeArrowheads="1" noTextEdit="1"/>
          </p:cNvSpPr>
          <p:nvPr>
            <p:ph type="sldImg"/>
          </p:nvPr>
        </p:nvSpPr>
        <p:spPr>
          <a:ln/>
        </p:spPr>
      </p:sp>
      <p:sp>
        <p:nvSpPr>
          <p:cNvPr id="159746" name="Rectangle 3"/>
          <p:cNvSpPr>
            <a:spLocks noGrp="1" noChangeArrowheads="1"/>
          </p:cNvSpPr>
          <p:nvPr>
            <p:ph type="body" idx="1"/>
          </p:nvPr>
        </p:nvSpPr>
        <p:spPr>
          <a:xfrm>
            <a:off x="373063" y="4329113"/>
            <a:ext cx="6111875" cy="4068762"/>
          </a:xfrm>
          <a:noFill/>
          <a:ln/>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p:cNvSpPr>
            <a:spLocks noGrp="1" noRot="1" noChangeAspect="1"/>
          </p:cNvSpPr>
          <p:nvPr>
            <p:ph type="sldImg"/>
          </p:nvPr>
        </p:nvSpPr>
        <p:spPr>
          <a:ln/>
        </p:spPr>
      </p:sp>
      <p:sp>
        <p:nvSpPr>
          <p:cNvPr id="161794" name="Notes Placeholder 2"/>
          <p:cNvSpPr>
            <a:spLocks noGrp="1"/>
          </p:cNvSpPr>
          <p:nvPr>
            <p:ph type="body" idx="1"/>
          </p:nvPr>
        </p:nvSpPr>
        <p:spPr>
          <a:noFill/>
          <a:ln/>
        </p:spPr>
        <p:txBody>
          <a:bodyPr/>
          <a:lstStyle/>
          <a:p>
            <a:r>
              <a:rPr lang="en-US" altLang="zh-CN" dirty="0" smtClean="0">
                <a:solidFill>
                  <a:srgbClr val="FF0000"/>
                </a:solidFill>
              </a:rPr>
              <a:t>Question:  Does the case worker click this button once at the beginning of the day, and then a new work item will be assigned to them as soon as they finish their previous work item, or do they click this button each time they want to be assigned a new work item.</a:t>
            </a:r>
          </a:p>
          <a:p>
            <a:endParaRPr lang="en-US" altLang="zh-CN" dirty="0" smtClean="0">
              <a:solidFill>
                <a:srgbClr val="FF0000"/>
              </a:solidFill>
            </a:endParaRPr>
          </a:p>
          <a:p>
            <a:r>
              <a:rPr lang="en-US" altLang="zh-CN" dirty="0" smtClean="0">
                <a:solidFill>
                  <a:srgbClr val="FF0000"/>
                </a:solidFill>
              </a:rPr>
              <a:t>Typical </a:t>
            </a:r>
            <a:r>
              <a:rPr lang="en-US" altLang="zh-CN" dirty="0" smtClean="0">
                <a:solidFill>
                  <a:srgbClr val="FF0000"/>
                </a:solidFill>
              </a:rPr>
              <a:t>scenario is click the button once, the page will jump into work detail page, dispatch work item, the next work item will be retrieved automatically in work detail page. So the case worker continue to handle until there is no more work items</a:t>
            </a:r>
          </a:p>
        </p:txBody>
      </p:sp>
      <p:sp>
        <p:nvSpPr>
          <p:cNvPr id="161795" name="Slide Number Placeholder 3"/>
          <p:cNvSpPr>
            <a:spLocks noGrp="1"/>
          </p:cNvSpPr>
          <p:nvPr>
            <p:ph type="sldNum" sz="quarter" idx="5"/>
          </p:nvPr>
        </p:nvSpPr>
        <p:spPr>
          <a:noFill/>
        </p:spPr>
        <p:txBody>
          <a:bodyPr/>
          <a:lstStyle/>
          <a:p>
            <a:fld id="{85FF0159-FEC3-4712-AB45-AFF82044BEB8}" type="slidenum">
              <a:rPr lang="en-US" altLang="zh-CN" smtClean="0"/>
              <a:pPr/>
              <a:t>13</a:t>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Rot="1" noChangeAspect="1" noChangeArrowheads="1" noTextEdit="1"/>
          </p:cNvSpPr>
          <p:nvPr>
            <p:ph type="sldImg"/>
          </p:nvPr>
        </p:nvSpPr>
        <p:spPr>
          <a:ln/>
        </p:spPr>
      </p:sp>
      <p:sp>
        <p:nvSpPr>
          <p:cNvPr id="163842" name="Rectangle 3"/>
          <p:cNvSpPr>
            <a:spLocks noGrp="1" noChangeArrowheads="1"/>
          </p:cNvSpPr>
          <p:nvPr>
            <p:ph type="body" idx="1"/>
          </p:nvPr>
        </p:nvSpPr>
        <p:spPr>
          <a:xfrm>
            <a:off x="685800" y="4289425"/>
            <a:ext cx="5486400" cy="4333875"/>
          </a:xfrm>
          <a:noFill/>
          <a:ln/>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noRot="1" noChangeAspect="1" noChangeArrowheads="1" noTextEdit="1"/>
          </p:cNvSpPr>
          <p:nvPr>
            <p:ph type="sldImg"/>
          </p:nvPr>
        </p:nvSpPr>
        <p:spPr>
          <a:ln/>
        </p:spPr>
      </p:sp>
      <p:sp>
        <p:nvSpPr>
          <p:cNvPr id="165890" name="Rectangle 3"/>
          <p:cNvSpPr>
            <a:spLocks noGrp="1" noChangeArrowheads="1"/>
          </p:cNvSpPr>
          <p:nvPr>
            <p:ph type="body" idx="1"/>
          </p:nvPr>
        </p:nvSpPr>
        <p:spPr>
          <a:xfrm>
            <a:off x="685800" y="4289425"/>
            <a:ext cx="5486400" cy="4333875"/>
          </a:xfrm>
          <a:noFill/>
          <a:ln/>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Rot="1" noChangeAspect="1" noChangeArrowheads="1" noTextEdit="1"/>
          </p:cNvSpPr>
          <p:nvPr>
            <p:ph type="sldImg"/>
          </p:nvPr>
        </p:nvSpPr>
        <p:spPr>
          <a:ln/>
        </p:spPr>
      </p:sp>
      <p:sp>
        <p:nvSpPr>
          <p:cNvPr id="167938" name="Rectangle 3"/>
          <p:cNvSpPr>
            <a:spLocks noGrp="1" noChangeArrowheads="1"/>
          </p:cNvSpPr>
          <p:nvPr>
            <p:ph type="body" idx="1"/>
          </p:nvPr>
        </p:nvSpPr>
        <p:spPr>
          <a:xfrm>
            <a:off x="685800" y="4289425"/>
            <a:ext cx="5486400" cy="4333875"/>
          </a:xfrm>
          <a:noFill/>
          <a:ln/>
        </p:spPr>
        <p:txBody>
          <a:bodyPr/>
          <a:lstStyle/>
          <a:p>
            <a:pPr eaLnBrk="1" hangingPunct="1"/>
            <a:endParaRPr lang="zh-CN" altLang="zh-CN"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Rot="1" noChangeAspect="1" noChangeArrowheads="1" noTextEdit="1"/>
          </p:cNvSpPr>
          <p:nvPr>
            <p:ph type="sldImg"/>
          </p:nvPr>
        </p:nvSpPr>
        <p:spPr>
          <a:ln/>
        </p:spPr>
      </p:sp>
      <p:sp>
        <p:nvSpPr>
          <p:cNvPr id="141314" name="Rectangle 3"/>
          <p:cNvSpPr>
            <a:spLocks noGrp="1" noChangeArrowheads="1"/>
          </p:cNvSpPr>
          <p:nvPr>
            <p:ph type="body" idx="1"/>
          </p:nvPr>
        </p:nvSpPr>
        <p:spPr>
          <a:xfrm>
            <a:off x="685800" y="4289425"/>
            <a:ext cx="5486400" cy="4333875"/>
          </a:xfrm>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noRot="1" noChangeAspect="1" noChangeArrowheads="1" noTextEdit="1"/>
          </p:cNvSpPr>
          <p:nvPr>
            <p:ph type="sldImg"/>
          </p:nvPr>
        </p:nvSpPr>
        <p:spPr>
          <a:ln/>
        </p:spPr>
      </p:sp>
      <p:sp>
        <p:nvSpPr>
          <p:cNvPr id="143362" name="Rectangle 3"/>
          <p:cNvSpPr>
            <a:spLocks noGrp="1" noChangeArrowheads="1"/>
          </p:cNvSpPr>
          <p:nvPr>
            <p:ph type="body" idx="1"/>
          </p:nvPr>
        </p:nvSpPr>
        <p:spPr>
          <a:xfrm>
            <a:off x="685800" y="4289425"/>
            <a:ext cx="5486400" cy="4333875"/>
          </a:xfrm>
          <a:noFill/>
          <a:ln/>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p:cNvSpPr>
            <a:spLocks noGrp="1" noRot="1" noChangeAspect="1" noChangeArrowheads="1" noTextEdit="1"/>
          </p:cNvSpPr>
          <p:nvPr>
            <p:ph type="sldImg"/>
          </p:nvPr>
        </p:nvSpPr>
        <p:spPr>
          <a:ln/>
        </p:spPr>
      </p:sp>
      <p:sp>
        <p:nvSpPr>
          <p:cNvPr id="145410" name="Rectangle 3"/>
          <p:cNvSpPr>
            <a:spLocks noGrp="1" noChangeArrowheads="1"/>
          </p:cNvSpPr>
          <p:nvPr>
            <p:ph type="body" idx="1"/>
          </p:nvPr>
        </p:nvSpPr>
        <p:spPr>
          <a:xfrm>
            <a:off x="373063" y="4329113"/>
            <a:ext cx="6111875" cy="4068762"/>
          </a:xfrm>
          <a:noFill/>
          <a:ln/>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ln/>
        </p:spPr>
      </p:sp>
      <p:sp>
        <p:nvSpPr>
          <p:cNvPr id="148482" name="Rectangle 3"/>
          <p:cNvSpPr>
            <a:spLocks noGrp="1" noChangeArrowheads="1"/>
          </p:cNvSpPr>
          <p:nvPr>
            <p:ph type="body" idx="1"/>
          </p:nvPr>
        </p:nvSpPr>
        <p:spPr>
          <a:xfrm>
            <a:off x="373063" y="4329113"/>
            <a:ext cx="6111875" cy="4068762"/>
          </a:xfrm>
          <a:noFill/>
          <a:ln/>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p:cNvSpPr>
          <p:nvPr>
            <p:ph type="sldImg"/>
          </p:nvPr>
        </p:nvSpPr>
        <p:spPr>
          <a:ln/>
        </p:spPr>
      </p:sp>
      <p:sp>
        <p:nvSpPr>
          <p:cNvPr id="150530" name="Notes Placeholder 2"/>
          <p:cNvSpPr>
            <a:spLocks noGrp="1"/>
          </p:cNvSpPr>
          <p:nvPr>
            <p:ph type="body" idx="1"/>
          </p:nvPr>
        </p:nvSpPr>
        <p:spPr>
          <a:noFill/>
          <a:ln/>
        </p:spPr>
        <p:txBody>
          <a:bodyPr/>
          <a:lstStyle/>
          <a:p>
            <a:endParaRPr lang="en-US" altLang="zh-CN" dirty="0" smtClean="0">
              <a:solidFill>
                <a:srgbClr val="FF6400"/>
              </a:solidFill>
            </a:endParaRPr>
          </a:p>
          <a:p>
            <a:endParaRPr lang="en-US" altLang="zh-CN" dirty="0" smtClean="0">
              <a:solidFill>
                <a:srgbClr val="FF6400"/>
              </a:solidFill>
            </a:endParaRPr>
          </a:p>
        </p:txBody>
      </p:sp>
      <p:sp>
        <p:nvSpPr>
          <p:cNvPr id="150531" name="Slide Number Placeholder 3"/>
          <p:cNvSpPr>
            <a:spLocks noGrp="1"/>
          </p:cNvSpPr>
          <p:nvPr>
            <p:ph type="sldNum" sz="quarter" idx="5"/>
          </p:nvPr>
        </p:nvSpPr>
        <p:spPr>
          <a:noFill/>
        </p:spPr>
        <p:txBody>
          <a:bodyPr/>
          <a:lstStyle/>
          <a:p>
            <a:fld id="{54FC364C-8745-4EDE-985D-197677653B30}" type="slidenum">
              <a:rPr lang="en-US" altLang="zh-CN" smtClean="0"/>
              <a:pPr/>
              <a:t>7</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Slide Image Placeholder 1"/>
          <p:cNvSpPr>
            <a:spLocks noGrp="1" noRot="1" noChangeAspect="1"/>
          </p:cNvSpPr>
          <p:nvPr>
            <p:ph type="sldImg"/>
          </p:nvPr>
        </p:nvSpPr>
        <p:spPr>
          <a:ln/>
        </p:spPr>
      </p:sp>
      <p:sp>
        <p:nvSpPr>
          <p:cNvPr id="153602" name="Notes Placeholder 2"/>
          <p:cNvSpPr>
            <a:spLocks noGrp="1"/>
          </p:cNvSpPr>
          <p:nvPr>
            <p:ph type="body" idx="1"/>
          </p:nvPr>
        </p:nvSpPr>
        <p:spPr>
          <a:noFill/>
          <a:ln/>
        </p:spPr>
        <p:txBody>
          <a:bodyPr/>
          <a:lstStyle/>
          <a:p>
            <a:endParaRPr lang="en-US" altLang="zh-CN" dirty="0" smtClean="0"/>
          </a:p>
        </p:txBody>
      </p:sp>
      <p:sp>
        <p:nvSpPr>
          <p:cNvPr id="153603" name="Slide Number Placeholder 3"/>
          <p:cNvSpPr>
            <a:spLocks noGrp="1"/>
          </p:cNvSpPr>
          <p:nvPr>
            <p:ph type="sldNum" sz="quarter" idx="5"/>
          </p:nvPr>
        </p:nvSpPr>
        <p:spPr>
          <a:noFill/>
        </p:spPr>
        <p:txBody>
          <a:bodyPr/>
          <a:lstStyle/>
          <a:p>
            <a:fld id="{87EACAE6-0A1B-4096-BC47-71E27091583A}" type="slidenum">
              <a:rPr lang="en-US" altLang="zh-CN" smtClean="0"/>
              <a:pPr/>
              <a:t>9</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p:cNvSpPr>
          <p:nvPr>
            <p:ph type="sldImg"/>
          </p:nvPr>
        </p:nvSpPr>
        <p:spPr>
          <a:ln/>
        </p:spPr>
      </p:sp>
      <p:sp>
        <p:nvSpPr>
          <p:cNvPr id="155650" name="Notes Placeholder 2"/>
          <p:cNvSpPr>
            <a:spLocks noGrp="1"/>
          </p:cNvSpPr>
          <p:nvPr>
            <p:ph type="body" idx="1"/>
          </p:nvPr>
        </p:nvSpPr>
        <p:spPr>
          <a:noFill/>
          <a:ln/>
        </p:spPr>
        <p:txBody>
          <a:bodyPr/>
          <a:lstStyle/>
          <a:p>
            <a:endParaRPr lang="en-US" altLang="zh-CN" dirty="0" smtClean="0"/>
          </a:p>
        </p:txBody>
      </p:sp>
      <p:sp>
        <p:nvSpPr>
          <p:cNvPr id="155651" name="Slide Number Placeholder 3"/>
          <p:cNvSpPr>
            <a:spLocks noGrp="1"/>
          </p:cNvSpPr>
          <p:nvPr>
            <p:ph type="sldNum" sz="quarter" idx="5"/>
          </p:nvPr>
        </p:nvSpPr>
        <p:spPr>
          <a:noFill/>
        </p:spPr>
        <p:txBody>
          <a:bodyPr/>
          <a:lstStyle/>
          <a:p>
            <a:fld id="{B23BE860-33F1-4CED-8A6D-FE7677D95DCA}" type="slidenum">
              <a:rPr lang="en-US" altLang="zh-CN" smtClean="0"/>
              <a:pPr/>
              <a:t>10</a:t>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p:cNvSpPr>
          <p:nvPr>
            <p:ph type="sldImg"/>
          </p:nvPr>
        </p:nvSpPr>
        <p:spPr>
          <a:ln/>
        </p:spPr>
      </p:sp>
      <p:sp>
        <p:nvSpPr>
          <p:cNvPr id="157698" name="Notes Placeholder 2"/>
          <p:cNvSpPr>
            <a:spLocks noGrp="1"/>
          </p:cNvSpPr>
          <p:nvPr>
            <p:ph type="body" idx="1"/>
          </p:nvPr>
        </p:nvSpPr>
        <p:spPr>
          <a:noFill/>
          <a:ln/>
        </p:spPr>
        <p:txBody>
          <a:bodyPr/>
          <a:lstStyle/>
          <a:p>
            <a:r>
              <a:rPr lang="en-US" altLang="zh-CN" dirty="0" smtClean="0"/>
              <a:t>If </a:t>
            </a:r>
            <a:r>
              <a:rPr lang="en-US" altLang="zh-CN" dirty="0" smtClean="0"/>
              <a:t>you don’t check </a:t>
            </a:r>
            <a:r>
              <a:rPr lang="en-US" altLang="zh-CN" dirty="0" smtClean="0"/>
              <a:t>the</a:t>
            </a:r>
            <a:r>
              <a:rPr lang="en-US" altLang="zh-CN" baseline="0" dirty="0" smtClean="0"/>
              <a:t> automatically get the next work item option</a:t>
            </a:r>
            <a:r>
              <a:rPr lang="en-US" altLang="zh-CN" dirty="0" smtClean="0"/>
              <a:t>, </a:t>
            </a:r>
            <a:r>
              <a:rPr lang="en-US" altLang="zh-CN" dirty="0" smtClean="0"/>
              <a:t>after you dispatch the work item, the page will return to work page. And you have to click process work items to open the work detail page again. </a:t>
            </a:r>
            <a:r>
              <a:rPr lang="en-US" altLang="zh-CN" dirty="0" smtClean="0"/>
              <a:t>Most customers will want</a:t>
            </a:r>
            <a:r>
              <a:rPr lang="en-US" altLang="zh-CN" baseline="0" dirty="0" smtClean="0"/>
              <a:t> to check this item, so that the case worker </a:t>
            </a:r>
            <a:r>
              <a:rPr lang="en-US" altLang="zh-CN" dirty="0" smtClean="0"/>
              <a:t>stays on the work </a:t>
            </a:r>
            <a:r>
              <a:rPr lang="en-US" altLang="zh-CN" dirty="0" smtClean="0"/>
              <a:t>detail page to continue handling next work item</a:t>
            </a:r>
          </a:p>
        </p:txBody>
      </p:sp>
      <p:sp>
        <p:nvSpPr>
          <p:cNvPr id="157699" name="Slide Number Placeholder 3"/>
          <p:cNvSpPr>
            <a:spLocks noGrp="1"/>
          </p:cNvSpPr>
          <p:nvPr>
            <p:ph type="sldNum" sz="quarter" idx="5"/>
          </p:nvPr>
        </p:nvSpPr>
        <p:spPr>
          <a:noFill/>
        </p:spPr>
        <p:txBody>
          <a:bodyPr/>
          <a:lstStyle/>
          <a:p>
            <a:fld id="{8A9E0097-D1B3-4F2E-8D19-AC19A7997BED}" type="slidenum">
              <a:rPr lang="en-US" altLang="zh-CN" smtClean="0"/>
              <a:pPr/>
              <a:t>11</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Slide Number Placeholder 5"/>
          <p:cNvSpPr>
            <a:spLocks noGrp="1"/>
          </p:cNvSpPr>
          <p:nvPr>
            <p:ph type="sldNum" sz="quarter" idx="10"/>
          </p:nvPr>
        </p:nvSpPr>
        <p:spPr/>
        <p:txBody>
          <a:bodyPr/>
          <a:lstStyle>
            <a:lvl1pPr>
              <a:defRPr/>
            </a:lvl1pPr>
          </a:lstStyle>
          <a:p>
            <a:pPr>
              <a:defRPr/>
            </a:pPr>
            <a:fld id="{4186DD0E-3A5E-4636-8AA4-90283E4E5EA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pPr>
              <a:defRPr/>
            </a:pPr>
            <a:fld id="{5361F264-1A64-4402-A819-020ACC301D7E}" type="slidenum">
              <a:rPr lang="en-US" altLang="zh-CN"/>
              <a:pPr>
                <a:defRPr/>
              </a:pPr>
              <a:t>‹#›</a:t>
            </a:fld>
            <a:endParaRPr lang="en-US" altLang="zh-CN"/>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Slide Number Placeholder 5"/>
          <p:cNvSpPr>
            <a:spLocks noGrp="1"/>
          </p:cNvSpPr>
          <p:nvPr>
            <p:ph type="sldNum" sz="quarter" idx="11"/>
          </p:nvPr>
        </p:nvSpPr>
        <p:spPr/>
        <p:txBody>
          <a:bodyPr/>
          <a:lstStyle>
            <a:lvl1pPr>
              <a:defRPr/>
            </a:lvl1pPr>
          </a:lstStyle>
          <a:p>
            <a:pPr>
              <a:defRPr/>
            </a:pPr>
            <a:fld id="{F9743F0E-4359-40BD-A307-4769B403EB72}" type="slidenum">
              <a:rPr lang="en-US" altLang="zh-CN"/>
              <a:pPr>
                <a:defRPr/>
              </a:pPr>
              <a:t>‹#›</a:t>
            </a:fld>
            <a:endParaRPr lang="en-US" altLang="zh-CN"/>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Slide Number Placeholder 5"/>
          <p:cNvSpPr>
            <a:spLocks noGrp="1"/>
          </p:cNvSpPr>
          <p:nvPr>
            <p:ph type="sldNum" sz="quarter" idx="11"/>
          </p:nvPr>
        </p:nvSpPr>
        <p:spPr/>
        <p:txBody>
          <a:bodyPr/>
          <a:lstStyle>
            <a:lvl1pPr>
              <a:defRPr/>
            </a:lvl1pPr>
          </a:lstStyle>
          <a:p>
            <a:pPr>
              <a:defRPr/>
            </a:pPr>
            <a:fld id="{00B0A38F-AA35-4C3B-A2C5-D2928ECB1C73}" type="slidenum">
              <a:rPr lang="en-US" altLang="zh-CN"/>
              <a:pPr>
                <a:defRPr/>
              </a:pPr>
              <a:t>‹#›</a:t>
            </a:fld>
            <a:endParaRPr lang="en-US" altLang="zh-CN"/>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Slide Number Placeholder 5"/>
          <p:cNvSpPr>
            <a:spLocks noGrp="1"/>
          </p:cNvSpPr>
          <p:nvPr>
            <p:ph type="sldNum" sz="quarter" idx="11"/>
          </p:nvPr>
        </p:nvSpPr>
        <p:spPr/>
        <p:txBody>
          <a:bodyPr/>
          <a:lstStyle>
            <a:lvl1pPr>
              <a:defRPr/>
            </a:lvl1pPr>
          </a:lstStyle>
          <a:p>
            <a:pPr>
              <a:defRPr/>
            </a:pPr>
            <a:fld id="{0BCE9C34-1651-4DE7-8606-1AB8A170C283}" type="slidenum">
              <a:rPr lang="en-US" altLang="zh-CN"/>
              <a:pPr>
                <a:defRPr/>
              </a:pPr>
              <a:t>‹#›</a:t>
            </a:fld>
            <a:endParaRPr lang="en-US" altLang="zh-CN"/>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Slide Number Placeholder 5"/>
          <p:cNvSpPr>
            <a:spLocks noGrp="1"/>
          </p:cNvSpPr>
          <p:nvPr>
            <p:ph type="sldNum" sz="quarter" idx="11"/>
          </p:nvPr>
        </p:nvSpPr>
        <p:spPr/>
        <p:txBody>
          <a:bodyPr/>
          <a:lstStyle>
            <a:lvl1pPr>
              <a:defRPr/>
            </a:lvl1pPr>
          </a:lstStyle>
          <a:p>
            <a:pPr>
              <a:defRPr/>
            </a:pPr>
            <a:fld id="{2A05A4D0-FDF9-4D21-9609-29B35390F0F9}" type="slidenum">
              <a:rPr lang="en-US" altLang="zh-CN"/>
              <a:pPr>
                <a:defRPr/>
              </a:pPr>
              <a:t>‹#›</a:t>
            </a:fld>
            <a:endParaRPr lang="en-US" altLang="zh-CN"/>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p:cNvSpPr>
          <p:nvPr>
            <p:ph type="dt" sz="half" idx="10"/>
          </p:nvPr>
        </p:nvSpPr>
        <p:spPr/>
        <p:txBody>
          <a:bodyPr/>
          <a:lstStyle>
            <a:lvl1pPr>
              <a:defRPr/>
            </a:lvl1pPr>
          </a:lstStyle>
          <a:p>
            <a:pPr>
              <a:defRPr/>
            </a:pPr>
            <a:endParaRPr lang="zh-CN" altLang="zh-CN"/>
          </a:p>
        </p:txBody>
      </p:sp>
      <p:sp>
        <p:nvSpPr>
          <p:cNvPr id="8" name="Slide Number Placeholder 5"/>
          <p:cNvSpPr>
            <a:spLocks noGrp="1"/>
          </p:cNvSpPr>
          <p:nvPr>
            <p:ph type="sldNum" sz="quarter" idx="11"/>
          </p:nvPr>
        </p:nvSpPr>
        <p:spPr/>
        <p:txBody>
          <a:bodyPr/>
          <a:lstStyle>
            <a:lvl1pPr>
              <a:defRPr/>
            </a:lvl1pPr>
          </a:lstStyle>
          <a:p>
            <a:pPr>
              <a:defRPr/>
            </a:pPr>
            <a:fld id="{568F5E69-AAB4-4C95-93BB-34C3900B88AF}" type="slidenum">
              <a:rPr lang="en-US" altLang="zh-CN"/>
              <a:pPr>
                <a:defRPr/>
              </a:pPr>
              <a:t>‹#›</a:t>
            </a:fld>
            <a:endParaRPr lang="en-US" altLang="zh-CN"/>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p:cNvSpPr>
          <p:nvPr>
            <p:ph type="dt" sz="half" idx="10"/>
          </p:nvPr>
        </p:nvSpPr>
        <p:spPr/>
        <p:txBody>
          <a:bodyPr/>
          <a:lstStyle>
            <a:lvl1pPr>
              <a:defRPr/>
            </a:lvl1pPr>
          </a:lstStyle>
          <a:p>
            <a:pPr>
              <a:defRPr/>
            </a:pPr>
            <a:endParaRPr lang="zh-CN" altLang="zh-CN"/>
          </a:p>
        </p:txBody>
      </p:sp>
      <p:sp>
        <p:nvSpPr>
          <p:cNvPr id="4" name="Slide Number Placeholder 5"/>
          <p:cNvSpPr>
            <a:spLocks noGrp="1"/>
          </p:cNvSpPr>
          <p:nvPr>
            <p:ph type="sldNum" sz="quarter" idx="11"/>
          </p:nvPr>
        </p:nvSpPr>
        <p:spPr/>
        <p:txBody>
          <a:bodyPr/>
          <a:lstStyle>
            <a:lvl1pPr>
              <a:defRPr/>
            </a:lvl1pPr>
          </a:lstStyle>
          <a:p>
            <a:pPr>
              <a:defRPr/>
            </a:pPr>
            <a:fld id="{35E3AB92-C519-4F04-AADC-C6E1A1B9FBC3}" type="slidenum">
              <a:rPr lang="en-US" altLang="zh-CN"/>
              <a:pPr>
                <a:defRPr/>
              </a:pPr>
              <a:t>‹#›</a:t>
            </a:fld>
            <a:endParaRPr lang="en-US" altLang="zh-CN"/>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zh-CN"/>
          </a:p>
        </p:txBody>
      </p:sp>
      <p:sp>
        <p:nvSpPr>
          <p:cNvPr id="3" name="Slide Number Placeholder 5"/>
          <p:cNvSpPr>
            <a:spLocks noGrp="1"/>
          </p:cNvSpPr>
          <p:nvPr>
            <p:ph type="sldNum" sz="quarter" idx="11"/>
          </p:nvPr>
        </p:nvSpPr>
        <p:spPr/>
        <p:txBody>
          <a:bodyPr/>
          <a:lstStyle>
            <a:lvl1pPr>
              <a:defRPr/>
            </a:lvl1pPr>
          </a:lstStyle>
          <a:p>
            <a:pPr>
              <a:defRPr/>
            </a:pPr>
            <a:fld id="{B33AFD43-5C38-4BCE-BEC8-FC110368B799}" type="slidenum">
              <a:rPr lang="en-US" altLang="zh-CN"/>
              <a:pPr>
                <a:defRPr/>
              </a:pPr>
              <a:t>‹#›</a:t>
            </a:fld>
            <a:endParaRPr lang="en-US" altLang="zh-CN"/>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Slide Number Placeholder 5"/>
          <p:cNvSpPr>
            <a:spLocks noGrp="1"/>
          </p:cNvSpPr>
          <p:nvPr>
            <p:ph type="sldNum" sz="quarter" idx="11"/>
          </p:nvPr>
        </p:nvSpPr>
        <p:spPr/>
        <p:txBody>
          <a:bodyPr/>
          <a:lstStyle>
            <a:lvl1pPr>
              <a:defRPr/>
            </a:lvl1pPr>
          </a:lstStyle>
          <a:p>
            <a:pPr>
              <a:defRPr/>
            </a:pPr>
            <a:fld id="{E5C780B1-984D-41B8-91E4-EF7C4FC81E4A}" type="slidenum">
              <a:rPr lang="en-US" altLang="zh-CN"/>
              <a:pPr>
                <a:defRPr/>
              </a:pPr>
              <a:t>‹#›</a:t>
            </a:fld>
            <a:endParaRPr lang="en-US" altLang="zh-CN"/>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Slide Number Placeholder 5"/>
          <p:cNvSpPr>
            <a:spLocks noGrp="1"/>
          </p:cNvSpPr>
          <p:nvPr>
            <p:ph type="sldNum" sz="quarter" idx="11"/>
          </p:nvPr>
        </p:nvSpPr>
        <p:spPr/>
        <p:txBody>
          <a:bodyPr/>
          <a:lstStyle>
            <a:lvl1pPr>
              <a:defRPr/>
            </a:lvl1pPr>
          </a:lstStyle>
          <a:p>
            <a:pPr>
              <a:defRPr/>
            </a:pPr>
            <a:fld id="{6EA8A0DD-8922-406B-B50F-B2F2FA35CC93}" type="slidenum">
              <a:rPr lang="en-US" altLang="zh-CN"/>
              <a:pPr>
                <a:defRPr/>
              </a:pPr>
              <a:t>‹#›</a:t>
            </a:fld>
            <a:endParaRPr lang="en-US" altLang="zh-CN"/>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Slide Number Placeholder 5"/>
          <p:cNvSpPr>
            <a:spLocks noGrp="1"/>
          </p:cNvSpPr>
          <p:nvPr>
            <p:ph type="sldNum" sz="quarter" idx="11"/>
          </p:nvPr>
        </p:nvSpPr>
        <p:spPr/>
        <p:txBody>
          <a:bodyPr/>
          <a:lstStyle>
            <a:lvl1pPr>
              <a:defRPr/>
            </a:lvl1pPr>
          </a:lstStyle>
          <a:p>
            <a:pPr>
              <a:defRPr/>
            </a:pPr>
            <a:fld id="{5B909A35-1680-4762-9BB3-E72385575CCD}"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74638"/>
            <a:ext cx="21145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1912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pPr>
              <a:defRPr/>
            </a:pPr>
            <a:fld id="{3DD5C198-7B65-4CE3-8C01-333489804DA2}" type="slidenum">
              <a:rPr lang="en-US" altLang="zh-CN"/>
              <a:pPr>
                <a:defRPr/>
              </a:pPr>
              <a:t>‹#›</a:t>
            </a:fld>
            <a:endParaRPr lang="en-US" altLang="zh-CN"/>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74638"/>
            <a:ext cx="21145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1912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Slide Number Placeholder 5"/>
          <p:cNvSpPr>
            <a:spLocks noGrp="1"/>
          </p:cNvSpPr>
          <p:nvPr>
            <p:ph type="sldNum" sz="quarter" idx="11"/>
          </p:nvPr>
        </p:nvSpPr>
        <p:spPr/>
        <p:txBody>
          <a:bodyPr/>
          <a:lstStyle>
            <a:lvl1pPr>
              <a:defRPr/>
            </a:lvl1pPr>
          </a:lstStyle>
          <a:p>
            <a:pPr>
              <a:defRPr/>
            </a:pPr>
            <a:fld id="{417AA997-01E7-4E18-90EB-339EA1EE8B9A}" type="slidenum">
              <a:rPr lang="en-US" altLang="zh-CN"/>
              <a:pPr>
                <a:defRPr/>
              </a:pPr>
              <a:t>‹#›</a:t>
            </a:fld>
            <a:endParaRPr lang="en-US" altLang="zh-CN"/>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74638"/>
            <a:ext cx="21145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1912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pPr>
              <a:defRPr/>
            </a:pPr>
            <a:fld id="{4C8AC7E3-0B8E-4DF8-86AF-3D01718FC21F}"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74638"/>
            <a:ext cx="21145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1912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Slide Number Placeholder 5"/>
          <p:cNvSpPr>
            <a:spLocks noGrp="1"/>
          </p:cNvSpPr>
          <p:nvPr>
            <p:ph type="sldNum" sz="quarter" idx="10"/>
          </p:nvPr>
        </p:nvSpPr>
        <p:spPr/>
        <p:txBody>
          <a:bodyPr/>
          <a:lstStyle>
            <a:lvl1pPr>
              <a:defRPr/>
            </a:lvl1pPr>
          </a:lstStyle>
          <a:p>
            <a:pPr>
              <a:defRPr/>
            </a:pPr>
            <a:fld id="{81D857AE-4815-4255-83FF-15CF4A1D9D8E}" type="slidenum">
              <a:rPr lang="en-US" altLang="zh-CN"/>
              <a:pPr>
                <a:defRPr/>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74638"/>
            <a:ext cx="21145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1912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Slide Number Placeholder 5"/>
          <p:cNvSpPr>
            <a:spLocks noGrp="1"/>
          </p:cNvSpPr>
          <p:nvPr>
            <p:ph type="sldNum" sz="quarter" idx="10"/>
          </p:nvPr>
        </p:nvSpPr>
        <p:spPr/>
        <p:txBody>
          <a:bodyPr/>
          <a:lstStyle>
            <a:lvl1pPr>
              <a:defRPr/>
            </a:lvl1pPr>
          </a:lstStyle>
          <a:p>
            <a:pPr>
              <a:defRPr/>
            </a:pPr>
            <a:fld id="{8A735045-7218-4D3A-9C18-385864E41BCC}" type="slidenum">
              <a:rPr lang="en-US" altLang="zh-CN"/>
              <a:pPr>
                <a:defRPr/>
              </a:pPr>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74638"/>
            <a:ext cx="21145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1912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Slide Number Placeholder 5"/>
          <p:cNvSpPr>
            <a:spLocks noGrp="1"/>
          </p:cNvSpPr>
          <p:nvPr>
            <p:ph type="sldNum" sz="quarter" idx="10"/>
          </p:nvPr>
        </p:nvSpPr>
        <p:spPr/>
        <p:txBody>
          <a:bodyPr/>
          <a:lstStyle>
            <a:lvl1pPr>
              <a:defRPr/>
            </a:lvl1pPr>
          </a:lstStyle>
          <a:p>
            <a:pPr>
              <a:defRPr/>
            </a:pPr>
            <a:fld id="{0B8CF2F0-2734-417D-9964-9ADA6E48FF9D}" type="slidenum">
              <a:rPr lang="en-US" altLang="zh-CN"/>
              <a:pPr>
                <a:defRPr/>
              </a:pPr>
              <a:t>‹#›</a:t>
            </a:fld>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pPr>
              <a:defRPr/>
            </a:pPr>
            <a:fld id="{D116ED9B-3DB9-44EC-8474-68506DAB785D}" type="slidenum">
              <a:rPr lang="en-US" altLang="zh-CN"/>
              <a:pPr>
                <a:defRPr/>
              </a:pPr>
              <a:t>‹#›</a:t>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Slide Number Placeholder 5"/>
          <p:cNvSpPr>
            <a:spLocks noGrp="1"/>
          </p:cNvSpPr>
          <p:nvPr>
            <p:ph type="sldNum" sz="quarter" idx="10"/>
          </p:nvPr>
        </p:nvSpPr>
        <p:spPr/>
        <p:txBody>
          <a:bodyPr/>
          <a:lstStyle>
            <a:lvl1pPr>
              <a:defRPr/>
            </a:lvl1pPr>
          </a:lstStyle>
          <a:p>
            <a:pPr>
              <a:defRPr/>
            </a:pPr>
            <a:fld id="{8414D14B-CCD1-47B8-8AF1-DB575AB75456}" type="slidenum">
              <a:rPr lang="en-US" altLang="zh-CN"/>
              <a:pPr>
                <a:defRPr/>
              </a:pPr>
              <a:t>‹#›</a:t>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Slide Number Placeholder 5"/>
          <p:cNvSpPr>
            <a:spLocks noGrp="1"/>
          </p:cNvSpPr>
          <p:nvPr>
            <p:ph type="sldNum" sz="quarter" idx="10"/>
          </p:nvPr>
        </p:nvSpPr>
        <p:spPr/>
        <p:txBody>
          <a:bodyPr/>
          <a:lstStyle>
            <a:lvl1pPr>
              <a:defRPr/>
            </a:lvl1pPr>
          </a:lstStyle>
          <a:p>
            <a:pPr>
              <a:defRPr/>
            </a:pPr>
            <a:fld id="{775D7FBE-8E72-4E78-888E-01F7EED2B88B}" type="slidenum">
              <a:rPr lang="en-US" altLang="zh-CN"/>
              <a:pPr>
                <a:defRPr/>
              </a:pPr>
              <a:t>‹#›</a:t>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Slide Number Placeholder 5"/>
          <p:cNvSpPr>
            <a:spLocks noGrp="1"/>
          </p:cNvSpPr>
          <p:nvPr>
            <p:ph type="sldNum" sz="quarter" idx="10"/>
          </p:nvPr>
        </p:nvSpPr>
        <p:spPr/>
        <p:txBody>
          <a:bodyPr/>
          <a:lstStyle>
            <a:lvl1pPr>
              <a:defRPr/>
            </a:lvl1pPr>
          </a:lstStyle>
          <a:p>
            <a:pPr>
              <a:defRPr/>
            </a:pPr>
            <a:fld id="{4ECD21E1-1F50-44BE-BC66-8872002350E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Slide Number Placeholder 5"/>
          <p:cNvSpPr>
            <a:spLocks noGrp="1"/>
          </p:cNvSpPr>
          <p:nvPr>
            <p:ph type="sldNum" sz="quarter" idx="10"/>
          </p:nvPr>
        </p:nvSpPr>
        <p:spPr/>
        <p:txBody>
          <a:bodyPr/>
          <a:lstStyle>
            <a:lvl1pPr>
              <a:defRPr/>
            </a:lvl1pPr>
          </a:lstStyle>
          <a:p>
            <a:pPr>
              <a:defRPr/>
            </a:pPr>
            <a:fld id="{FC773964-48E5-45F9-968D-1A4E0814F76C}" type="slidenum">
              <a:rPr lang="en-US" altLang="zh-CN"/>
              <a:pPr>
                <a:defRPr/>
              </a:pPr>
              <a:t>‹#›</a:t>
            </a:fld>
            <a:endParaRPr lang="en-US"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Slide Number Placeholder 5"/>
          <p:cNvSpPr>
            <a:spLocks noGrp="1"/>
          </p:cNvSpPr>
          <p:nvPr>
            <p:ph type="sldNum" sz="quarter" idx="10"/>
          </p:nvPr>
        </p:nvSpPr>
        <p:spPr/>
        <p:txBody>
          <a:bodyPr/>
          <a:lstStyle>
            <a:lvl1pPr>
              <a:defRPr/>
            </a:lvl1pPr>
          </a:lstStyle>
          <a:p>
            <a:pPr>
              <a:defRPr/>
            </a:pPr>
            <a:fld id="{9B44D781-2406-4B24-BEC5-4917BAEAC0B1}" type="slidenum">
              <a:rPr lang="en-US" altLang="zh-CN"/>
              <a:pPr>
                <a:defRPr/>
              </a:pPr>
              <a:t>‹#›</a:t>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A130FF64-6C19-42F2-AA03-747C222B598C}" type="slidenum">
              <a:rPr lang="en-US" altLang="zh-CN"/>
              <a:pPr>
                <a:defRPr/>
              </a:pPr>
              <a:t>‹#›</a:t>
            </a:fld>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5"/>
          <p:cNvSpPr>
            <a:spLocks noGrp="1"/>
          </p:cNvSpPr>
          <p:nvPr>
            <p:ph type="sldNum" sz="quarter" idx="10"/>
          </p:nvPr>
        </p:nvSpPr>
        <p:spPr/>
        <p:txBody>
          <a:bodyPr/>
          <a:lstStyle>
            <a:lvl1pPr>
              <a:defRPr/>
            </a:lvl1pPr>
          </a:lstStyle>
          <a:p>
            <a:pPr>
              <a:defRPr/>
            </a:pPr>
            <a:fld id="{E73CAA85-6772-41A2-84B2-2A4324459F0A}" type="slidenum">
              <a:rPr lang="en-US" altLang="zh-CN"/>
              <a:pPr>
                <a:defRPr/>
              </a:pPr>
              <a:t>‹#›</a:t>
            </a:fld>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5"/>
          <p:cNvSpPr>
            <a:spLocks noGrp="1"/>
          </p:cNvSpPr>
          <p:nvPr>
            <p:ph type="sldNum" sz="quarter" idx="10"/>
          </p:nvPr>
        </p:nvSpPr>
        <p:spPr/>
        <p:txBody>
          <a:bodyPr/>
          <a:lstStyle>
            <a:lvl1pPr>
              <a:defRPr/>
            </a:lvl1pPr>
          </a:lstStyle>
          <a:p>
            <a:pPr>
              <a:defRPr/>
            </a:pPr>
            <a:fld id="{FED48273-8D64-4414-B2BB-4CA9954F575A}" type="slidenum">
              <a:rPr lang="en-US" altLang="zh-CN"/>
              <a:pPr>
                <a:defRPr/>
              </a:pPr>
              <a:t>‹#›</a:t>
            </a:fld>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pPr>
              <a:defRPr/>
            </a:pPr>
            <a:fld id="{E9274406-6857-414B-8762-CF7DF902DD8D}" type="slidenum">
              <a:rPr lang="en-US" altLang="zh-CN"/>
              <a:pPr>
                <a:defRPr/>
              </a:pPr>
              <a:t>‹#›</a:t>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74638"/>
            <a:ext cx="21145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1912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pPr>
              <a:defRPr/>
            </a:pPr>
            <a:fld id="{21A4FBAA-7BCD-4529-9850-1480C5B54D2D}" type="slidenum">
              <a:rPr lang="en-US" altLang="zh-CN"/>
              <a:pPr>
                <a:defRPr/>
              </a:pPr>
              <a:t>‹#›</a:t>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Slide Number Placeholder 5"/>
          <p:cNvSpPr>
            <a:spLocks noGrp="1"/>
          </p:cNvSpPr>
          <p:nvPr>
            <p:ph type="sldNum" sz="quarter" idx="10"/>
          </p:nvPr>
        </p:nvSpPr>
        <p:spPr/>
        <p:txBody>
          <a:bodyPr/>
          <a:lstStyle>
            <a:lvl1pPr>
              <a:defRPr/>
            </a:lvl1pPr>
          </a:lstStyle>
          <a:p>
            <a:pPr>
              <a:defRPr/>
            </a:pPr>
            <a:fld id="{478BFC23-FC29-4F1E-9C9F-4FE085204242}" type="slidenum">
              <a:rPr lang="en-US" altLang="zh-CN"/>
              <a:pPr>
                <a:defRPr/>
              </a:pPr>
              <a:t>‹#›</a:t>
            </a:fld>
            <a:endParaRPr lang="en-US"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pPr>
              <a:defRPr/>
            </a:pPr>
            <a:fld id="{69439CD5-BE0E-4AB5-9CBF-3C54DBAEB9F4}" type="slidenum">
              <a:rPr lang="en-US" altLang="zh-CN"/>
              <a:pPr>
                <a:defRPr/>
              </a:pPr>
              <a:t>‹#›</a:t>
            </a:fld>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Slide Number Placeholder 5"/>
          <p:cNvSpPr>
            <a:spLocks noGrp="1"/>
          </p:cNvSpPr>
          <p:nvPr>
            <p:ph type="sldNum" sz="quarter" idx="10"/>
          </p:nvPr>
        </p:nvSpPr>
        <p:spPr/>
        <p:txBody>
          <a:bodyPr/>
          <a:lstStyle>
            <a:lvl1pPr>
              <a:defRPr/>
            </a:lvl1pPr>
          </a:lstStyle>
          <a:p>
            <a:pPr>
              <a:defRPr/>
            </a:pPr>
            <a:fld id="{4CD935D0-8B3E-4160-A1FD-E809850CF4DF}" type="slidenum">
              <a:rPr lang="en-US" altLang="zh-CN"/>
              <a:pPr>
                <a:defRPr/>
              </a:pPr>
              <a:t>‹#›</a:t>
            </a:fld>
            <a:endParaRPr lang="en-US"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Slide Number Placeholder 5"/>
          <p:cNvSpPr>
            <a:spLocks noGrp="1"/>
          </p:cNvSpPr>
          <p:nvPr>
            <p:ph type="sldNum" sz="quarter" idx="10"/>
          </p:nvPr>
        </p:nvSpPr>
        <p:spPr/>
        <p:txBody>
          <a:bodyPr/>
          <a:lstStyle>
            <a:lvl1pPr>
              <a:defRPr/>
            </a:lvl1pPr>
          </a:lstStyle>
          <a:p>
            <a:pPr>
              <a:defRPr/>
            </a:pPr>
            <a:fld id="{FED7D101-4995-4D63-A8FB-9C50B1BD3AB5}"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Slide Number Placeholder 5"/>
          <p:cNvSpPr>
            <a:spLocks noGrp="1"/>
          </p:cNvSpPr>
          <p:nvPr>
            <p:ph type="sldNum" sz="quarter" idx="10"/>
          </p:nvPr>
        </p:nvSpPr>
        <p:spPr/>
        <p:txBody>
          <a:bodyPr/>
          <a:lstStyle>
            <a:lvl1pPr>
              <a:defRPr/>
            </a:lvl1pPr>
          </a:lstStyle>
          <a:p>
            <a:pPr>
              <a:defRPr/>
            </a:pPr>
            <a:fld id="{F4A2142E-A0D8-4AC3-84B3-22969AE26075}" type="slidenum">
              <a:rPr lang="en-US" altLang="zh-CN"/>
              <a:pPr>
                <a:defRPr/>
              </a:pPr>
              <a:t>‹#›</a:t>
            </a:fld>
            <a:endParaRPr lang="en-US" alt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Slide Number Placeholder 5"/>
          <p:cNvSpPr>
            <a:spLocks noGrp="1"/>
          </p:cNvSpPr>
          <p:nvPr>
            <p:ph type="sldNum" sz="quarter" idx="10"/>
          </p:nvPr>
        </p:nvSpPr>
        <p:spPr/>
        <p:txBody>
          <a:bodyPr/>
          <a:lstStyle>
            <a:lvl1pPr>
              <a:defRPr/>
            </a:lvl1pPr>
          </a:lstStyle>
          <a:p>
            <a:pPr>
              <a:defRPr/>
            </a:pPr>
            <a:fld id="{88D9AAAC-5D8B-4F34-9527-93D4F2683295}" type="slidenum">
              <a:rPr lang="en-US" altLang="zh-CN"/>
              <a:pPr>
                <a:defRPr/>
              </a:pPr>
              <a:t>‹#›</a:t>
            </a:fld>
            <a:endParaRPr lang="en-US" alt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Slide Number Placeholder 5"/>
          <p:cNvSpPr>
            <a:spLocks noGrp="1"/>
          </p:cNvSpPr>
          <p:nvPr>
            <p:ph type="sldNum" sz="quarter" idx="10"/>
          </p:nvPr>
        </p:nvSpPr>
        <p:spPr/>
        <p:txBody>
          <a:bodyPr/>
          <a:lstStyle>
            <a:lvl1pPr>
              <a:defRPr/>
            </a:lvl1pPr>
          </a:lstStyle>
          <a:p>
            <a:pPr>
              <a:defRPr/>
            </a:pPr>
            <a:fld id="{477ED1BE-6B2E-458F-B95A-27D25E1B70B0}" type="slidenum">
              <a:rPr lang="en-US" altLang="zh-CN"/>
              <a:pPr>
                <a:defRPr/>
              </a:pPr>
              <a:t>‹#›</a:t>
            </a:fld>
            <a:endParaRPr lang="en-US" alt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5F31C26A-6F3B-4D34-AFD2-B158BDB6E47B}" type="slidenum">
              <a:rPr lang="en-US" altLang="zh-CN"/>
              <a:pPr>
                <a:defRPr/>
              </a:pPr>
              <a:t>‹#›</a:t>
            </a:fld>
            <a:endParaRPr lang="en-US"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5"/>
          <p:cNvSpPr>
            <a:spLocks noGrp="1"/>
          </p:cNvSpPr>
          <p:nvPr>
            <p:ph type="sldNum" sz="quarter" idx="10"/>
          </p:nvPr>
        </p:nvSpPr>
        <p:spPr/>
        <p:txBody>
          <a:bodyPr/>
          <a:lstStyle>
            <a:lvl1pPr>
              <a:defRPr/>
            </a:lvl1pPr>
          </a:lstStyle>
          <a:p>
            <a:pPr>
              <a:defRPr/>
            </a:pPr>
            <a:fld id="{CFC9E810-4BC0-492A-8BB4-828D93DC2F76}" type="slidenum">
              <a:rPr lang="en-US" altLang="zh-CN"/>
              <a:pPr>
                <a:defRPr/>
              </a:pPr>
              <a:t>‹#›</a:t>
            </a:fld>
            <a:endParaRPr lang="en-US" alt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5"/>
          <p:cNvSpPr>
            <a:spLocks noGrp="1"/>
          </p:cNvSpPr>
          <p:nvPr>
            <p:ph type="sldNum" sz="quarter" idx="10"/>
          </p:nvPr>
        </p:nvSpPr>
        <p:spPr/>
        <p:txBody>
          <a:bodyPr/>
          <a:lstStyle>
            <a:lvl1pPr>
              <a:defRPr/>
            </a:lvl1pPr>
          </a:lstStyle>
          <a:p>
            <a:pPr>
              <a:defRPr/>
            </a:pPr>
            <a:fld id="{A5383B3E-39A5-42CB-9DAA-717FE79DD584}" type="slidenum">
              <a:rPr lang="en-US" altLang="zh-CN"/>
              <a:pPr>
                <a:defRPr/>
              </a:pPr>
              <a:t>‹#›</a:t>
            </a:fld>
            <a:endParaRPr lang="en-US" alt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pPr>
              <a:defRPr/>
            </a:pPr>
            <a:fld id="{F9C44652-3599-4FF4-B5EC-640722B07BA3}" type="slidenum">
              <a:rPr lang="en-US" altLang="zh-CN"/>
              <a:pPr>
                <a:defRPr/>
              </a:pPr>
              <a:t>‹#›</a:t>
            </a:fld>
            <a:endParaRPr lang="en-US" alt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74638"/>
            <a:ext cx="21145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1912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pPr>
              <a:defRPr/>
            </a:pPr>
            <a:fld id="{7D80D9DC-604A-412D-8DC4-979B714E2310}" type="slidenum">
              <a:rPr lang="en-US" altLang="zh-CN"/>
              <a:pPr>
                <a:defRPr/>
              </a:pPr>
              <a:t>‹#›</a:t>
            </a:fld>
            <a:endParaRPr lang="en-US" altLang="zh-CN"/>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Slide Number Placeholder 5"/>
          <p:cNvSpPr>
            <a:spLocks noGrp="1"/>
          </p:cNvSpPr>
          <p:nvPr>
            <p:ph type="sldNum" sz="quarter" idx="10"/>
          </p:nvPr>
        </p:nvSpPr>
        <p:spPr/>
        <p:txBody>
          <a:bodyPr/>
          <a:lstStyle>
            <a:lvl1pPr>
              <a:defRPr/>
            </a:lvl1pPr>
          </a:lstStyle>
          <a:p>
            <a:pPr>
              <a:defRPr/>
            </a:pPr>
            <a:fld id="{C81DB7BA-A3FE-4191-9246-9B5A689D63A8}" type="slidenum">
              <a:rPr lang="en-US" altLang="zh-CN"/>
              <a:pPr>
                <a:defRPr/>
              </a:pPr>
              <a:t>‹#›</a:t>
            </a:fld>
            <a:endParaRPr lang="en-US" altLang="zh-CN"/>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pPr>
              <a:defRPr/>
            </a:pPr>
            <a:fld id="{C7004A96-E9D7-43E1-A664-71B4B6200B1F}" type="slidenum">
              <a:rPr lang="en-US" altLang="zh-CN"/>
              <a:pPr>
                <a:defRPr/>
              </a:pPr>
              <a:t>‹#›</a:t>
            </a:fld>
            <a:endParaRPr lang="en-US" altLang="zh-CN"/>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Slide Number Placeholder 5"/>
          <p:cNvSpPr>
            <a:spLocks noGrp="1"/>
          </p:cNvSpPr>
          <p:nvPr>
            <p:ph type="sldNum" sz="quarter" idx="10"/>
          </p:nvPr>
        </p:nvSpPr>
        <p:spPr/>
        <p:txBody>
          <a:bodyPr/>
          <a:lstStyle>
            <a:lvl1pPr>
              <a:defRPr/>
            </a:lvl1pPr>
          </a:lstStyle>
          <a:p>
            <a:pPr>
              <a:defRPr/>
            </a:pPr>
            <a:fld id="{916D5F34-8511-4170-BA1A-87D052EEAA4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775D1A6A-C807-44BE-9D2B-6989DCF12B41}" type="slidenum">
              <a:rPr lang="en-US" altLang="zh-CN"/>
              <a:pPr>
                <a:defRPr/>
              </a:pPr>
              <a:t>‹#›</a:t>
            </a:fld>
            <a:endParaRPr lang="en-US" altLang="zh-C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Slide Number Placeholder 5"/>
          <p:cNvSpPr>
            <a:spLocks noGrp="1"/>
          </p:cNvSpPr>
          <p:nvPr>
            <p:ph type="sldNum" sz="quarter" idx="10"/>
          </p:nvPr>
        </p:nvSpPr>
        <p:spPr/>
        <p:txBody>
          <a:bodyPr/>
          <a:lstStyle>
            <a:lvl1pPr>
              <a:defRPr/>
            </a:lvl1pPr>
          </a:lstStyle>
          <a:p>
            <a:pPr>
              <a:defRPr/>
            </a:pPr>
            <a:fld id="{DC02A004-803E-47D8-A919-B6781E59FD5B}" type="slidenum">
              <a:rPr lang="en-US" altLang="zh-CN"/>
              <a:pPr>
                <a:defRPr/>
              </a:pPr>
              <a:t>‹#›</a:t>
            </a:fld>
            <a:endParaRPr lang="en-US" altLang="zh-CN"/>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Slide Number Placeholder 5"/>
          <p:cNvSpPr>
            <a:spLocks noGrp="1"/>
          </p:cNvSpPr>
          <p:nvPr>
            <p:ph type="sldNum" sz="quarter" idx="10"/>
          </p:nvPr>
        </p:nvSpPr>
        <p:spPr/>
        <p:txBody>
          <a:bodyPr/>
          <a:lstStyle>
            <a:lvl1pPr>
              <a:defRPr/>
            </a:lvl1pPr>
          </a:lstStyle>
          <a:p>
            <a:pPr>
              <a:defRPr/>
            </a:pPr>
            <a:fld id="{13354482-3754-41F4-9532-DD47DFF55D04}" type="slidenum">
              <a:rPr lang="en-US" altLang="zh-CN"/>
              <a:pPr>
                <a:defRPr/>
              </a:pPr>
              <a:t>‹#›</a:t>
            </a:fld>
            <a:endParaRPr lang="en-US" altLang="zh-CN"/>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Slide Number Placeholder 5"/>
          <p:cNvSpPr>
            <a:spLocks noGrp="1"/>
          </p:cNvSpPr>
          <p:nvPr>
            <p:ph type="sldNum" sz="quarter" idx="10"/>
          </p:nvPr>
        </p:nvSpPr>
        <p:spPr/>
        <p:txBody>
          <a:bodyPr/>
          <a:lstStyle>
            <a:lvl1pPr>
              <a:defRPr/>
            </a:lvl1pPr>
          </a:lstStyle>
          <a:p>
            <a:pPr>
              <a:defRPr/>
            </a:pPr>
            <a:fld id="{0D485592-2465-45F7-9ACA-33861A53DD21}" type="slidenum">
              <a:rPr lang="en-US" altLang="zh-CN"/>
              <a:pPr>
                <a:defRPr/>
              </a:pPr>
              <a:t>‹#›</a:t>
            </a:fld>
            <a:endParaRPr lang="en-US" altLang="zh-CN"/>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CD49BDD3-6D52-4A6D-9642-3CF4A0AF6260}" type="slidenum">
              <a:rPr lang="en-US" altLang="zh-CN"/>
              <a:pPr>
                <a:defRPr/>
              </a:pPr>
              <a:t>‹#›</a:t>
            </a:fld>
            <a:endParaRPr lang="en-US" altLang="zh-CN"/>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5"/>
          <p:cNvSpPr>
            <a:spLocks noGrp="1"/>
          </p:cNvSpPr>
          <p:nvPr>
            <p:ph type="sldNum" sz="quarter" idx="10"/>
          </p:nvPr>
        </p:nvSpPr>
        <p:spPr/>
        <p:txBody>
          <a:bodyPr/>
          <a:lstStyle>
            <a:lvl1pPr>
              <a:defRPr/>
            </a:lvl1pPr>
          </a:lstStyle>
          <a:p>
            <a:pPr>
              <a:defRPr/>
            </a:pPr>
            <a:fld id="{4CC3A902-93B4-4EF8-8926-2B6EF0F63810}" type="slidenum">
              <a:rPr lang="en-US" altLang="zh-CN"/>
              <a:pPr>
                <a:defRPr/>
              </a:pPr>
              <a:t>‹#›</a:t>
            </a:fld>
            <a:endParaRPr lang="en-US" altLang="zh-CN"/>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5"/>
          <p:cNvSpPr>
            <a:spLocks noGrp="1"/>
          </p:cNvSpPr>
          <p:nvPr>
            <p:ph type="sldNum" sz="quarter" idx="10"/>
          </p:nvPr>
        </p:nvSpPr>
        <p:spPr/>
        <p:txBody>
          <a:bodyPr/>
          <a:lstStyle>
            <a:lvl1pPr>
              <a:defRPr/>
            </a:lvl1pPr>
          </a:lstStyle>
          <a:p>
            <a:pPr>
              <a:defRPr/>
            </a:pPr>
            <a:fld id="{1AE02308-1C6B-469E-A8DF-6D35C7A6FE37}" type="slidenum">
              <a:rPr lang="en-US" altLang="zh-CN"/>
              <a:pPr>
                <a:defRPr/>
              </a:pPr>
              <a:t>‹#›</a:t>
            </a:fld>
            <a:endParaRPr lang="en-US" altLang="zh-CN"/>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pPr>
              <a:defRPr/>
            </a:pPr>
            <a:fld id="{793C5AC5-6F79-436F-991B-DE89DB79E3DC}" type="slidenum">
              <a:rPr lang="en-US" altLang="zh-CN"/>
              <a:pPr>
                <a:defRPr/>
              </a:pPr>
              <a:t>‹#›</a:t>
            </a:fld>
            <a:endParaRPr lang="en-US" altLang="zh-CN"/>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1775" y="274638"/>
            <a:ext cx="2116138" cy="58801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200775" cy="58801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pPr>
              <a:defRPr/>
            </a:pPr>
            <a:fld id="{C498E1E9-0AFB-4F83-96D0-B6357A418FA7}" type="slidenum">
              <a:rPr lang="en-US" altLang="zh-CN"/>
              <a:pPr>
                <a:defRPr/>
              </a:pPr>
              <a:t>‹#›</a:t>
            </a:fld>
            <a:endParaRPr lang="en-US" altLang="zh-CN"/>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Slide Number Placeholder 6"/>
          <p:cNvSpPr>
            <a:spLocks noGrp="1"/>
          </p:cNvSpPr>
          <p:nvPr>
            <p:ph type="sldNum" sz="quarter" idx="10"/>
          </p:nvPr>
        </p:nvSpPr>
        <p:spPr/>
        <p:txBody>
          <a:bodyPr/>
          <a:lstStyle>
            <a:lvl1pPr>
              <a:defRPr/>
            </a:lvl1pPr>
          </a:lstStyle>
          <a:p>
            <a:pPr>
              <a:defRPr/>
            </a:pPr>
            <a:fld id="{576D2308-ED0F-4C61-9336-9BFCBA0783DF}" type="slidenum">
              <a:rPr lang="en-US" altLang="zh-CN"/>
              <a:pPr>
                <a:defRPr/>
              </a:pPr>
              <a:t>‹#›</a:t>
            </a:fld>
            <a:endParaRPr lang="en-US" altLang="zh-CN"/>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6"/>
          <p:cNvSpPr>
            <a:spLocks noGrp="1"/>
          </p:cNvSpPr>
          <p:nvPr>
            <p:ph type="sldNum" sz="quarter" idx="10"/>
          </p:nvPr>
        </p:nvSpPr>
        <p:spPr/>
        <p:txBody>
          <a:bodyPr/>
          <a:lstStyle>
            <a:lvl1pPr>
              <a:defRPr/>
            </a:lvl1pPr>
          </a:lstStyle>
          <a:p>
            <a:pPr>
              <a:defRPr/>
            </a:pPr>
            <a:fld id="{7463D274-ABBC-4C5C-A062-18D3906253E5}"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5"/>
          <p:cNvSpPr>
            <a:spLocks noGrp="1"/>
          </p:cNvSpPr>
          <p:nvPr>
            <p:ph type="sldNum" sz="quarter" idx="10"/>
          </p:nvPr>
        </p:nvSpPr>
        <p:spPr/>
        <p:txBody>
          <a:bodyPr/>
          <a:lstStyle>
            <a:lvl1pPr>
              <a:defRPr/>
            </a:lvl1pPr>
          </a:lstStyle>
          <a:p>
            <a:pPr>
              <a:defRPr/>
            </a:pPr>
            <a:fld id="{99046BA1-C1AC-4F10-982D-0331C8E94560}" type="slidenum">
              <a:rPr lang="en-US" altLang="zh-CN"/>
              <a:pPr>
                <a:defRPr/>
              </a:pPr>
              <a:t>‹#›</a:t>
            </a:fld>
            <a:endParaRPr lang="en-US" altLang="zh-CN"/>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Slide Number Placeholder 6"/>
          <p:cNvSpPr>
            <a:spLocks noGrp="1"/>
          </p:cNvSpPr>
          <p:nvPr>
            <p:ph type="sldNum" sz="quarter" idx="10"/>
          </p:nvPr>
        </p:nvSpPr>
        <p:spPr/>
        <p:txBody>
          <a:bodyPr/>
          <a:lstStyle>
            <a:lvl1pPr>
              <a:defRPr/>
            </a:lvl1pPr>
          </a:lstStyle>
          <a:p>
            <a:pPr>
              <a:defRPr/>
            </a:pPr>
            <a:fld id="{448C1470-587A-4CBE-861F-06E9F6A9A1E7}" type="slidenum">
              <a:rPr lang="en-US" altLang="zh-CN"/>
              <a:pPr>
                <a:defRPr/>
              </a:pPr>
              <a:t>‹#›</a:t>
            </a:fld>
            <a:endParaRPr lang="en-US" altLang="zh-CN"/>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Slide Number Placeholder 6"/>
          <p:cNvSpPr>
            <a:spLocks noGrp="1"/>
          </p:cNvSpPr>
          <p:nvPr>
            <p:ph type="sldNum" sz="quarter" idx="10"/>
          </p:nvPr>
        </p:nvSpPr>
        <p:spPr/>
        <p:txBody>
          <a:bodyPr/>
          <a:lstStyle>
            <a:lvl1pPr>
              <a:defRPr/>
            </a:lvl1pPr>
          </a:lstStyle>
          <a:p>
            <a:pPr>
              <a:defRPr/>
            </a:pPr>
            <a:fld id="{55BBDF8E-7F53-438E-8005-FCB07B53F4DA}" type="slidenum">
              <a:rPr lang="en-US" altLang="zh-CN"/>
              <a:pPr>
                <a:defRPr/>
              </a:pPr>
              <a:t>‹#›</a:t>
            </a:fld>
            <a:endParaRPr lang="en-US" altLang="zh-CN"/>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Slide Number Placeholder 6"/>
          <p:cNvSpPr>
            <a:spLocks noGrp="1"/>
          </p:cNvSpPr>
          <p:nvPr>
            <p:ph type="sldNum" sz="quarter" idx="10"/>
          </p:nvPr>
        </p:nvSpPr>
        <p:spPr/>
        <p:txBody>
          <a:bodyPr/>
          <a:lstStyle>
            <a:lvl1pPr>
              <a:defRPr/>
            </a:lvl1pPr>
          </a:lstStyle>
          <a:p>
            <a:pPr>
              <a:defRPr/>
            </a:pPr>
            <a:fld id="{74127574-949B-46BD-B013-D29A80D221D2}" type="slidenum">
              <a:rPr lang="en-US" altLang="zh-CN"/>
              <a:pPr>
                <a:defRPr/>
              </a:pPr>
              <a:t>‹#›</a:t>
            </a:fld>
            <a:endParaRPr lang="en-US" altLang="zh-CN"/>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Slide Number Placeholder 6"/>
          <p:cNvSpPr>
            <a:spLocks noGrp="1"/>
          </p:cNvSpPr>
          <p:nvPr>
            <p:ph type="sldNum" sz="quarter" idx="10"/>
          </p:nvPr>
        </p:nvSpPr>
        <p:spPr/>
        <p:txBody>
          <a:bodyPr/>
          <a:lstStyle>
            <a:lvl1pPr>
              <a:defRPr/>
            </a:lvl1pPr>
          </a:lstStyle>
          <a:p>
            <a:pPr>
              <a:defRPr/>
            </a:pPr>
            <a:fld id="{E6D964EE-75C2-4442-AC12-D2CDD4AE5B1A}" type="slidenum">
              <a:rPr lang="en-US" altLang="zh-CN"/>
              <a:pPr>
                <a:defRPr/>
              </a:pPr>
              <a:t>‹#›</a:t>
            </a:fld>
            <a:endParaRPr lang="en-US" altLang="zh-CN"/>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lide Number Placeholder 6"/>
          <p:cNvSpPr>
            <a:spLocks noGrp="1"/>
          </p:cNvSpPr>
          <p:nvPr>
            <p:ph type="sldNum" sz="quarter" idx="10"/>
          </p:nvPr>
        </p:nvSpPr>
        <p:spPr/>
        <p:txBody>
          <a:bodyPr/>
          <a:lstStyle>
            <a:lvl1pPr>
              <a:defRPr/>
            </a:lvl1pPr>
          </a:lstStyle>
          <a:p>
            <a:pPr>
              <a:defRPr/>
            </a:pPr>
            <a:fld id="{20FEE244-480A-4D7A-918A-74CAB4E9C902}" type="slidenum">
              <a:rPr lang="en-US" altLang="zh-CN"/>
              <a:pPr>
                <a:defRPr/>
              </a:pPr>
              <a:t>‹#›</a:t>
            </a:fld>
            <a:endParaRPr lang="en-US" altLang="zh-CN"/>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6"/>
          <p:cNvSpPr>
            <a:spLocks noGrp="1"/>
          </p:cNvSpPr>
          <p:nvPr>
            <p:ph type="sldNum" sz="quarter" idx="10"/>
          </p:nvPr>
        </p:nvSpPr>
        <p:spPr/>
        <p:txBody>
          <a:bodyPr/>
          <a:lstStyle>
            <a:lvl1pPr>
              <a:defRPr/>
            </a:lvl1pPr>
          </a:lstStyle>
          <a:p>
            <a:pPr>
              <a:defRPr/>
            </a:pPr>
            <a:fld id="{BD22D440-7110-4812-BC07-5BC2CC059CEB}" type="slidenum">
              <a:rPr lang="en-US" altLang="zh-CN"/>
              <a:pPr>
                <a:defRPr/>
              </a:pPr>
              <a:t>‹#›</a:t>
            </a:fld>
            <a:endParaRPr lang="en-US" altLang="zh-CN"/>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6"/>
          <p:cNvSpPr>
            <a:spLocks noGrp="1"/>
          </p:cNvSpPr>
          <p:nvPr>
            <p:ph type="sldNum" sz="quarter" idx="10"/>
          </p:nvPr>
        </p:nvSpPr>
        <p:spPr/>
        <p:txBody>
          <a:bodyPr/>
          <a:lstStyle>
            <a:lvl1pPr>
              <a:defRPr/>
            </a:lvl1pPr>
          </a:lstStyle>
          <a:p>
            <a:pPr>
              <a:defRPr/>
            </a:pPr>
            <a:fld id="{8DB345B3-4039-4A75-B102-C9631E805ABB}" type="slidenum">
              <a:rPr lang="en-US" altLang="zh-CN"/>
              <a:pPr>
                <a:defRPr/>
              </a:pPr>
              <a:t>‹#›</a:t>
            </a:fld>
            <a:endParaRPr lang="en-US" altLang="zh-CN"/>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6"/>
          <p:cNvSpPr>
            <a:spLocks noGrp="1"/>
          </p:cNvSpPr>
          <p:nvPr>
            <p:ph type="sldNum" sz="quarter" idx="10"/>
          </p:nvPr>
        </p:nvSpPr>
        <p:spPr/>
        <p:txBody>
          <a:bodyPr/>
          <a:lstStyle>
            <a:lvl1pPr>
              <a:defRPr/>
            </a:lvl1pPr>
          </a:lstStyle>
          <a:p>
            <a:pPr>
              <a:defRPr/>
            </a:pPr>
            <a:fld id="{852411B6-0557-4C62-953B-ED7BD649F2C9}" type="slidenum">
              <a:rPr lang="en-US" altLang="zh-CN"/>
              <a:pPr>
                <a:defRPr/>
              </a:pPr>
              <a:t>‹#›</a:t>
            </a:fld>
            <a:endParaRPr lang="en-US" altLang="zh-CN"/>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74638"/>
            <a:ext cx="21145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1912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6"/>
          <p:cNvSpPr>
            <a:spLocks noGrp="1"/>
          </p:cNvSpPr>
          <p:nvPr>
            <p:ph type="sldNum" sz="quarter" idx="10"/>
          </p:nvPr>
        </p:nvSpPr>
        <p:spPr/>
        <p:txBody>
          <a:bodyPr/>
          <a:lstStyle>
            <a:lvl1pPr>
              <a:defRPr/>
            </a:lvl1pPr>
          </a:lstStyle>
          <a:p>
            <a:pPr>
              <a:defRPr/>
            </a:pPr>
            <a:fld id="{66DF23F1-066B-45D5-9952-616043E78E27}" type="slidenum">
              <a:rPr lang="en-US" altLang="zh-CN"/>
              <a:pPr>
                <a:defRPr/>
              </a:pPr>
              <a:t>‹#›</a:t>
            </a:fld>
            <a:endParaRPr lang="en-US" altLang="zh-CN"/>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Slide Number Placeholder 5"/>
          <p:cNvSpPr>
            <a:spLocks noGrp="1"/>
          </p:cNvSpPr>
          <p:nvPr>
            <p:ph type="sldNum" sz="quarter" idx="10"/>
          </p:nvPr>
        </p:nvSpPr>
        <p:spPr/>
        <p:txBody>
          <a:bodyPr/>
          <a:lstStyle>
            <a:lvl1pPr>
              <a:defRPr/>
            </a:lvl1pPr>
          </a:lstStyle>
          <a:p>
            <a:pPr>
              <a:defRPr/>
            </a:pPr>
            <a:fld id="{B5B0C212-7574-4A77-9DD4-3FC285FEC80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5"/>
          <p:cNvSpPr>
            <a:spLocks noGrp="1"/>
          </p:cNvSpPr>
          <p:nvPr>
            <p:ph type="sldNum" sz="quarter" idx="10"/>
          </p:nvPr>
        </p:nvSpPr>
        <p:spPr/>
        <p:txBody>
          <a:bodyPr/>
          <a:lstStyle>
            <a:lvl1pPr>
              <a:defRPr/>
            </a:lvl1pPr>
          </a:lstStyle>
          <a:p>
            <a:pPr>
              <a:defRPr/>
            </a:pPr>
            <a:fld id="{8C847C75-3795-496C-898D-E86F02F8A144}" type="slidenum">
              <a:rPr lang="en-US" altLang="zh-CN"/>
              <a:pPr>
                <a:defRPr/>
              </a:pPr>
              <a:t>‹#›</a:t>
            </a:fld>
            <a:endParaRPr lang="en-US" altLang="zh-CN"/>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pPr>
              <a:defRPr/>
            </a:pPr>
            <a:fld id="{877210DE-CAD3-48D8-AC50-52F019671F6F}" type="slidenum">
              <a:rPr lang="en-US" altLang="zh-CN"/>
              <a:pPr>
                <a:defRPr/>
              </a:pPr>
              <a:t>‹#›</a:t>
            </a:fld>
            <a:endParaRPr lang="en-US" altLang="zh-CN"/>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Slide Number Placeholder 5"/>
          <p:cNvSpPr>
            <a:spLocks noGrp="1"/>
          </p:cNvSpPr>
          <p:nvPr>
            <p:ph type="sldNum" sz="quarter" idx="10"/>
          </p:nvPr>
        </p:nvSpPr>
        <p:spPr/>
        <p:txBody>
          <a:bodyPr/>
          <a:lstStyle>
            <a:lvl1pPr>
              <a:defRPr/>
            </a:lvl1pPr>
          </a:lstStyle>
          <a:p>
            <a:pPr>
              <a:defRPr/>
            </a:pPr>
            <a:fld id="{8ED99DE4-73BE-4211-B2B8-FD944F3678C0}" type="slidenum">
              <a:rPr lang="en-US" altLang="zh-CN"/>
              <a:pPr>
                <a:defRPr/>
              </a:pPr>
              <a:t>‹#›</a:t>
            </a:fld>
            <a:endParaRPr lang="en-US" altLang="zh-C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Slide Number Placeholder 5"/>
          <p:cNvSpPr>
            <a:spLocks noGrp="1"/>
          </p:cNvSpPr>
          <p:nvPr>
            <p:ph type="sldNum" sz="quarter" idx="10"/>
          </p:nvPr>
        </p:nvSpPr>
        <p:spPr/>
        <p:txBody>
          <a:bodyPr/>
          <a:lstStyle>
            <a:lvl1pPr>
              <a:defRPr/>
            </a:lvl1pPr>
          </a:lstStyle>
          <a:p>
            <a:pPr>
              <a:defRPr/>
            </a:pPr>
            <a:fld id="{A72DCB55-4337-4E6D-AACD-0F2C4CADC784}" type="slidenum">
              <a:rPr lang="en-US" altLang="zh-CN"/>
              <a:pPr>
                <a:defRPr/>
              </a:pPr>
              <a:t>‹#›</a:t>
            </a:fld>
            <a:endParaRPr lang="en-US" altLang="zh-CN"/>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Slide Number Placeholder 5"/>
          <p:cNvSpPr>
            <a:spLocks noGrp="1"/>
          </p:cNvSpPr>
          <p:nvPr>
            <p:ph type="sldNum" sz="quarter" idx="10"/>
          </p:nvPr>
        </p:nvSpPr>
        <p:spPr/>
        <p:txBody>
          <a:bodyPr/>
          <a:lstStyle>
            <a:lvl1pPr>
              <a:defRPr/>
            </a:lvl1pPr>
          </a:lstStyle>
          <a:p>
            <a:pPr>
              <a:defRPr/>
            </a:pPr>
            <a:fld id="{5F819CBD-1961-4425-B472-2BDECEC070E3}" type="slidenum">
              <a:rPr lang="en-US" altLang="zh-CN"/>
              <a:pPr>
                <a:defRPr/>
              </a:pPr>
              <a:t>‹#›</a:t>
            </a:fld>
            <a:endParaRPr lang="en-US" altLang="zh-CN"/>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Slide Number Placeholder 5"/>
          <p:cNvSpPr>
            <a:spLocks noGrp="1"/>
          </p:cNvSpPr>
          <p:nvPr>
            <p:ph type="sldNum" sz="quarter" idx="10"/>
          </p:nvPr>
        </p:nvSpPr>
        <p:spPr/>
        <p:txBody>
          <a:bodyPr/>
          <a:lstStyle>
            <a:lvl1pPr>
              <a:defRPr/>
            </a:lvl1pPr>
          </a:lstStyle>
          <a:p>
            <a:pPr>
              <a:defRPr/>
            </a:pPr>
            <a:fld id="{4E5EE953-3C5F-41D9-91AC-AE76497306CC}" type="slidenum">
              <a:rPr lang="en-US" altLang="zh-CN"/>
              <a:pPr>
                <a:defRPr/>
              </a:pPr>
              <a:t>‹#›</a:t>
            </a:fld>
            <a:endParaRPr lang="en-US" altLang="zh-CN"/>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BD13AFCE-612A-49EE-B38F-F8F02B209D48}" type="slidenum">
              <a:rPr lang="en-US" altLang="zh-CN"/>
              <a:pPr>
                <a:defRPr/>
              </a:pPr>
              <a:t>‹#›</a:t>
            </a:fld>
            <a:endParaRPr lang="en-US" altLang="zh-CN"/>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5"/>
          <p:cNvSpPr>
            <a:spLocks noGrp="1"/>
          </p:cNvSpPr>
          <p:nvPr>
            <p:ph type="sldNum" sz="quarter" idx="10"/>
          </p:nvPr>
        </p:nvSpPr>
        <p:spPr/>
        <p:txBody>
          <a:bodyPr/>
          <a:lstStyle>
            <a:lvl1pPr>
              <a:defRPr/>
            </a:lvl1pPr>
          </a:lstStyle>
          <a:p>
            <a:pPr>
              <a:defRPr/>
            </a:pPr>
            <a:fld id="{9B49375D-16FC-479B-8639-598D266EAD83}" type="slidenum">
              <a:rPr lang="en-US" altLang="zh-CN"/>
              <a:pPr>
                <a:defRPr/>
              </a:pPr>
              <a:t>‹#›</a:t>
            </a:fld>
            <a:endParaRPr lang="en-US" altLang="zh-CN"/>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5"/>
          <p:cNvSpPr>
            <a:spLocks noGrp="1"/>
          </p:cNvSpPr>
          <p:nvPr>
            <p:ph type="sldNum" sz="quarter" idx="10"/>
          </p:nvPr>
        </p:nvSpPr>
        <p:spPr/>
        <p:txBody>
          <a:bodyPr/>
          <a:lstStyle>
            <a:lvl1pPr>
              <a:defRPr/>
            </a:lvl1pPr>
          </a:lstStyle>
          <a:p>
            <a:pPr>
              <a:defRPr/>
            </a:pPr>
            <a:fld id="{6F2A3489-ECFD-4334-BEA8-FB5B5B53A2CC}" type="slidenum">
              <a:rPr lang="en-US" altLang="zh-CN"/>
              <a:pPr>
                <a:defRPr/>
              </a:pPr>
              <a:t>‹#›</a:t>
            </a:fld>
            <a:endParaRPr lang="en-US" altLang="zh-CN"/>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pPr>
              <a:defRPr/>
            </a:pPr>
            <a:fld id="{B1AC2C13-D2A9-4FCC-96C1-17BD35D52F7C}" type="slidenum">
              <a:rPr lang="en-US" altLang="zh-CN"/>
              <a:pPr>
                <a:defRPr/>
              </a:pPr>
              <a:t>‹#›</a:t>
            </a:fld>
            <a:endParaRPr lang="en-US" altLang="zh-CN"/>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274638"/>
            <a:ext cx="21145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274638"/>
            <a:ext cx="61912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5"/>
          <p:cNvSpPr>
            <a:spLocks noGrp="1"/>
          </p:cNvSpPr>
          <p:nvPr>
            <p:ph type="sldNum" sz="quarter" idx="10"/>
          </p:nvPr>
        </p:nvSpPr>
        <p:spPr/>
        <p:txBody>
          <a:bodyPr/>
          <a:lstStyle>
            <a:lvl1pPr>
              <a:defRPr/>
            </a:lvl1pPr>
          </a:lstStyle>
          <a:p>
            <a:pPr>
              <a:defRPr/>
            </a:pPr>
            <a:fld id="{401C49B9-EF3F-459A-BE34-1A3BCB0613A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image" Target="../media/image1.jpe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5.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image" Target="../media/image6.png"/><Relationship Id="rId2" Type="http://schemas.openxmlformats.org/officeDocument/2006/relationships/slideLayout" Target="../slideLayouts/slideLayout46.xml"/><Relationship Id="rId16" Type="http://schemas.openxmlformats.org/officeDocument/2006/relationships/image" Target="../media/image3.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4.jpe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6" descr="logo.png"/>
          <p:cNvPicPr>
            <a:picLocks noChangeAspect="1"/>
          </p:cNvPicPr>
          <p:nvPr/>
        </p:nvPicPr>
        <p:blipFill>
          <a:blip r:embed="rId13"/>
          <a:srcRect/>
          <a:stretch>
            <a:fillRect/>
          </a:stretch>
        </p:blipFill>
        <p:spPr bwMode="auto">
          <a:xfrm>
            <a:off x="8091488" y="6324600"/>
            <a:ext cx="923925" cy="352425"/>
          </a:xfrm>
          <a:prstGeom prst="rect">
            <a:avLst/>
          </a:prstGeom>
          <a:noFill/>
          <a:ln w="9525">
            <a:noFill/>
            <a:miter lim="800000"/>
            <a:headEnd/>
            <a:tailEnd/>
          </a:ln>
        </p:spPr>
      </p:pic>
      <p:sp>
        <p:nvSpPr>
          <p:cNvPr id="8" name="Text Box 6"/>
          <p:cNvSpPr txBox="1">
            <a:spLocks noChangeArrowheads="1"/>
          </p:cNvSpPr>
          <p:nvPr/>
        </p:nvSpPr>
        <p:spPr bwMode="auto">
          <a:xfrm>
            <a:off x="160338" y="6400800"/>
            <a:ext cx="3116262" cy="214313"/>
          </a:xfrm>
          <a:prstGeom prst="rect">
            <a:avLst/>
          </a:prstGeom>
          <a:noFill/>
          <a:ln w="12700" algn="ctr">
            <a:noFill/>
            <a:miter lim="800000"/>
            <a:headEnd/>
            <a:tailEnd/>
          </a:ln>
          <a:effectLst/>
        </p:spPr>
        <p:txBody>
          <a:bodyPr>
            <a:spAutoFit/>
          </a:bodyPr>
          <a:lstStyle/>
          <a:p>
            <a:pPr eaLnBrk="0" hangingPunct="0">
              <a:lnSpc>
                <a:spcPct val="90000"/>
              </a:lnSpc>
              <a:spcBef>
                <a:spcPct val="20000"/>
              </a:spcBef>
              <a:defRPr/>
            </a:pPr>
            <a:r>
              <a:rPr lang="en-US" altLang="zh-CN" sz="900">
                <a:solidFill>
                  <a:srgbClr val="008A52"/>
                </a:solidFill>
              </a:rPr>
              <a:t>© Copyright IBM Corp. 2013.  </a:t>
            </a:r>
          </a:p>
        </p:txBody>
      </p:sp>
      <p:pic>
        <p:nvPicPr>
          <p:cNvPr id="1028" name="Picture 31" descr="DB2_title_revised"/>
          <p:cNvPicPr>
            <a:picLocks noChangeAspect="1" noChangeArrowheads="1"/>
          </p:cNvPicPr>
          <p:nvPr/>
        </p:nvPicPr>
        <p:blipFill>
          <a:blip r:embed="rId14"/>
          <a:srcRect/>
          <a:stretch>
            <a:fillRect/>
          </a:stretch>
        </p:blipFill>
        <p:spPr bwMode="gray">
          <a:xfrm>
            <a:off x="304800" y="985838"/>
            <a:ext cx="8610600" cy="163512"/>
          </a:xfrm>
          <a:prstGeom prst="rect">
            <a:avLst/>
          </a:prstGeom>
          <a:noFill/>
          <a:ln w="9525">
            <a:noFill/>
            <a:miter lim="800000"/>
            <a:headEnd/>
            <a:tailEnd/>
          </a:ln>
        </p:spPr>
      </p:pic>
      <p:sp>
        <p:nvSpPr>
          <p:cNvPr id="1029" name="Title Placeholder 1"/>
          <p:cNvSpPr>
            <a:spLocks noGrp="1"/>
          </p:cNvSpPr>
          <p:nvPr>
            <p:ph type="title"/>
          </p:nvPr>
        </p:nvSpPr>
        <p:spPr bwMode="auto">
          <a:xfrm>
            <a:off x="2286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0"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 name="Slide Number Placeholder 5"/>
          <p:cNvSpPr>
            <a:spLocks noGrp="1"/>
          </p:cNvSpPr>
          <p:nvPr>
            <p:ph type="sldNum" sz="quarter" idx="4"/>
          </p:nvPr>
        </p:nvSpPr>
        <p:spPr>
          <a:xfrm>
            <a:off x="2590800" y="6416675"/>
            <a:ext cx="2133600" cy="365125"/>
          </a:xfrm>
          <a:prstGeom prst="rect">
            <a:avLst/>
          </a:prstGeom>
        </p:spPr>
        <p:txBody>
          <a:bodyPr vert="horz" wrap="square" lIns="91440" tIns="45720" rIns="91440" bIns="45720" numCol="1" anchor="t" anchorCtr="0" compatLnSpc="1">
            <a:prstTxWarp prst="textNoShape">
              <a:avLst/>
            </a:prstTxWarp>
          </a:bodyPr>
          <a:lstStyle>
            <a:lvl1pPr algn="r">
              <a:lnSpc>
                <a:spcPct val="100000"/>
              </a:lnSpc>
              <a:defRPr sz="1000">
                <a:solidFill>
                  <a:schemeClr val="tx1"/>
                </a:solidFill>
                <a:ea typeface="宋体" pitchFamily="2" charset="-122"/>
              </a:defRPr>
            </a:lvl1pPr>
          </a:lstStyle>
          <a:p>
            <a:pPr>
              <a:defRPr/>
            </a:pPr>
            <a:fld id="{0C57B74C-D400-4CDF-9D94-B59A1FBB84F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12" r:id="rId1"/>
    <p:sldLayoutId id="2147483811" r:id="rId2"/>
    <p:sldLayoutId id="2147483810" r:id="rId3"/>
    <p:sldLayoutId id="2147483809" r:id="rId4"/>
    <p:sldLayoutId id="2147483808" r:id="rId5"/>
    <p:sldLayoutId id="2147483807" r:id="rId6"/>
    <p:sldLayoutId id="2147483806" r:id="rId7"/>
    <p:sldLayoutId id="2147483805" r:id="rId8"/>
    <p:sldLayoutId id="2147483804" r:id="rId9"/>
    <p:sldLayoutId id="2147483803" r:id="rId10"/>
    <p:sldLayoutId id="2147483802" r:id="rId11"/>
  </p:sldLayoutIdLst>
  <p:hf hdr="0" ftr="0" dt="0"/>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charset="0"/>
          <a:cs typeface="Arial" charset="0"/>
        </a:defRPr>
      </a:lvl2pPr>
      <a:lvl3pPr algn="l" rtl="0" eaLnBrk="0" fontAlgn="base" hangingPunct="0">
        <a:spcBef>
          <a:spcPct val="0"/>
        </a:spcBef>
        <a:spcAft>
          <a:spcPct val="0"/>
        </a:spcAft>
        <a:defRPr sz="4000">
          <a:solidFill>
            <a:schemeClr val="tx1"/>
          </a:solidFill>
          <a:latin typeface="Arial" charset="0"/>
          <a:cs typeface="Arial" charset="0"/>
        </a:defRPr>
      </a:lvl3pPr>
      <a:lvl4pPr algn="l" rtl="0" eaLnBrk="0" fontAlgn="base" hangingPunct="0">
        <a:spcBef>
          <a:spcPct val="0"/>
        </a:spcBef>
        <a:spcAft>
          <a:spcPct val="0"/>
        </a:spcAft>
        <a:defRPr sz="4000">
          <a:solidFill>
            <a:schemeClr val="tx1"/>
          </a:solidFill>
          <a:latin typeface="Arial" charset="0"/>
          <a:cs typeface="Arial" charset="0"/>
        </a:defRPr>
      </a:lvl4pPr>
      <a:lvl5pPr algn="l" rtl="0" eaLnBrk="0" fontAlgn="base" hangingPunct="0">
        <a:spcBef>
          <a:spcPct val="0"/>
        </a:spcBef>
        <a:spcAft>
          <a:spcPct val="0"/>
        </a:spcAft>
        <a:defRPr sz="4000">
          <a:solidFill>
            <a:schemeClr val="tx1"/>
          </a:solidFill>
          <a:latin typeface="Arial" charset="0"/>
          <a:cs typeface="Arial" charset="0"/>
        </a:defRPr>
      </a:lvl5pPr>
      <a:lvl6pPr marL="457200" algn="l" rtl="0" eaLnBrk="0" fontAlgn="base" hangingPunct="0">
        <a:spcBef>
          <a:spcPct val="0"/>
        </a:spcBef>
        <a:spcAft>
          <a:spcPct val="0"/>
        </a:spcAft>
        <a:defRPr sz="4000">
          <a:solidFill>
            <a:schemeClr val="tx1"/>
          </a:solidFill>
          <a:latin typeface="Arial" charset="0"/>
          <a:cs typeface="Arial" charset="0"/>
        </a:defRPr>
      </a:lvl6pPr>
      <a:lvl7pPr marL="914400" algn="l" rtl="0" eaLnBrk="0" fontAlgn="base" hangingPunct="0">
        <a:spcBef>
          <a:spcPct val="0"/>
        </a:spcBef>
        <a:spcAft>
          <a:spcPct val="0"/>
        </a:spcAft>
        <a:defRPr sz="4000">
          <a:solidFill>
            <a:schemeClr val="tx1"/>
          </a:solidFill>
          <a:latin typeface="Arial" charset="0"/>
          <a:cs typeface="Arial" charset="0"/>
        </a:defRPr>
      </a:lvl7pPr>
      <a:lvl8pPr marL="1371600" algn="l" rtl="0" eaLnBrk="0" fontAlgn="base" hangingPunct="0">
        <a:spcBef>
          <a:spcPct val="0"/>
        </a:spcBef>
        <a:spcAft>
          <a:spcPct val="0"/>
        </a:spcAft>
        <a:defRPr sz="4000">
          <a:solidFill>
            <a:schemeClr val="tx1"/>
          </a:solidFill>
          <a:latin typeface="Arial" charset="0"/>
          <a:cs typeface="Arial" charset="0"/>
        </a:defRPr>
      </a:lvl8pPr>
      <a:lvl9pPr marL="1828800" algn="l" rtl="0" eaLnBrk="0" fontAlgn="base" hangingPunct="0">
        <a:spcBef>
          <a:spcPct val="0"/>
        </a:spcBef>
        <a:spcAft>
          <a:spcPct val="0"/>
        </a:spcAft>
        <a:defRPr sz="40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cs typeface="+mn-cs"/>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cs typeface="+mn-cs"/>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cs typeface="+mn-cs"/>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1618" name="Picture 6" descr="logo.png"/>
          <p:cNvPicPr>
            <a:picLocks noChangeAspect="1"/>
          </p:cNvPicPr>
          <p:nvPr/>
        </p:nvPicPr>
        <p:blipFill>
          <a:blip r:embed="rId13"/>
          <a:srcRect/>
          <a:stretch>
            <a:fillRect/>
          </a:stretch>
        </p:blipFill>
        <p:spPr bwMode="auto">
          <a:xfrm>
            <a:off x="8091488" y="6324600"/>
            <a:ext cx="923925" cy="352425"/>
          </a:xfrm>
          <a:prstGeom prst="rect">
            <a:avLst/>
          </a:prstGeom>
          <a:noFill/>
          <a:ln w="9525">
            <a:noFill/>
            <a:miter lim="800000"/>
            <a:headEnd/>
            <a:tailEnd/>
          </a:ln>
        </p:spPr>
      </p:pic>
      <p:sp>
        <p:nvSpPr>
          <p:cNvPr id="8" name="Text Box 6"/>
          <p:cNvSpPr txBox="1">
            <a:spLocks noChangeArrowheads="1"/>
          </p:cNvSpPr>
          <p:nvPr/>
        </p:nvSpPr>
        <p:spPr bwMode="auto">
          <a:xfrm>
            <a:off x="160338" y="6400800"/>
            <a:ext cx="3116262" cy="214313"/>
          </a:xfrm>
          <a:prstGeom prst="rect">
            <a:avLst/>
          </a:prstGeom>
          <a:noFill/>
          <a:ln w="12700" algn="ctr">
            <a:noFill/>
            <a:miter lim="800000"/>
            <a:headEnd/>
            <a:tailEnd/>
          </a:ln>
          <a:effectLst/>
        </p:spPr>
        <p:txBody>
          <a:bodyPr>
            <a:spAutoFit/>
          </a:bodyPr>
          <a:lstStyle/>
          <a:p>
            <a:pPr eaLnBrk="0" hangingPunct="0">
              <a:lnSpc>
                <a:spcPct val="90000"/>
              </a:lnSpc>
              <a:spcBef>
                <a:spcPct val="20000"/>
              </a:spcBef>
              <a:defRPr/>
            </a:pPr>
            <a:r>
              <a:rPr lang="en-US" altLang="zh-CN" sz="900">
                <a:solidFill>
                  <a:srgbClr val="008A52"/>
                </a:solidFill>
              </a:rPr>
              <a:t>© Copyright IBM Corp. 2013.  </a:t>
            </a:r>
          </a:p>
        </p:txBody>
      </p:sp>
      <p:pic>
        <p:nvPicPr>
          <p:cNvPr id="111620" name="Picture 31" descr="DB2_title_revised"/>
          <p:cNvPicPr>
            <a:picLocks noChangeAspect="1" noChangeArrowheads="1"/>
          </p:cNvPicPr>
          <p:nvPr/>
        </p:nvPicPr>
        <p:blipFill>
          <a:blip r:embed="rId14"/>
          <a:srcRect/>
          <a:stretch>
            <a:fillRect/>
          </a:stretch>
        </p:blipFill>
        <p:spPr bwMode="gray">
          <a:xfrm>
            <a:off x="304800" y="985838"/>
            <a:ext cx="8610600" cy="163512"/>
          </a:xfrm>
          <a:prstGeom prst="rect">
            <a:avLst/>
          </a:prstGeom>
          <a:noFill/>
          <a:ln w="9525">
            <a:noFill/>
            <a:miter lim="800000"/>
            <a:headEnd/>
            <a:tailEnd/>
          </a:ln>
        </p:spPr>
      </p:pic>
      <p:sp>
        <p:nvSpPr>
          <p:cNvPr id="111621" name="Title Placeholder 1"/>
          <p:cNvSpPr>
            <a:spLocks noGrp="1"/>
          </p:cNvSpPr>
          <p:nvPr>
            <p:ph type="title"/>
          </p:nvPr>
        </p:nvSpPr>
        <p:spPr bwMode="auto">
          <a:xfrm>
            <a:off x="2286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11622"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lnSpc>
                <a:spcPct val="100000"/>
              </a:lnSpc>
              <a:defRPr sz="1800">
                <a:solidFill>
                  <a:schemeClr val="tx1"/>
                </a:solidFill>
                <a:ea typeface="宋体" pitchFamily="2" charset="-122"/>
              </a:defRPr>
            </a:lvl1pPr>
          </a:lstStyle>
          <a:p>
            <a:pPr>
              <a:defRPr/>
            </a:pPr>
            <a:endParaRPr lang="zh-CN" altLang="zh-CN"/>
          </a:p>
        </p:txBody>
      </p:sp>
      <p:sp>
        <p:nvSpPr>
          <p:cNvPr id="9" name="Slide Number Placeholder 5"/>
          <p:cNvSpPr>
            <a:spLocks noGrp="1"/>
          </p:cNvSpPr>
          <p:nvPr>
            <p:ph type="sldNum" sz="quarter" idx="4"/>
          </p:nvPr>
        </p:nvSpPr>
        <p:spPr>
          <a:xfrm>
            <a:off x="2590800" y="6324600"/>
            <a:ext cx="2133600" cy="365125"/>
          </a:xfrm>
          <a:prstGeom prst="rect">
            <a:avLst/>
          </a:prstGeom>
        </p:spPr>
        <p:txBody>
          <a:bodyPr vert="horz" wrap="square" lIns="91440" tIns="45720" rIns="91440" bIns="45720" numCol="1" anchor="t" anchorCtr="0" compatLnSpc="1">
            <a:prstTxWarp prst="textNoShape">
              <a:avLst/>
            </a:prstTxWarp>
          </a:bodyPr>
          <a:lstStyle>
            <a:lvl1pPr algn="r">
              <a:lnSpc>
                <a:spcPct val="100000"/>
              </a:lnSpc>
              <a:defRPr sz="1800">
                <a:solidFill>
                  <a:schemeClr val="tx1"/>
                </a:solidFill>
                <a:ea typeface="宋体" pitchFamily="2" charset="-122"/>
              </a:defRPr>
            </a:lvl1pPr>
          </a:lstStyle>
          <a:p>
            <a:pPr>
              <a:defRPr/>
            </a:pPr>
            <a:fld id="{F10979B3-4DAC-4345-8F0F-C79309DE6C2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1" r:id="rId1"/>
    <p:sldLayoutId id="2147483910" r:id="rId2"/>
    <p:sldLayoutId id="2147483909" r:id="rId3"/>
    <p:sldLayoutId id="2147483908" r:id="rId4"/>
    <p:sldLayoutId id="2147483907" r:id="rId5"/>
    <p:sldLayoutId id="2147483906" r:id="rId6"/>
    <p:sldLayoutId id="2147483905" r:id="rId7"/>
    <p:sldLayoutId id="2147483904" r:id="rId8"/>
    <p:sldLayoutId id="2147483903" r:id="rId9"/>
    <p:sldLayoutId id="2147483902" r:id="rId10"/>
    <p:sldLayoutId id="2147483901" r:id="rId11"/>
  </p:sldLayoutIdLst>
  <p:hf hdr="0" ftr="0" dt="0"/>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charset="0"/>
          <a:cs typeface="Arial" charset="0"/>
        </a:defRPr>
      </a:lvl2pPr>
      <a:lvl3pPr algn="l" rtl="0" eaLnBrk="0" fontAlgn="base" hangingPunct="0">
        <a:spcBef>
          <a:spcPct val="0"/>
        </a:spcBef>
        <a:spcAft>
          <a:spcPct val="0"/>
        </a:spcAft>
        <a:defRPr sz="4000">
          <a:solidFill>
            <a:schemeClr val="tx1"/>
          </a:solidFill>
          <a:latin typeface="Arial" charset="0"/>
          <a:cs typeface="Arial" charset="0"/>
        </a:defRPr>
      </a:lvl3pPr>
      <a:lvl4pPr algn="l" rtl="0" eaLnBrk="0" fontAlgn="base" hangingPunct="0">
        <a:spcBef>
          <a:spcPct val="0"/>
        </a:spcBef>
        <a:spcAft>
          <a:spcPct val="0"/>
        </a:spcAft>
        <a:defRPr sz="4000">
          <a:solidFill>
            <a:schemeClr val="tx1"/>
          </a:solidFill>
          <a:latin typeface="Arial" charset="0"/>
          <a:cs typeface="Arial" charset="0"/>
        </a:defRPr>
      </a:lvl4pPr>
      <a:lvl5pPr algn="l" rtl="0" eaLnBrk="0" fontAlgn="base" hangingPunct="0">
        <a:spcBef>
          <a:spcPct val="0"/>
        </a:spcBef>
        <a:spcAft>
          <a:spcPct val="0"/>
        </a:spcAft>
        <a:defRPr sz="4000">
          <a:solidFill>
            <a:schemeClr val="tx1"/>
          </a:solidFill>
          <a:latin typeface="Arial" charset="0"/>
          <a:cs typeface="Arial" charset="0"/>
        </a:defRPr>
      </a:lvl5pPr>
      <a:lvl6pPr marL="457200" algn="l" rtl="0" eaLnBrk="0" fontAlgn="base" hangingPunct="0">
        <a:spcBef>
          <a:spcPct val="0"/>
        </a:spcBef>
        <a:spcAft>
          <a:spcPct val="0"/>
        </a:spcAft>
        <a:defRPr sz="4000">
          <a:solidFill>
            <a:schemeClr val="tx1"/>
          </a:solidFill>
          <a:latin typeface="Arial" charset="0"/>
          <a:cs typeface="Arial" charset="0"/>
        </a:defRPr>
      </a:lvl6pPr>
      <a:lvl7pPr marL="914400" algn="l" rtl="0" eaLnBrk="0" fontAlgn="base" hangingPunct="0">
        <a:spcBef>
          <a:spcPct val="0"/>
        </a:spcBef>
        <a:spcAft>
          <a:spcPct val="0"/>
        </a:spcAft>
        <a:defRPr sz="4000">
          <a:solidFill>
            <a:schemeClr val="tx1"/>
          </a:solidFill>
          <a:latin typeface="Arial" charset="0"/>
          <a:cs typeface="Arial" charset="0"/>
        </a:defRPr>
      </a:lvl7pPr>
      <a:lvl8pPr marL="1371600" algn="l" rtl="0" eaLnBrk="0" fontAlgn="base" hangingPunct="0">
        <a:spcBef>
          <a:spcPct val="0"/>
        </a:spcBef>
        <a:spcAft>
          <a:spcPct val="0"/>
        </a:spcAft>
        <a:defRPr sz="4000">
          <a:solidFill>
            <a:schemeClr val="tx1"/>
          </a:solidFill>
          <a:latin typeface="Arial" charset="0"/>
          <a:cs typeface="Arial" charset="0"/>
        </a:defRPr>
      </a:lvl8pPr>
      <a:lvl9pPr marL="1828800" algn="l" rtl="0" eaLnBrk="0" fontAlgn="base" hangingPunct="0">
        <a:spcBef>
          <a:spcPct val="0"/>
        </a:spcBef>
        <a:spcAft>
          <a:spcPct val="0"/>
        </a:spcAft>
        <a:defRPr sz="40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cs typeface="+mn-cs"/>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cs typeface="+mn-cs"/>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cs typeface="+mn-cs"/>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3906" name="Picture 6" descr="logo.png"/>
          <p:cNvPicPr>
            <a:picLocks noChangeAspect="1"/>
          </p:cNvPicPr>
          <p:nvPr/>
        </p:nvPicPr>
        <p:blipFill>
          <a:blip r:embed="rId13"/>
          <a:srcRect/>
          <a:stretch>
            <a:fillRect/>
          </a:stretch>
        </p:blipFill>
        <p:spPr bwMode="auto">
          <a:xfrm>
            <a:off x="8091488" y="6324600"/>
            <a:ext cx="923925" cy="352425"/>
          </a:xfrm>
          <a:prstGeom prst="rect">
            <a:avLst/>
          </a:prstGeom>
          <a:noFill/>
          <a:ln w="9525">
            <a:noFill/>
            <a:miter lim="800000"/>
            <a:headEnd/>
            <a:tailEnd/>
          </a:ln>
        </p:spPr>
      </p:pic>
      <p:sp>
        <p:nvSpPr>
          <p:cNvPr id="8" name="Text Box 6"/>
          <p:cNvSpPr txBox="1">
            <a:spLocks noChangeArrowheads="1"/>
          </p:cNvSpPr>
          <p:nvPr/>
        </p:nvSpPr>
        <p:spPr bwMode="auto">
          <a:xfrm>
            <a:off x="160338" y="6400800"/>
            <a:ext cx="3116262" cy="214313"/>
          </a:xfrm>
          <a:prstGeom prst="rect">
            <a:avLst/>
          </a:prstGeom>
          <a:noFill/>
          <a:ln w="12700" algn="ctr">
            <a:noFill/>
            <a:miter lim="800000"/>
            <a:headEnd/>
            <a:tailEnd/>
          </a:ln>
          <a:effectLst/>
        </p:spPr>
        <p:txBody>
          <a:bodyPr>
            <a:spAutoFit/>
          </a:bodyPr>
          <a:lstStyle/>
          <a:p>
            <a:pPr eaLnBrk="0" hangingPunct="0">
              <a:lnSpc>
                <a:spcPct val="90000"/>
              </a:lnSpc>
              <a:spcBef>
                <a:spcPct val="20000"/>
              </a:spcBef>
              <a:defRPr/>
            </a:pPr>
            <a:r>
              <a:rPr lang="en-US" altLang="zh-CN" sz="900">
                <a:solidFill>
                  <a:srgbClr val="008A52"/>
                </a:solidFill>
              </a:rPr>
              <a:t>© Copyright IBM Corp. 2013.  </a:t>
            </a:r>
          </a:p>
        </p:txBody>
      </p:sp>
      <p:pic>
        <p:nvPicPr>
          <p:cNvPr id="123908" name="Picture 31" descr="DB2_title_revised"/>
          <p:cNvPicPr>
            <a:picLocks noChangeAspect="1" noChangeArrowheads="1"/>
          </p:cNvPicPr>
          <p:nvPr/>
        </p:nvPicPr>
        <p:blipFill>
          <a:blip r:embed="rId14"/>
          <a:srcRect/>
          <a:stretch>
            <a:fillRect/>
          </a:stretch>
        </p:blipFill>
        <p:spPr bwMode="gray">
          <a:xfrm>
            <a:off x="304800" y="985838"/>
            <a:ext cx="8610600" cy="163512"/>
          </a:xfrm>
          <a:prstGeom prst="rect">
            <a:avLst/>
          </a:prstGeom>
          <a:noFill/>
          <a:ln w="9525">
            <a:noFill/>
            <a:miter lim="800000"/>
            <a:headEnd/>
            <a:tailEnd/>
          </a:ln>
        </p:spPr>
      </p:pic>
      <p:graphicFrame>
        <p:nvGraphicFramePr>
          <p:cNvPr id="7" name="Table 2"/>
          <p:cNvGraphicFramePr>
            <a:graphicFrameLocks noGrp="1"/>
          </p:cNvGraphicFramePr>
          <p:nvPr/>
        </p:nvGraphicFramePr>
        <p:xfrm>
          <a:off x="1600200" y="2438400"/>
          <a:ext cx="6096000" cy="1857375"/>
        </p:xfrm>
        <a:graphic>
          <a:graphicData uri="http://schemas.openxmlformats.org/drawingml/2006/table">
            <a:tbl>
              <a:tblPr/>
              <a:tblGrid>
                <a:gridCol w="3048000"/>
                <a:gridCol w="30480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rgbClr val="FFFFFF"/>
                        </a:solidFill>
                        <a:effectLst/>
                        <a:latin typeface="Arial" charset="0"/>
                        <a:ea typeface="宋体" pitchFamily="2" charset="-122"/>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rgbClr val="FFFFFF"/>
                        </a:solidFill>
                        <a:effectLst/>
                        <a:latin typeface="Arial" charset="0"/>
                        <a:ea typeface="宋体" pitchFamily="2" charset="-122"/>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BBB59"/>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Arial" charset="0"/>
                        <a:ea typeface="宋体" pitchFamily="2" charset="-122"/>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Arial" charset="0"/>
                        <a:ea typeface="宋体" pitchFamily="2" charset="-122"/>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Arial" charset="0"/>
                        <a:ea typeface="宋体" pitchFamily="2" charset="-122"/>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Arial" charset="0"/>
                        <a:ea typeface="宋体" pitchFamily="2" charset="-122"/>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Arial" charset="0"/>
                        <a:ea typeface="宋体" pitchFamily="2" charset="-122"/>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Arial" charset="0"/>
                        <a:ea typeface="宋体" pitchFamily="2" charset="-122"/>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E7D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Arial" charset="0"/>
                        <a:ea typeface="宋体" pitchFamily="2" charset="-122"/>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Arial" charset="0"/>
                        <a:ea typeface="宋体" pitchFamily="2" charset="-122"/>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F3EA"/>
                    </a:solidFill>
                  </a:tcPr>
                </a:tc>
              </a:tr>
            </a:tbl>
          </a:graphicData>
        </a:graphic>
      </p:graphicFrame>
      <p:sp>
        <p:nvSpPr>
          <p:cNvPr id="123929" name="Title Placeholder 1"/>
          <p:cNvSpPr>
            <a:spLocks noGrp="1"/>
          </p:cNvSpPr>
          <p:nvPr>
            <p:ph type="title"/>
          </p:nvPr>
        </p:nvSpPr>
        <p:spPr bwMode="auto">
          <a:xfrm>
            <a:off x="2286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23930"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cSld>
  <p:clrMap bg1="lt1" tx1="dk1" bg2="lt2" tx2="dk2" accent1="accent1" accent2="accent2" accent3="accent3" accent4="accent4" accent5="accent5" accent6="accent6" hlink="hlink" folHlink="folHlink"/>
  <p:sldLayoutIdLst>
    <p:sldLayoutId id="2147483922" r:id="rId1"/>
    <p:sldLayoutId id="2147483921" r:id="rId2"/>
    <p:sldLayoutId id="2147483920" r:id="rId3"/>
    <p:sldLayoutId id="2147483919" r:id="rId4"/>
    <p:sldLayoutId id="2147483918" r:id="rId5"/>
    <p:sldLayoutId id="2147483917" r:id="rId6"/>
    <p:sldLayoutId id="2147483916" r:id="rId7"/>
    <p:sldLayoutId id="2147483915" r:id="rId8"/>
    <p:sldLayoutId id="2147483914" r:id="rId9"/>
    <p:sldLayoutId id="2147483913" r:id="rId10"/>
    <p:sldLayoutId id="2147483912" r:id="rId11"/>
  </p:sldLayoutIdLst>
  <p:hf hdr="0" ftr="0" dt="0"/>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charset="0"/>
          <a:cs typeface="Arial" charset="0"/>
        </a:defRPr>
      </a:lvl2pPr>
      <a:lvl3pPr algn="l" rtl="0" eaLnBrk="0" fontAlgn="base" hangingPunct="0">
        <a:spcBef>
          <a:spcPct val="0"/>
        </a:spcBef>
        <a:spcAft>
          <a:spcPct val="0"/>
        </a:spcAft>
        <a:defRPr sz="4000">
          <a:solidFill>
            <a:schemeClr val="tx1"/>
          </a:solidFill>
          <a:latin typeface="Arial" charset="0"/>
          <a:cs typeface="Arial" charset="0"/>
        </a:defRPr>
      </a:lvl3pPr>
      <a:lvl4pPr algn="l" rtl="0" eaLnBrk="0" fontAlgn="base" hangingPunct="0">
        <a:spcBef>
          <a:spcPct val="0"/>
        </a:spcBef>
        <a:spcAft>
          <a:spcPct val="0"/>
        </a:spcAft>
        <a:defRPr sz="4000">
          <a:solidFill>
            <a:schemeClr val="tx1"/>
          </a:solidFill>
          <a:latin typeface="Arial" charset="0"/>
          <a:cs typeface="Arial" charset="0"/>
        </a:defRPr>
      </a:lvl4pPr>
      <a:lvl5pPr algn="l" rtl="0" eaLnBrk="0" fontAlgn="base" hangingPunct="0">
        <a:spcBef>
          <a:spcPct val="0"/>
        </a:spcBef>
        <a:spcAft>
          <a:spcPct val="0"/>
        </a:spcAft>
        <a:defRPr sz="4000">
          <a:solidFill>
            <a:schemeClr val="tx1"/>
          </a:solidFill>
          <a:latin typeface="Arial" charset="0"/>
          <a:cs typeface="Arial" charset="0"/>
        </a:defRPr>
      </a:lvl5pPr>
      <a:lvl6pPr marL="457200" algn="l" rtl="0" eaLnBrk="0" fontAlgn="base" hangingPunct="0">
        <a:spcBef>
          <a:spcPct val="0"/>
        </a:spcBef>
        <a:spcAft>
          <a:spcPct val="0"/>
        </a:spcAft>
        <a:defRPr sz="4000">
          <a:solidFill>
            <a:schemeClr val="tx1"/>
          </a:solidFill>
          <a:latin typeface="Arial" charset="0"/>
          <a:cs typeface="Arial" charset="0"/>
        </a:defRPr>
      </a:lvl6pPr>
      <a:lvl7pPr marL="914400" algn="l" rtl="0" eaLnBrk="0" fontAlgn="base" hangingPunct="0">
        <a:spcBef>
          <a:spcPct val="0"/>
        </a:spcBef>
        <a:spcAft>
          <a:spcPct val="0"/>
        </a:spcAft>
        <a:defRPr sz="4000">
          <a:solidFill>
            <a:schemeClr val="tx1"/>
          </a:solidFill>
          <a:latin typeface="Arial" charset="0"/>
          <a:cs typeface="Arial" charset="0"/>
        </a:defRPr>
      </a:lvl7pPr>
      <a:lvl8pPr marL="1371600" algn="l" rtl="0" eaLnBrk="0" fontAlgn="base" hangingPunct="0">
        <a:spcBef>
          <a:spcPct val="0"/>
        </a:spcBef>
        <a:spcAft>
          <a:spcPct val="0"/>
        </a:spcAft>
        <a:defRPr sz="4000">
          <a:solidFill>
            <a:schemeClr val="tx1"/>
          </a:solidFill>
          <a:latin typeface="Arial" charset="0"/>
          <a:cs typeface="Arial" charset="0"/>
        </a:defRPr>
      </a:lvl8pPr>
      <a:lvl9pPr marL="1828800" algn="l" rtl="0" eaLnBrk="0" fontAlgn="base" hangingPunct="0">
        <a:spcBef>
          <a:spcPct val="0"/>
        </a:spcBef>
        <a:spcAft>
          <a:spcPct val="0"/>
        </a:spcAft>
        <a:defRPr sz="40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cs typeface="+mn-cs"/>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cs typeface="+mn-cs"/>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cs typeface="+mn-cs"/>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2286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33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13316" name="Picture 6" descr="logo.png"/>
          <p:cNvPicPr>
            <a:picLocks noChangeAspect="1"/>
          </p:cNvPicPr>
          <p:nvPr/>
        </p:nvPicPr>
        <p:blipFill>
          <a:blip r:embed="rId13"/>
          <a:srcRect/>
          <a:stretch>
            <a:fillRect/>
          </a:stretch>
        </p:blipFill>
        <p:spPr bwMode="auto">
          <a:xfrm>
            <a:off x="8091488" y="6324600"/>
            <a:ext cx="923925" cy="352425"/>
          </a:xfrm>
          <a:prstGeom prst="rect">
            <a:avLst/>
          </a:prstGeom>
          <a:noFill/>
          <a:ln w="9525">
            <a:noFill/>
            <a:miter lim="800000"/>
            <a:headEnd/>
            <a:tailEnd/>
          </a:ln>
        </p:spPr>
      </p:pic>
      <p:sp>
        <p:nvSpPr>
          <p:cNvPr id="8" name="Text Box 6"/>
          <p:cNvSpPr txBox="1">
            <a:spLocks noChangeArrowheads="1"/>
          </p:cNvSpPr>
          <p:nvPr/>
        </p:nvSpPr>
        <p:spPr bwMode="auto">
          <a:xfrm>
            <a:off x="160338" y="6400800"/>
            <a:ext cx="3116262" cy="214313"/>
          </a:xfrm>
          <a:prstGeom prst="rect">
            <a:avLst/>
          </a:prstGeom>
          <a:noFill/>
          <a:ln w="12700" algn="ctr">
            <a:noFill/>
            <a:miter lim="800000"/>
            <a:headEnd/>
            <a:tailEnd/>
          </a:ln>
          <a:effectLst/>
        </p:spPr>
        <p:txBody>
          <a:bodyPr>
            <a:spAutoFit/>
          </a:bodyPr>
          <a:lstStyle/>
          <a:p>
            <a:pPr eaLnBrk="0" hangingPunct="0">
              <a:lnSpc>
                <a:spcPct val="90000"/>
              </a:lnSpc>
              <a:spcBef>
                <a:spcPct val="20000"/>
              </a:spcBef>
              <a:defRPr/>
            </a:pPr>
            <a:r>
              <a:rPr lang="en-US" altLang="zh-CN" sz="900">
                <a:solidFill>
                  <a:srgbClr val="008A52"/>
                </a:solidFill>
              </a:rPr>
              <a:t>© Copyright IBM Corp. 2013.  </a:t>
            </a:r>
          </a:p>
        </p:txBody>
      </p:sp>
      <p:pic>
        <p:nvPicPr>
          <p:cNvPr id="13318" name="Picture 31" descr="DB2_title_revised"/>
          <p:cNvPicPr>
            <a:picLocks noChangeAspect="1" noChangeArrowheads="1"/>
          </p:cNvPicPr>
          <p:nvPr/>
        </p:nvPicPr>
        <p:blipFill>
          <a:blip r:embed="rId14"/>
          <a:srcRect/>
          <a:stretch>
            <a:fillRect/>
          </a:stretch>
        </p:blipFill>
        <p:spPr bwMode="gray">
          <a:xfrm>
            <a:off x="304800" y="985838"/>
            <a:ext cx="8610600" cy="1635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3" r:id="rId1"/>
    <p:sldLayoutId id="2147483822" r:id="rId2"/>
    <p:sldLayoutId id="2147483821" r:id="rId3"/>
    <p:sldLayoutId id="2147483820" r:id="rId4"/>
    <p:sldLayoutId id="2147483819" r:id="rId5"/>
    <p:sldLayoutId id="2147483818" r:id="rId6"/>
    <p:sldLayoutId id="2147483817" r:id="rId7"/>
    <p:sldLayoutId id="2147483816" r:id="rId8"/>
    <p:sldLayoutId id="2147483815" r:id="rId9"/>
    <p:sldLayoutId id="2147483814" r:id="rId10"/>
    <p:sldLayoutId id="2147483813" r:id="rId11"/>
  </p:sldLayoutIdLst>
  <p:hf hdr="0" ftr="0" dt="0"/>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charset="0"/>
          <a:cs typeface="Arial" charset="0"/>
        </a:defRPr>
      </a:lvl2pPr>
      <a:lvl3pPr algn="l" rtl="0" eaLnBrk="0" fontAlgn="base" hangingPunct="0">
        <a:spcBef>
          <a:spcPct val="0"/>
        </a:spcBef>
        <a:spcAft>
          <a:spcPct val="0"/>
        </a:spcAft>
        <a:defRPr sz="4000">
          <a:solidFill>
            <a:schemeClr val="tx1"/>
          </a:solidFill>
          <a:latin typeface="Arial" charset="0"/>
          <a:cs typeface="Arial" charset="0"/>
        </a:defRPr>
      </a:lvl3pPr>
      <a:lvl4pPr algn="l" rtl="0" eaLnBrk="0" fontAlgn="base" hangingPunct="0">
        <a:spcBef>
          <a:spcPct val="0"/>
        </a:spcBef>
        <a:spcAft>
          <a:spcPct val="0"/>
        </a:spcAft>
        <a:defRPr sz="4000">
          <a:solidFill>
            <a:schemeClr val="tx1"/>
          </a:solidFill>
          <a:latin typeface="Arial" charset="0"/>
          <a:cs typeface="Arial" charset="0"/>
        </a:defRPr>
      </a:lvl4pPr>
      <a:lvl5pPr algn="l" rtl="0" eaLnBrk="0" fontAlgn="base" hangingPunct="0">
        <a:spcBef>
          <a:spcPct val="0"/>
        </a:spcBef>
        <a:spcAft>
          <a:spcPct val="0"/>
        </a:spcAft>
        <a:defRPr sz="4000">
          <a:solidFill>
            <a:schemeClr val="tx1"/>
          </a:solidFill>
          <a:latin typeface="Arial" charset="0"/>
          <a:cs typeface="Arial" charset="0"/>
        </a:defRPr>
      </a:lvl5pPr>
      <a:lvl6pPr marL="457200" algn="l" rtl="0" eaLnBrk="0" fontAlgn="base" hangingPunct="0">
        <a:spcBef>
          <a:spcPct val="0"/>
        </a:spcBef>
        <a:spcAft>
          <a:spcPct val="0"/>
        </a:spcAft>
        <a:defRPr sz="4000">
          <a:solidFill>
            <a:schemeClr val="tx1"/>
          </a:solidFill>
          <a:latin typeface="Arial" charset="0"/>
          <a:cs typeface="Arial" charset="0"/>
        </a:defRPr>
      </a:lvl6pPr>
      <a:lvl7pPr marL="914400" algn="l" rtl="0" eaLnBrk="0" fontAlgn="base" hangingPunct="0">
        <a:spcBef>
          <a:spcPct val="0"/>
        </a:spcBef>
        <a:spcAft>
          <a:spcPct val="0"/>
        </a:spcAft>
        <a:defRPr sz="4000">
          <a:solidFill>
            <a:schemeClr val="tx1"/>
          </a:solidFill>
          <a:latin typeface="Arial" charset="0"/>
          <a:cs typeface="Arial" charset="0"/>
        </a:defRPr>
      </a:lvl7pPr>
      <a:lvl8pPr marL="1371600" algn="l" rtl="0" eaLnBrk="0" fontAlgn="base" hangingPunct="0">
        <a:spcBef>
          <a:spcPct val="0"/>
        </a:spcBef>
        <a:spcAft>
          <a:spcPct val="0"/>
        </a:spcAft>
        <a:defRPr sz="4000">
          <a:solidFill>
            <a:schemeClr val="tx1"/>
          </a:solidFill>
          <a:latin typeface="Arial" charset="0"/>
          <a:cs typeface="Arial" charset="0"/>
        </a:defRPr>
      </a:lvl8pPr>
      <a:lvl9pPr marL="1828800" algn="l" rtl="0" eaLnBrk="0" fontAlgn="base" hangingPunct="0">
        <a:spcBef>
          <a:spcPct val="0"/>
        </a:spcBef>
        <a:spcAft>
          <a:spcPct val="0"/>
        </a:spcAft>
        <a:defRPr sz="40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cs typeface="+mn-cs"/>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cs typeface="+mn-cs"/>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cs typeface="+mn-cs"/>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2209800" y="6400800"/>
            <a:ext cx="5257800" cy="228600"/>
          </a:xfrm>
          <a:prstGeom prst="rect">
            <a:avLst/>
          </a:prstGeom>
          <a:noFill/>
          <a:ln w="12700" algn="ctr">
            <a:noFill/>
            <a:miter lim="800000"/>
            <a:headEnd/>
            <a:tailEnd/>
          </a:ln>
          <a:effectLst/>
        </p:spPr>
        <p:txBody>
          <a:bodyPr>
            <a:spAutoFit/>
          </a:bodyPr>
          <a:lstStyle/>
          <a:p>
            <a:pPr fontAlgn="auto">
              <a:spcBef>
                <a:spcPts val="0"/>
              </a:spcBef>
              <a:spcAft>
                <a:spcPts val="0"/>
              </a:spcAft>
              <a:defRPr/>
            </a:pPr>
            <a:r>
              <a:rPr lang="en-US" sz="900" dirty="0">
                <a:solidFill>
                  <a:srgbClr val="008A52"/>
                </a:solidFill>
                <a:latin typeface="Arial" pitchFamily="34" charset="0"/>
                <a:ea typeface="+mn-ea"/>
                <a:cs typeface="Arial" pitchFamily="34" charset="0"/>
              </a:rPr>
              <a:t>Course materials may not be reproduced in whole or in part without prior written permission of IBM.</a:t>
            </a:r>
          </a:p>
        </p:txBody>
      </p:sp>
      <p:sp>
        <p:nvSpPr>
          <p:cNvPr id="9" name="Text Box 6"/>
          <p:cNvSpPr txBox="1">
            <a:spLocks noChangeArrowheads="1"/>
          </p:cNvSpPr>
          <p:nvPr/>
        </p:nvSpPr>
        <p:spPr bwMode="auto">
          <a:xfrm>
            <a:off x="179388" y="6381750"/>
            <a:ext cx="3116262" cy="214313"/>
          </a:xfrm>
          <a:prstGeom prst="rect">
            <a:avLst/>
          </a:prstGeom>
          <a:noFill/>
          <a:ln w="12700" algn="ctr">
            <a:noFill/>
            <a:miter lim="800000"/>
            <a:headEnd/>
            <a:tailEnd/>
          </a:ln>
          <a:effectLst/>
        </p:spPr>
        <p:txBody>
          <a:bodyPr>
            <a:spAutoFit/>
          </a:bodyPr>
          <a:lstStyle/>
          <a:p>
            <a:pPr eaLnBrk="0" hangingPunct="0">
              <a:lnSpc>
                <a:spcPct val="90000"/>
              </a:lnSpc>
              <a:spcBef>
                <a:spcPct val="20000"/>
              </a:spcBef>
              <a:defRPr/>
            </a:pPr>
            <a:r>
              <a:rPr lang="en-US" altLang="zh-CN" sz="900">
                <a:solidFill>
                  <a:srgbClr val="008A52"/>
                </a:solidFill>
              </a:rPr>
              <a:t>© Copyright IBM Corp. 2014</a:t>
            </a:r>
          </a:p>
        </p:txBody>
      </p:sp>
      <p:grpSp>
        <p:nvGrpSpPr>
          <p:cNvPr id="25604" name="Group 18"/>
          <p:cNvGrpSpPr>
            <a:grpSpLocks/>
          </p:cNvGrpSpPr>
          <p:nvPr/>
        </p:nvGrpSpPr>
        <p:grpSpPr bwMode="auto">
          <a:xfrm>
            <a:off x="0" y="0"/>
            <a:ext cx="9144000" cy="6172200"/>
            <a:chOff x="0" y="0"/>
            <a:chExt cx="9144000" cy="6172200"/>
          </a:xfrm>
        </p:grpSpPr>
        <p:pic>
          <p:nvPicPr>
            <p:cNvPr id="25608" name="Picture 4" descr="C:\Miriam Work\Misc\TemplateDesign\Image Samples\MH900433123.JPG"/>
            <p:cNvPicPr>
              <a:picLocks noChangeAspect="1" noChangeArrowheads="1"/>
            </p:cNvPicPr>
            <p:nvPr userDrawn="1"/>
          </p:nvPicPr>
          <p:blipFill>
            <a:blip r:embed="rId13"/>
            <a:srcRect/>
            <a:stretch>
              <a:fillRect/>
            </a:stretch>
          </p:blipFill>
          <p:spPr bwMode="auto">
            <a:xfrm>
              <a:off x="5486400" y="152400"/>
              <a:ext cx="3657600" cy="3548728"/>
            </a:xfrm>
            <a:prstGeom prst="rect">
              <a:avLst/>
            </a:prstGeom>
            <a:noFill/>
            <a:ln w="9525">
              <a:noFill/>
              <a:miter lim="800000"/>
              <a:headEnd/>
              <a:tailEnd/>
            </a:ln>
          </p:spPr>
        </p:pic>
        <p:grpSp>
          <p:nvGrpSpPr>
            <p:cNvPr id="25609" name="Group 12"/>
            <p:cNvGrpSpPr>
              <a:grpSpLocks/>
            </p:cNvGrpSpPr>
            <p:nvPr userDrawn="1"/>
          </p:nvGrpSpPr>
          <p:grpSpPr bwMode="auto">
            <a:xfrm>
              <a:off x="0" y="0"/>
              <a:ext cx="9144000" cy="6172200"/>
              <a:chOff x="0" y="0"/>
              <a:chExt cx="9144000" cy="6172200"/>
            </a:xfrm>
          </p:grpSpPr>
          <p:grpSp>
            <p:nvGrpSpPr>
              <p:cNvPr id="25611" name="Group 15"/>
              <p:cNvGrpSpPr>
                <a:grpSpLocks/>
              </p:cNvGrpSpPr>
              <p:nvPr/>
            </p:nvGrpSpPr>
            <p:grpSpPr bwMode="auto">
              <a:xfrm>
                <a:off x="0" y="0"/>
                <a:ext cx="9144000" cy="4391024"/>
                <a:chOff x="0" y="0"/>
                <a:chExt cx="9144000" cy="4391024"/>
              </a:xfrm>
            </p:grpSpPr>
            <p:pic>
              <p:nvPicPr>
                <p:cNvPr id="25613" name="Picture 3" descr="C:\Miriam Work\Misc\TemplateDesign\Image Samples\MH910220821.JPG"/>
                <p:cNvPicPr>
                  <a:picLocks noChangeAspect="1" noChangeArrowheads="1"/>
                </p:cNvPicPr>
                <p:nvPr/>
              </p:nvPicPr>
              <p:blipFill>
                <a:blip r:embed="rId14"/>
                <a:srcRect/>
                <a:stretch>
                  <a:fillRect/>
                </a:stretch>
              </p:blipFill>
              <p:spPr bwMode="auto">
                <a:xfrm>
                  <a:off x="78690" y="533400"/>
                  <a:ext cx="3881218" cy="3857624"/>
                </a:xfrm>
                <a:prstGeom prst="rect">
                  <a:avLst/>
                </a:prstGeom>
                <a:noFill/>
                <a:ln w="9525">
                  <a:noFill/>
                  <a:miter lim="800000"/>
                  <a:headEnd/>
                  <a:tailEnd/>
                </a:ln>
              </p:spPr>
            </p:pic>
            <p:sp>
              <p:nvSpPr>
                <p:cNvPr id="17" name="Rectangle 3"/>
                <p:cNvSpPr/>
                <p:nvPr/>
              </p:nvSpPr>
              <p:spPr>
                <a:xfrm>
                  <a:off x="0" y="0"/>
                  <a:ext cx="9144000" cy="762000"/>
                </a:xfrm>
                <a:prstGeom prst="rect">
                  <a:avLst/>
                </a:prstGeom>
                <a:solidFill>
                  <a:srgbClr val="99CC00"/>
                </a:solidFill>
                <a:ln>
                  <a:noFill/>
                </a:ln>
                <a:effectLst/>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zh-CN" sz="1800">
                    <a:solidFill>
                      <a:srgbClr val="FFFFFF"/>
                    </a:solidFill>
                    <a:ea typeface="宋体" pitchFamily="2" charset="-122"/>
                  </a:endParaRPr>
                </a:p>
              </p:txBody>
            </p:sp>
          </p:grpSp>
          <p:sp>
            <p:nvSpPr>
              <p:cNvPr id="15" name="Rectangle 14"/>
              <p:cNvSpPr/>
              <p:nvPr/>
            </p:nvSpPr>
            <p:spPr>
              <a:xfrm>
                <a:off x="0" y="3352800"/>
                <a:ext cx="9144000" cy="2819400"/>
              </a:xfrm>
              <a:prstGeom prst="rect">
                <a:avLst/>
              </a:prstGeom>
              <a:solidFill>
                <a:schemeClr val="tx1">
                  <a:lumMod val="95000"/>
                  <a:lumOff val="5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zh-CN" sz="1800">
                  <a:solidFill>
                    <a:srgbClr val="FFFFFF"/>
                  </a:solidFill>
                  <a:ea typeface="宋体" pitchFamily="2" charset="-122"/>
                </a:endParaRPr>
              </a:p>
            </p:txBody>
          </p:sp>
        </p:grpSp>
        <p:pic>
          <p:nvPicPr>
            <p:cNvPr id="25610" name="Picture 4"/>
            <p:cNvPicPr>
              <a:picLocks noChangeAspect="1" noChangeArrowheads="1"/>
            </p:cNvPicPr>
            <p:nvPr userDrawn="1"/>
          </p:nvPicPr>
          <p:blipFill>
            <a:blip r:embed="rId15"/>
            <a:srcRect/>
            <a:stretch>
              <a:fillRect/>
            </a:stretch>
          </p:blipFill>
          <p:spPr bwMode="auto">
            <a:xfrm>
              <a:off x="5486400" y="3036125"/>
              <a:ext cx="3657600" cy="314325"/>
            </a:xfrm>
            <a:prstGeom prst="rect">
              <a:avLst/>
            </a:prstGeom>
            <a:noFill/>
            <a:ln w="9525">
              <a:noFill/>
              <a:miter lim="800000"/>
              <a:headEnd/>
              <a:tailEnd/>
            </a:ln>
          </p:spPr>
        </p:pic>
      </p:grpSp>
      <p:pic>
        <p:nvPicPr>
          <p:cNvPr id="25605" name="Picture 19" descr="logo.png"/>
          <p:cNvPicPr>
            <a:picLocks noChangeAspect="1"/>
          </p:cNvPicPr>
          <p:nvPr/>
        </p:nvPicPr>
        <p:blipFill>
          <a:blip r:embed="rId16"/>
          <a:srcRect/>
          <a:stretch>
            <a:fillRect/>
          </a:stretch>
        </p:blipFill>
        <p:spPr bwMode="auto">
          <a:xfrm>
            <a:off x="8091488" y="6324600"/>
            <a:ext cx="923925" cy="352425"/>
          </a:xfrm>
          <a:prstGeom prst="rect">
            <a:avLst/>
          </a:prstGeom>
          <a:noFill/>
          <a:ln w="9525">
            <a:noFill/>
            <a:miter lim="800000"/>
            <a:headEnd/>
            <a:tailEnd/>
          </a:ln>
        </p:spPr>
      </p:pic>
      <p:sp>
        <p:nvSpPr>
          <p:cNvPr id="25606" name="Title Placeholder 1"/>
          <p:cNvSpPr>
            <a:spLocks noGrp="1"/>
          </p:cNvSpPr>
          <p:nvPr>
            <p:ph type="title"/>
          </p:nvPr>
        </p:nvSpPr>
        <p:spPr bwMode="auto">
          <a:xfrm>
            <a:off x="2286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2560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cSld>
  <p:clrMap bg1="lt1" tx1="dk1" bg2="lt2" tx2="dk2" accent1="accent1" accent2="accent2" accent3="accent3" accent4="accent4" accent5="accent5" accent6="accent6" hlink="hlink" folHlink="folHlink"/>
  <p:sldLayoutIdLst>
    <p:sldLayoutId id="2147483834" r:id="rId1"/>
    <p:sldLayoutId id="2147483833" r:id="rId2"/>
    <p:sldLayoutId id="2147483832" r:id="rId3"/>
    <p:sldLayoutId id="2147483831" r:id="rId4"/>
    <p:sldLayoutId id="2147483830" r:id="rId5"/>
    <p:sldLayoutId id="2147483829" r:id="rId6"/>
    <p:sldLayoutId id="2147483828" r:id="rId7"/>
    <p:sldLayoutId id="2147483827" r:id="rId8"/>
    <p:sldLayoutId id="2147483826" r:id="rId9"/>
    <p:sldLayoutId id="2147483825" r:id="rId10"/>
    <p:sldLayoutId id="2147483824" r:id="rId11"/>
  </p:sldLayoutIdLst>
  <p:hf hdr="0" ftr="0" dt="0"/>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charset="0"/>
          <a:cs typeface="Arial" charset="0"/>
        </a:defRPr>
      </a:lvl2pPr>
      <a:lvl3pPr algn="l" rtl="0" eaLnBrk="0" fontAlgn="base" hangingPunct="0">
        <a:spcBef>
          <a:spcPct val="0"/>
        </a:spcBef>
        <a:spcAft>
          <a:spcPct val="0"/>
        </a:spcAft>
        <a:defRPr sz="4000">
          <a:solidFill>
            <a:schemeClr val="tx1"/>
          </a:solidFill>
          <a:latin typeface="Arial" charset="0"/>
          <a:cs typeface="Arial" charset="0"/>
        </a:defRPr>
      </a:lvl3pPr>
      <a:lvl4pPr algn="l" rtl="0" eaLnBrk="0" fontAlgn="base" hangingPunct="0">
        <a:spcBef>
          <a:spcPct val="0"/>
        </a:spcBef>
        <a:spcAft>
          <a:spcPct val="0"/>
        </a:spcAft>
        <a:defRPr sz="4000">
          <a:solidFill>
            <a:schemeClr val="tx1"/>
          </a:solidFill>
          <a:latin typeface="Arial" charset="0"/>
          <a:cs typeface="Arial" charset="0"/>
        </a:defRPr>
      </a:lvl4pPr>
      <a:lvl5pPr algn="l" rtl="0" eaLnBrk="0" fontAlgn="base" hangingPunct="0">
        <a:spcBef>
          <a:spcPct val="0"/>
        </a:spcBef>
        <a:spcAft>
          <a:spcPct val="0"/>
        </a:spcAft>
        <a:defRPr sz="4000">
          <a:solidFill>
            <a:schemeClr val="tx1"/>
          </a:solidFill>
          <a:latin typeface="Arial" charset="0"/>
          <a:cs typeface="Arial" charset="0"/>
        </a:defRPr>
      </a:lvl5pPr>
      <a:lvl6pPr marL="457200" algn="l" rtl="0" eaLnBrk="0" fontAlgn="base" hangingPunct="0">
        <a:spcBef>
          <a:spcPct val="0"/>
        </a:spcBef>
        <a:spcAft>
          <a:spcPct val="0"/>
        </a:spcAft>
        <a:defRPr sz="4000">
          <a:solidFill>
            <a:schemeClr val="tx1"/>
          </a:solidFill>
          <a:latin typeface="Arial" charset="0"/>
          <a:cs typeface="Arial" charset="0"/>
        </a:defRPr>
      </a:lvl6pPr>
      <a:lvl7pPr marL="914400" algn="l" rtl="0" eaLnBrk="0" fontAlgn="base" hangingPunct="0">
        <a:spcBef>
          <a:spcPct val="0"/>
        </a:spcBef>
        <a:spcAft>
          <a:spcPct val="0"/>
        </a:spcAft>
        <a:defRPr sz="4000">
          <a:solidFill>
            <a:schemeClr val="tx1"/>
          </a:solidFill>
          <a:latin typeface="Arial" charset="0"/>
          <a:cs typeface="Arial" charset="0"/>
        </a:defRPr>
      </a:lvl7pPr>
      <a:lvl8pPr marL="1371600" algn="l" rtl="0" eaLnBrk="0" fontAlgn="base" hangingPunct="0">
        <a:spcBef>
          <a:spcPct val="0"/>
        </a:spcBef>
        <a:spcAft>
          <a:spcPct val="0"/>
        </a:spcAft>
        <a:defRPr sz="4000">
          <a:solidFill>
            <a:schemeClr val="tx1"/>
          </a:solidFill>
          <a:latin typeface="Arial" charset="0"/>
          <a:cs typeface="Arial" charset="0"/>
        </a:defRPr>
      </a:lvl8pPr>
      <a:lvl9pPr marL="1828800" algn="l" rtl="0" eaLnBrk="0" fontAlgn="base" hangingPunct="0">
        <a:spcBef>
          <a:spcPct val="0"/>
        </a:spcBef>
        <a:spcAft>
          <a:spcPct val="0"/>
        </a:spcAft>
        <a:defRPr sz="40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cs typeface="+mn-cs"/>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cs typeface="+mn-cs"/>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cs typeface="+mn-cs"/>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7890" name="Picture 6" descr="logo.png"/>
          <p:cNvPicPr>
            <a:picLocks noChangeAspect="1"/>
          </p:cNvPicPr>
          <p:nvPr/>
        </p:nvPicPr>
        <p:blipFill>
          <a:blip r:embed="rId13"/>
          <a:srcRect/>
          <a:stretch>
            <a:fillRect/>
          </a:stretch>
        </p:blipFill>
        <p:spPr bwMode="auto">
          <a:xfrm>
            <a:off x="8091488" y="6324600"/>
            <a:ext cx="923925" cy="352425"/>
          </a:xfrm>
          <a:prstGeom prst="rect">
            <a:avLst/>
          </a:prstGeom>
          <a:noFill/>
          <a:ln w="9525">
            <a:noFill/>
            <a:miter lim="800000"/>
            <a:headEnd/>
            <a:tailEnd/>
          </a:ln>
        </p:spPr>
      </p:pic>
      <p:sp>
        <p:nvSpPr>
          <p:cNvPr id="8" name="Text Box 6"/>
          <p:cNvSpPr txBox="1">
            <a:spLocks noChangeArrowheads="1"/>
          </p:cNvSpPr>
          <p:nvPr/>
        </p:nvSpPr>
        <p:spPr bwMode="auto">
          <a:xfrm>
            <a:off x="179388" y="6381750"/>
            <a:ext cx="3116262" cy="214313"/>
          </a:xfrm>
          <a:prstGeom prst="rect">
            <a:avLst/>
          </a:prstGeom>
          <a:noFill/>
          <a:ln w="12700" algn="ctr">
            <a:noFill/>
            <a:miter lim="800000"/>
            <a:headEnd/>
            <a:tailEnd/>
          </a:ln>
          <a:effectLst/>
        </p:spPr>
        <p:txBody>
          <a:bodyPr>
            <a:spAutoFit/>
          </a:bodyPr>
          <a:lstStyle/>
          <a:p>
            <a:pPr eaLnBrk="0" hangingPunct="0">
              <a:lnSpc>
                <a:spcPct val="90000"/>
              </a:lnSpc>
              <a:spcBef>
                <a:spcPct val="20000"/>
              </a:spcBef>
              <a:defRPr/>
            </a:pPr>
            <a:r>
              <a:rPr lang="en-US" altLang="zh-CN" sz="900">
                <a:solidFill>
                  <a:srgbClr val="008A52"/>
                </a:solidFill>
              </a:rPr>
              <a:t>© Copyright IBM Corp. 2014</a:t>
            </a:r>
          </a:p>
        </p:txBody>
      </p:sp>
      <p:pic>
        <p:nvPicPr>
          <p:cNvPr id="37892" name="Picture 31" descr="DB2_title_revised"/>
          <p:cNvPicPr>
            <a:picLocks noChangeAspect="1" noChangeArrowheads="1"/>
          </p:cNvPicPr>
          <p:nvPr/>
        </p:nvPicPr>
        <p:blipFill>
          <a:blip r:embed="rId14"/>
          <a:srcRect/>
          <a:stretch>
            <a:fillRect/>
          </a:stretch>
        </p:blipFill>
        <p:spPr bwMode="gray">
          <a:xfrm>
            <a:off x="304800" y="985838"/>
            <a:ext cx="8610600" cy="163512"/>
          </a:xfrm>
          <a:prstGeom prst="rect">
            <a:avLst/>
          </a:prstGeom>
          <a:noFill/>
          <a:ln w="9525">
            <a:noFill/>
            <a:miter lim="800000"/>
            <a:headEnd/>
            <a:tailEnd/>
          </a:ln>
        </p:spPr>
      </p:pic>
      <p:sp>
        <p:nvSpPr>
          <p:cNvPr id="7" name="Slide Number Placeholder 5"/>
          <p:cNvSpPr txBox="1">
            <a:spLocks/>
          </p:cNvSpPr>
          <p:nvPr/>
        </p:nvSpPr>
        <p:spPr>
          <a:xfrm>
            <a:off x="2590800" y="6416675"/>
            <a:ext cx="2133600" cy="365125"/>
          </a:xfrm>
          <a:prstGeom prst="rect">
            <a:avLst/>
          </a:prstGeom>
        </p:spPr>
        <p:txBody>
          <a:bodyPr/>
          <a:lstStyle/>
          <a:p>
            <a:pPr algn="r">
              <a:defRPr/>
            </a:pPr>
            <a:fld id="{B463F528-5D8F-4AA1-A85D-8984C0250AF0}" type="slidenum">
              <a:rPr lang="en-US" altLang="zh-CN" sz="1000">
                <a:solidFill>
                  <a:schemeClr val="tx1"/>
                </a:solidFill>
                <a:ea typeface="宋体" pitchFamily="2" charset="-122"/>
              </a:rPr>
              <a:pPr algn="r">
                <a:defRPr/>
              </a:pPr>
              <a:t>‹#›</a:t>
            </a:fld>
            <a:endParaRPr lang="en-US" altLang="zh-CN" sz="1000">
              <a:solidFill>
                <a:schemeClr val="tx1"/>
              </a:solidFill>
              <a:ea typeface="宋体" pitchFamily="2" charset="-122"/>
            </a:endParaRPr>
          </a:p>
        </p:txBody>
      </p:sp>
      <p:sp>
        <p:nvSpPr>
          <p:cNvPr id="37894" name="Title Placeholder 1"/>
          <p:cNvSpPr>
            <a:spLocks noGrp="1"/>
          </p:cNvSpPr>
          <p:nvPr>
            <p:ph type="title"/>
          </p:nvPr>
        </p:nvSpPr>
        <p:spPr bwMode="auto">
          <a:xfrm>
            <a:off x="2286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3789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cSld>
  <p:clrMap bg1="lt1" tx1="dk1" bg2="lt2" tx2="dk2" accent1="accent1" accent2="accent2" accent3="accent3" accent4="accent4" accent5="accent5" accent6="accent6" hlink="hlink" folHlink="folHlink"/>
  <p:sldLayoutIdLst>
    <p:sldLayoutId id="2147483845" r:id="rId1"/>
    <p:sldLayoutId id="2147483844" r:id="rId2"/>
    <p:sldLayoutId id="2147483843" r:id="rId3"/>
    <p:sldLayoutId id="2147483842" r:id="rId4"/>
    <p:sldLayoutId id="2147483841" r:id="rId5"/>
    <p:sldLayoutId id="2147483840" r:id="rId6"/>
    <p:sldLayoutId id="2147483839" r:id="rId7"/>
    <p:sldLayoutId id="2147483838" r:id="rId8"/>
    <p:sldLayoutId id="2147483837" r:id="rId9"/>
    <p:sldLayoutId id="2147483836" r:id="rId10"/>
    <p:sldLayoutId id="2147483835" r:id="rId11"/>
  </p:sldLayoutIdLst>
  <p:hf hdr="0" ftr="0" dt="0"/>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charset="0"/>
          <a:cs typeface="Arial" charset="0"/>
        </a:defRPr>
      </a:lvl2pPr>
      <a:lvl3pPr algn="l" rtl="0" eaLnBrk="0" fontAlgn="base" hangingPunct="0">
        <a:spcBef>
          <a:spcPct val="0"/>
        </a:spcBef>
        <a:spcAft>
          <a:spcPct val="0"/>
        </a:spcAft>
        <a:defRPr sz="4000">
          <a:solidFill>
            <a:schemeClr val="tx1"/>
          </a:solidFill>
          <a:latin typeface="Arial" charset="0"/>
          <a:cs typeface="Arial" charset="0"/>
        </a:defRPr>
      </a:lvl3pPr>
      <a:lvl4pPr algn="l" rtl="0" eaLnBrk="0" fontAlgn="base" hangingPunct="0">
        <a:spcBef>
          <a:spcPct val="0"/>
        </a:spcBef>
        <a:spcAft>
          <a:spcPct val="0"/>
        </a:spcAft>
        <a:defRPr sz="4000">
          <a:solidFill>
            <a:schemeClr val="tx1"/>
          </a:solidFill>
          <a:latin typeface="Arial" charset="0"/>
          <a:cs typeface="Arial" charset="0"/>
        </a:defRPr>
      </a:lvl4pPr>
      <a:lvl5pPr algn="l" rtl="0" eaLnBrk="0" fontAlgn="base" hangingPunct="0">
        <a:spcBef>
          <a:spcPct val="0"/>
        </a:spcBef>
        <a:spcAft>
          <a:spcPct val="0"/>
        </a:spcAft>
        <a:defRPr sz="4000">
          <a:solidFill>
            <a:schemeClr val="tx1"/>
          </a:solidFill>
          <a:latin typeface="Arial" charset="0"/>
          <a:cs typeface="Arial" charset="0"/>
        </a:defRPr>
      </a:lvl5pPr>
      <a:lvl6pPr marL="457200" algn="l" rtl="0" eaLnBrk="0" fontAlgn="base" hangingPunct="0">
        <a:spcBef>
          <a:spcPct val="0"/>
        </a:spcBef>
        <a:spcAft>
          <a:spcPct val="0"/>
        </a:spcAft>
        <a:defRPr sz="4000">
          <a:solidFill>
            <a:schemeClr val="tx1"/>
          </a:solidFill>
          <a:latin typeface="Arial" charset="0"/>
          <a:cs typeface="Arial" charset="0"/>
        </a:defRPr>
      </a:lvl6pPr>
      <a:lvl7pPr marL="914400" algn="l" rtl="0" eaLnBrk="0" fontAlgn="base" hangingPunct="0">
        <a:spcBef>
          <a:spcPct val="0"/>
        </a:spcBef>
        <a:spcAft>
          <a:spcPct val="0"/>
        </a:spcAft>
        <a:defRPr sz="4000">
          <a:solidFill>
            <a:schemeClr val="tx1"/>
          </a:solidFill>
          <a:latin typeface="Arial" charset="0"/>
          <a:cs typeface="Arial" charset="0"/>
        </a:defRPr>
      </a:lvl7pPr>
      <a:lvl8pPr marL="1371600" algn="l" rtl="0" eaLnBrk="0" fontAlgn="base" hangingPunct="0">
        <a:spcBef>
          <a:spcPct val="0"/>
        </a:spcBef>
        <a:spcAft>
          <a:spcPct val="0"/>
        </a:spcAft>
        <a:defRPr sz="4000">
          <a:solidFill>
            <a:schemeClr val="tx1"/>
          </a:solidFill>
          <a:latin typeface="Arial" charset="0"/>
          <a:cs typeface="Arial" charset="0"/>
        </a:defRPr>
      </a:lvl8pPr>
      <a:lvl9pPr marL="1828800" algn="l" rtl="0" eaLnBrk="0" fontAlgn="base" hangingPunct="0">
        <a:spcBef>
          <a:spcPct val="0"/>
        </a:spcBef>
        <a:spcAft>
          <a:spcPct val="0"/>
        </a:spcAft>
        <a:defRPr sz="40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cs typeface="+mn-cs"/>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cs typeface="+mn-cs"/>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cs typeface="+mn-cs"/>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0178" name="Picture 6" descr="logo.png"/>
          <p:cNvPicPr>
            <a:picLocks noChangeAspect="1"/>
          </p:cNvPicPr>
          <p:nvPr/>
        </p:nvPicPr>
        <p:blipFill>
          <a:blip r:embed="rId13"/>
          <a:srcRect/>
          <a:stretch>
            <a:fillRect/>
          </a:stretch>
        </p:blipFill>
        <p:spPr bwMode="auto">
          <a:xfrm>
            <a:off x="8091488" y="6324600"/>
            <a:ext cx="923925" cy="352425"/>
          </a:xfrm>
          <a:prstGeom prst="rect">
            <a:avLst/>
          </a:prstGeom>
          <a:noFill/>
          <a:ln w="9525">
            <a:noFill/>
            <a:miter lim="800000"/>
            <a:headEnd/>
            <a:tailEnd/>
          </a:ln>
        </p:spPr>
      </p:pic>
      <p:sp>
        <p:nvSpPr>
          <p:cNvPr id="8" name="Text Box 6"/>
          <p:cNvSpPr txBox="1">
            <a:spLocks noChangeArrowheads="1"/>
          </p:cNvSpPr>
          <p:nvPr/>
        </p:nvSpPr>
        <p:spPr bwMode="auto">
          <a:xfrm>
            <a:off x="160338" y="6400800"/>
            <a:ext cx="3116262" cy="214313"/>
          </a:xfrm>
          <a:prstGeom prst="rect">
            <a:avLst/>
          </a:prstGeom>
          <a:noFill/>
          <a:ln w="12700" algn="ctr">
            <a:noFill/>
            <a:miter lim="800000"/>
            <a:headEnd/>
            <a:tailEnd/>
          </a:ln>
          <a:effectLst/>
        </p:spPr>
        <p:txBody>
          <a:bodyPr>
            <a:spAutoFit/>
          </a:bodyPr>
          <a:lstStyle/>
          <a:p>
            <a:pPr eaLnBrk="0" hangingPunct="0">
              <a:lnSpc>
                <a:spcPct val="90000"/>
              </a:lnSpc>
              <a:spcBef>
                <a:spcPct val="20000"/>
              </a:spcBef>
              <a:defRPr/>
            </a:pPr>
            <a:r>
              <a:rPr lang="en-US" altLang="zh-CN" sz="900">
                <a:solidFill>
                  <a:srgbClr val="008A52"/>
                </a:solidFill>
              </a:rPr>
              <a:t>© Copyright IBM Corp. 2013.  </a:t>
            </a:r>
          </a:p>
        </p:txBody>
      </p:sp>
      <p:pic>
        <p:nvPicPr>
          <p:cNvPr id="50180" name="Picture 31" descr="DB2_title_revised"/>
          <p:cNvPicPr>
            <a:picLocks noChangeAspect="1" noChangeArrowheads="1"/>
          </p:cNvPicPr>
          <p:nvPr/>
        </p:nvPicPr>
        <p:blipFill>
          <a:blip r:embed="rId14"/>
          <a:srcRect/>
          <a:stretch>
            <a:fillRect/>
          </a:stretch>
        </p:blipFill>
        <p:spPr bwMode="gray">
          <a:xfrm>
            <a:off x="304800" y="985838"/>
            <a:ext cx="8610600" cy="163512"/>
          </a:xfrm>
          <a:prstGeom prst="rect">
            <a:avLst/>
          </a:prstGeom>
          <a:noFill/>
          <a:ln w="9525">
            <a:noFill/>
            <a:miter lim="800000"/>
            <a:headEnd/>
            <a:tailEnd/>
          </a:ln>
        </p:spPr>
      </p:pic>
      <p:pic>
        <p:nvPicPr>
          <p:cNvPr id="50181" name="Picture 3" descr="C:\Miriam Work\Misc\TemplateDesign\Image Samples\MH910220821.JPG"/>
          <p:cNvPicPr>
            <a:picLocks noChangeAspect="1" noChangeArrowheads="1"/>
          </p:cNvPicPr>
          <p:nvPr/>
        </p:nvPicPr>
        <p:blipFill>
          <a:blip r:embed="rId15"/>
          <a:srcRect/>
          <a:stretch>
            <a:fillRect/>
          </a:stretch>
        </p:blipFill>
        <p:spPr bwMode="auto">
          <a:xfrm>
            <a:off x="304800" y="1143000"/>
            <a:ext cx="3881438" cy="3857625"/>
          </a:xfrm>
          <a:prstGeom prst="rect">
            <a:avLst/>
          </a:prstGeom>
          <a:noFill/>
          <a:ln w="9525">
            <a:noFill/>
            <a:miter lim="800000"/>
            <a:headEnd/>
            <a:tailEnd/>
          </a:ln>
        </p:spPr>
      </p:pic>
      <p:sp>
        <p:nvSpPr>
          <p:cNvPr id="9" name="Title 1"/>
          <p:cNvSpPr txBox="1">
            <a:spLocks/>
          </p:cNvSpPr>
          <p:nvPr/>
        </p:nvSpPr>
        <p:spPr>
          <a:xfrm>
            <a:off x="3429000" y="4724400"/>
            <a:ext cx="5486400" cy="1447800"/>
          </a:xfrm>
          <a:prstGeom prst="rect">
            <a:avLst/>
          </a:prstGeom>
          <a:solidFill>
            <a:srgbClr val="99CC00"/>
          </a:solidFill>
        </p:spPr>
        <p:txBody>
          <a:bodyPr anchor="ctr">
            <a:normAutofit/>
          </a:bodyPr>
          <a:lstStyle/>
          <a:p>
            <a:pPr>
              <a:defRPr/>
            </a:pPr>
            <a:endParaRPr lang="zh-CN" altLang="zh-CN" sz="4400">
              <a:solidFill>
                <a:schemeClr val="bg1"/>
              </a:solidFill>
              <a:ea typeface="宋体" pitchFamily="2" charset="-122"/>
            </a:endParaRPr>
          </a:p>
        </p:txBody>
      </p:sp>
      <p:sp>
        <p:nvSpPr>
          <p:cNvPr id="10" name="Rectangle 15"/>
          <p:cNvSpPr/>
          <p:nvPr/>
        </p:nvSpPr>
        <p:spPr>
          <a:xfrm>
            <a:off x="152400" y="4724400"/>
            <a:ext cx="3124200" cy="14478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800">
              <a:solidFill>
                <a:srgbClr val="FFFFFF"/>
              </a:solidFill>
              <a:ea typeface="宋体" pitchFamily="2" charset="-122"/>
            </a:endParaRPr>
          </a:p>
        </p:txBody>
      </p:sp>
      <p:grpSp>
        <p:nvGrpSpPr>
          <p:cNvPr id="50184" name="Group 17"/>
          <p:cNvGrpSpPr>
            <a:grpSpLocks/>
          </p:cNvGrpSpPr>
          <p:nvPr/>
        </p:nvGrpSpPr>
        <p:grpSpPr bwMode="auto">
          <a:xfrm>
            <a:off x="5181600" y="1600200"/>
            <a:ext cx="3657600" cy="2974975"/>
            <a:chOff x="5181600" y="1447800"/>
            <a:chExt cx="3657600" cy="2975429"/>
          </a:xfrm>
        </p:grpSpPr>
        <p:pic>
          <p:nvPicPr>
            <p:cNvPr id="50189" name="Picture 4" descr="C:\Miriam Work\Misc\TemplateDesign\Image Samples\MH900433123.JPG"/>
            <p:cNvPicPr>
              <a:picLocks noChangeAspect="1" noChangeArrowheads="1"/>
            </p:cNvPicPr>
            <p:nvPr/>
          </p:nvPicPr>
          <p:blipFill>
            <a:blip r:embed="rId16"/>
            <a:srcRect t="16257"/>
            <a:stretch>
              <a:fillRect/>
            </a:stretch>
          </p:blipFill>
          <p:spPr bwMode="auto">
            <a:xfrm>
              <a:off x="5181600" y="1447800"/>
              <a:ext cx="3657600" cy="2971800"/>
            </a:xfrm>
            <a:prstGeom prst="rect">
              <a:avLst/>
            </a:prstGeom>
            <a:noFill/>
            <a:ln w="9525">
              <a:noFill/>
              <a:miter lim="800000"/>
              <a:headEnd/>
              <a:tailEnd/>
            </a:ln>
          </p:spPr>
        </p:pic>
        <p:pic>
          <p:nvPicPr>
            <p:cNvPr id="50190" name="Picture 3"/>
            <p:cNvPicPr>
              <a:picLocks noChangeAspect="1" noChangeArrowheads="1"/>
            </p:cNvPicPr>
            <p:nvPr/>
          </p:nvPicPr>
          <p:blipFill>
            <a:blip r:embed="rId17"/>
            <a:srcRect/>
            <a:stretch>
              <a:fillRect/>
            </a:stretch>
          </p:blipFill>
          <p:spPr bwMode="auto">
            <a:xfrm>
              <a:off x="5181600" y="3810000"/>
              <a:ext cx="3657600" cy="613229"/>
            </a:xfrm>
            <a:prstGeom prst="rect">
              <a:avLst/>
            </a:prstGeom>
            <a:noFill/>
            <a:ln w="9525">
              <a:noFill/>
              <a:miter lim="800000"/>
              <a:headEnd/>
              <a:tailEnd/>
            </a:ln>
          </p:spPr>
        </p:pic>
      </p:grpSp>
      <p:sp>
        <p:nvSpPr>
          <p:cNvPr id="14" name="Rectangle 20"/>
          <p:cNvSpPr/>
          <p:nvPr/>
        </p:nvSpPr>
        <p:spPr>
          <a:xfrm>
            <a:off x="228600" y="1263650"/>
            <a:ext cx="8686800" cy="3429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zh-CN" sz="1800">
              <a:solidFill>
                <a:srgbClr val="FFFFFF"/>
              </a:solidFill>
              <a:ea typeface="宋体" pitchFamily="2" charset="-122"/>
            </a:endParaRPr>
          </a:p>
        </p:txBody>
      </p:sp>
      <p:sp>
        <p:nvSpPr>
          <p:cNvPr id="50186" name="Title Placeholder 1"/>
          <p:cNvSpPr>
            <a:spLocks noGrp="1"/>
          </p:cNvSpPr>
          <p:nvPr>
            <p:ph type="title"/>
          </p:nvPr>
        </p:nvSpPr>
        <p:spPr bwMode="auto">
          <a:xfrm>
            <a:off x="2286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5018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5" name="Slide Number Placeholder 5"/>
          <p:cNvSpPr>
            <a:spLocks noGrp="1"/>
          </p:cNvSpPr>
          <p:nvPr>
            <p:ph type="sldNum" sz="quarter" idx="4"/>
          </p:nvPr>
        </p:nvSpPr>
        <p:spPr>
          <a:xfrm>
            <a:off x="2590800" y="6416675"/>
            <a:ext cx="2133600" cy="365125"/>
          </a:xfrm>
          <a:prstGeom prst="rect">
            <a:avLst/>
          </a:prstGeom>
        </p:spPr>
        <p:txBody>
          <a:bodyPr vert="horz" wrap="square" lIns="91440" tIns="45720" rIns="91440" bIns="45720" numCol="1" anchor="t" anchorCtr="0" compatLnSpc="1">
            <a:prstTxWarp prst="textNoShape">
              <a:avLst/>
            </a:prstTxWarp>
          </a:bodyPr>
          <a:lstStyle>
            <a:lvl1pPr algn="r">
              <a:lnSpc>
                <a:spcPct val="100000"/>
              </a:lnSpc>
              <a:defRPr sz="1000">
                <a:solidFill>
                  <a:schemeClr val="tx1"/>
                </a:solidFill>
                <a:ea typeface="宋体" pitchFamily="2" charset="-122"/>
              </a:defRPr>
            </a:lvl1pPr>
          </a:lstStyle>
          <a:p>
            <a:pPr>
              <a:defRPr/>
            </a:pPr>
            <a:fld id="{B7B02F2A-34B2-4984-B5D0-794A57B5FD9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56" r:id="rId1"/>
    <p:sldLayoutId id="2147483855" r:id="rId2"/>
    <p:sldLayoutId id="2147483854" r:id="rId3"/>
    <p:sldLayoutId id="2147483853" r:id="rId4"/>
    <p:sldLayoutId id="2147483852" r:id="rId5"/>
    <p:sldLayoutId id="2147483851" r:id="rId6"/>
    <p:sldLayoutId id="2147483850" r:id="rId7"/>
    <p:sldLayoutId id="2147483849" r:id="rId8"/>
    <p:sldLayoutId id="2147483848" r:id="rId9"/>
    <p:sldLayoutId id="2147483847" r:id="rId10"/>
    <p:sldLayoutId id="2147483846" r:id="rId11"/>
  </p:sldLayoutIdLst>
  <p:hf hdr="0" ftr="0" dt="0"/>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charset="0"/>
          <a:cs typeface="Arial" charset="0"/>
        </a:defRPr>
      </a:lvl2pPr>
      <a:lvl3pPr algn="l" rtl="0" eaLnBrk="0" fontAlgn="base" hangingPunct="0">
        <a:spcBef>
          <a:spcPct val="0"/>
        </a:spcBef>
        <a:spcAft>
          <a:spcPct val="0"/>
        </a:spcAft>
        <a:defRPr sz="4000">
          <a:solidFill>
            <a:schemeClr val="tx1"/>
          </a:solidFill>
          <a:latin typeface="Arial" charset="0"/>
          <a:cs typeface="Arial" charset="0"/>
        </a:defRPr>
      </a:lvl3pPr>
      <a:lvl4pPr algn="l" rtl="0" eaLnBrk="0" fontAlgn="base" hangingPunct="0">
        <a:spcBef>
          <a:spcPct val="0"/>
        </a:spcBef>
        <a:spcAft>
          <a:spcPct val="0"/>
        </a:spcAft>
        <a:defRPr sz="4000">
          <a:solidFill>
            <a:schemeClr val="tx1"/>
          </a:solidFill>
          <a:latin typeface="Arial" charset="0"/>
          <a:cs typeface="Arial" charset="0"/>
        </a:defRPr>
      </a:lvl4pPr>
      <a:lvl5pPr algn="l" rtl="0" eaLnBrk="0" fontAlgn="base" hangingPunct="0">
        <a:spcBef>
          <a:spcPct val="0"/>
        </a:spcBef>
        <a:spcAft>
          <a:spcPct val="0"/>
        </a:spcAft>
        <a:defRPr sz="4000">
          <a:solidFill>
            <a:schemeClr val="tx1"/>
          </a:solidFill>
          <a:latin typeface="Arial" charset="0"/>
          <a:cs typeface="Arial" charset="0"/>
        </a:defRPr>
      </a:lvl5pPr>
      <a:lvl6pPr marL="457200" algn="l" rtl="0" eaLnBrk="0" fontAlgn="base" hangingPunct="0">
        <a:spcBef>
          <a:spcPct val="0"/>
        </a:spcBef>
        <a:spcAft>
          <a:spcPct val="0"/>
        </a:spcAft>
        <a:defRPr sz="4000">
          <a:solidFill>
            <a:schemeClr val="tx1"/>
          </a:solidFill>
          <a:latin typeface="Arial" charset="0"/>
          <a:cs typeface="Arial" charset="0"/>
        </a:defRPr>
      </a:lvl6pPr>
      <a:lvl7pPr marL="914400" algn="l" rtl="0" eaLnBrk="0" fontAlgn="base" hangingPunct="0">
        <a:spcBef>
          <a:spcPct val="0"/>
        </a:spcBef>
        <a:spcAft>
          <a:spcPct val="0"/>
        </a:spcAft>
        <a:defRPr sz="4000">
          <a:solidFill>
            <a:schemeClr val="tx1"/>
          </a:solidFill>
          <a:latin typeface="Arial" charset="0"/>
          <a:cs typeface="Arial" charset="0"/>
        </a:defRPr>
      </a:lvl7pPr>
      <a:lvl8pPr marL="1371600" algn="l" rtl="0" eaLnBrk="0" fontAlgn="base" hangingPunct="0">
        <a:spcBef>
          <a:spcPct val="0"/>
        </a:spcBef>
        <a:spcAft>
          <a:spcPct val="0"/>
        </a:spcAft>
        <a:defRPr sz="4000">
          <a:solidFill>
            <a:schemeClr val="tx1"/>
          </a:solidFill>
          <a:latin typeface="Arial" charset="0"/>
          <a:cs typeface="Arial" charset="0"/>
        </a:defRPr>
      </a:lvl8pPr>
      <a:lvl9pPr marL="1828800" algn="l" rtl="0" eaLnBrk="0" fontAlgn="base" hangingPunct="0">
        <a:spcBef>
          <a:spcPct val="0"/>
        </a:spcBef>
        <a:spcAft>
          <a:spcPct val="0"/>
        </a:spcAft>
        <a:defRPr sz="40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cs typeface="+mn-cs"/>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cs typeface="+mn-cs"/>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cs typeface="+mn-cs"/>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2466" name="Picture 6" descr="logo.png"/>
          <p:cNvPicPr>
            <a:picLocks noChangeAspect="1"/>
          </p:cNvPicPr>
          <p:nvPr/>
        </p:nvPicPr>
        <p:blipFill>
          <a:blip r:embed="rId13"/>
          <a:srcRect/>
          <a:stretch>
            <a:fillRect/>
          </a:stretch>
        </p:blipFill>
        <p:spPr bwMode="auto">
          <a:xfrm>
            <a:off x="8091488" y="6324600"/>
            <a:ext cx="923925" cy="352425"/>
          </a:xfrm>
          <a:prstGeom prst="rect">
            <a:avLst/>
          </a:prstGeom>
          <a:noFill/>
          <a:ln w="9525">
            <a:noFill/>
            <a:miter lim="800000"/>
            <a:headEnd/>
            <a:tailEnd/>
          </a:ln>
        </p:spPr>
      </p:pic>
      <p:sp>
        <p:nvSpPr>
          <p:cNvPr id="8" name="Text Box 6"/>
          <p:cNvSpPr txBox="1">
            <a:spLocks noChangeArrowheads="1"/>
          </p:cNvSpPr>
          <p:nvPr/>
        </p:nvSpPr>
        <p:spPr bwMode="auto">
          <a:xfrm>
            <a:off x="160338" y="6400800"/>
            <a:ext cx="3116262" cy="214313"/>
          </a:xfrm>
          <a:prstGeom prst="rect">
            <a:avLst/>
          </a:prstGeom>
          <a:noFill/>
          <a:ln w="12700" algn="ctr">
            <a:noFill/>
            <a:miter lim="800000"/>
            <a:headEnd/>
            <a:tailEnd/>
          </a:ln>
          <a:effectLst/>
        </p:spPr>
        <p:txBody>
          <a:bodyPr>
            <a:spAutoFit/>
          </a:bodyPr>
          <a:lstStyle/>
          <a:p>
            <a:pPr eaLnBrk="0" hangingPunct="0">
              <a:lnSpc>
                <a:spcPct val="90000"/>
              </a:lnSpc>
              <a:spcBef>
                <a:spcPct val="20000"/>
              </a:spcBef>
              <a:defRPr/>
            </a:pPr>
            <a:r>
              <a:rPr lang="en-US" altLang="zh-CN" sz="900">
                <a:solidFill>
                  <a:srgbClr val="008A52"/>
                </a:solidFill>
              </a:rPr>
              <a:t>© Copyright IBM Corp. 2013.  </a:t>
            </a:r>
          </a:p>
        </p:txBody>
      </p:sp>
      <p:pic>
        <p:nvPicPr>
          <p:cNvPr id="62468" name="Picture 31" descr="DB2_title_revised"/>
          <p:cNvPicPr>
            <a:picLocks noChangeAspect="1" noChangeArrowheads="1"/>
          </p:cNvPicPr>
          <p:nvPr/>
        </p:nvPicPr>
        <p:blipFill>
          <a:blip r:embed="rId14"/>
          <a:srcRect/>
          <a:stretch>
            <a:fillRect/>
          </a:stretch>
        </p:blipFill>
        <p:spPr bwMode="gray">
          <a:xfrm>
            <a:off x="304800" y="985838"/>
            <a:ext cx="8610600" cy="163512"/>
          </a:xfrm>
          <a:prstGeom prst="rect">
            <a:avLst/>
          </a:prstGeom>
          <a:noFill/>
          <a:ln w="9525">
            <a:noFill/>
            <a:miter lim="800000"/>
            <a:headEnd/>
            <a:tailEnd/>
          </a:ln>
        </p:spPr>
      </p:pic>
      <p:sp>
        <p:nvSpPr>
          <p:cNvPr id="62469" name="Title Placeholder 1"/>
          <p:cNvSpPr>
            <a:spLocks noGrp="1"/>
          </p:cNvSpPr>
          <p:nvPr>
            <p:ph type="title"/>
          </p:nvPr>
        </p:nvSpPr>
        <p:spPr bwMode="auto">
          <a:xfrm>
            <a:off x="2286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62470"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 name="Slide Number Placeholder 5"/>
          <p:cNvSpPr>
            <a:spLocks noGrp="1"/>
          </p:cNvSpPr>
          <p:nvPr>
            <p:ph type="sldNum" sz="quarter" idx="4"/>
          </p:nvPr>
        </p:nvSpPr>
        <p:spPr>
          <a:xfrm>
            <a:off x="2590800" y="6416675"/>
            <a:ext cx="2133600" cy="365125"/>
          </a:xfrm>
          <a:prstGeom prst="rect">
            <a:avLst/>
          </a:prstGeom>
        </p:spPr>
        <p:txBody>
          <a:bodyPr vert="horz" wrap="square" lIns="91440" tIns="45720" rIns="91440" bIns="45720" numCol="1" anchor="t" anchorCtr="0" compatLnSpc="1">
            <a:prstTxWarp prst="textNoShape">
              <a:avLst/>
            </a:prstTxWarp>
          </a:bodyPr>
          <a:lstStyle>
            <a:lvl1pPr algn="r">
              <a:lnSpc>
                <a:spcPct val="100000"/>
              </a:lnSpc>
              <a:defRPr sz="1000">
                <a:solidFill>
                  <a:schemeClr val="tx1"/>
                </a:solidFill>
                <a:ea typeface="宋体" pitchFamily="2" charset="-122"/>
              </a:defRPr>
            </a:lvl1pPr>
          </a:lstStyle>
          <a:p>
            <a:pPr>
              <a:defRPr/>
            </a:pPr>
            <a:fld id="{26C3ACA6-95DD-4833-B6C8-F166F6C8788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67" r:id="rId1"/>
    <p:sldLayoutId id="2147483866" r:id="rId2"/>
    <p:sldLayoutId id="2147483865" r:id="rId3"/>
    <p:sldLayoutId id="2147483864" r:id="rId4"/>
    <p:sldLayoutId id="2147483863" r:id="rId5"/>
    <p:sldLayoutId id="2147483862" r:id="rId6"/>
    <p:sldLayoutId id="2147483861" r:id="rId7"/>
    <p:sldLayoutId id="2147483860" r:id="rId8"/>
    <p:sldLayoutId id="2147483859" r:id="rId9"/>
    <p:sldLayoutId id="2147483858" r:id="rId10"/>
    <p:sldLayoutId id="2147483857" r:id="rId11"/>
  </p:sldLayoutIdLst>
  <p:hf hdr="0" ftr="0" dt="0"/>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charset="0"/>
          <a:cs typeface="Arial" charset="0"/>
        </a:defRPr>
      </a:lvl2pPr>
      <a:lvl3pPr algn="l" rtl="0" eaLnBrk="0" fontAlgn="base" hangingPunct="0">
        <a:spcBef>
          <a:spcPct val="0"/>
        </a:spcBef>
        <a:spcAft>
          <a:spcPct val="0"/>
        </a:spcAft>
        <a:defRPr sz="4000">
          <a:solidFill>
            <a:schemeClr val="tx1"/>
          </a:solidFill>
          <a:latin typeface="Arial" charset="0"/>
          <a:cs typeface="Arial" charset="0"/>
        </a:defRPr>
      </a:lvl3pPr>
      <a:lvl4pPr algn="l" rtl="0" eaLnBrk="0" fontAlgn="base" hangingPunct="0">
        <a:spcBef>
          <a:spcPct val="0"/>
        </a:spcBef>
        <a:spcAft>
          <a:spcPct val="0"/>
        </a:spcAft>
        <a:defRPr sz="4000">
          <a:solidFill>
            <a:schemeClr val="tx1"/>
          </a:solidFill>
          <a:latin typeface="Arial" charset="0"/>
          <a:cs typeface="Arial" charset="0"/>
        </a:defRPr>
      </a:lvl4pPr>
      <a:lvl5pPr algn="l" rtl="0" eaLnBrk="0" fontAlgn="base" hangingPunct="0">
        <a:spcBef>
          <a:spcPct val="0"/>
        </a:spcBef>
        <a:spcAft>
          <a:spcPct val="0"/>
        </a:spcAft>
        <a:defRPr sz="4000">
          <a:solidFill>
            <a:schemeClr val="tx1"/>
          </a:solidFill>
          <a:latin typeface="Arial" charset="0"/>
          <a:cs typeface="Arial" charset="0"/>
        </a:defRPr>
      </a:lvl5pPr>
      <a:lvl6pPr marL="457200" algn="l" rtl="0" eaLnBrk="0" fontAlgn="base" hangingPunct="0">
        <a:spcBef>
          <a:spcPct val="0"/>
        </a:spcBef>
        <a:spcAft>
          <a:spcPct val="0"/>
        </a:spcAft>
        <a:defRPr sz="4000">
          <a:solidFill>
            <a:schemeClr val="tx1"/>
          </a:solidFill>
          <a:latin typeface="Arial" charset="0"/>
          <a:cs typeface="Arial" charset="0"/>
        </a:defRPr>
      </a:lvl6pPr>
      <a:lvl7pPr marL="914400" algn="l" rtl="0" eaLnBrk="0" fontAlgn="base" hangingPunct="0">
        <a:spcBef>
          <a:spcPct val="0"/>
        </a:spcBef>
        <a:spcAft>
          <a:spcPct val="0"/>
        </a:spcAft>
        <a:defRPr sz="4000">
          <a:solidFill>
            <a:schemeClr val="tx1"/>
          </a:solidFill>
          <a:latin typeface="Arial" charset="0"/>
          <a:cs typeface="Arial" charset="0"/>
        </a:defRPr>
      </a:lvl7pPr>
      <a:lvl8pPr marL="1371600" algn="l" rtl="0" eaLnBrk="0" fontAlgn="base" hangingPunct="0">
        <a:spcBef>
          <a:spcPct val="0"/>
        </a:spcBef>
        <a:spcAft>
          <a:spcPct val="0"/>
        </a:spcAft>
        <a:defRPr sz="4000">
          <a:solidFill>
            <a:schemeClr val="tx1"/>
          </a:solidFill>
          <a:latin typeface="Arial" charset="0"/>
          <a:cs typeface="Arial" charset="0"/>
        </a:defRPr>
      </a:lvl8pPr>
      <a:lvl9pPr marL="1828800" algn="l" rtl="0" eaLnBrk="0" fontAlgn="base" hangingPunct="0">
        <a:spcBef>
          <a:spcPct val="0"/>
        </a:spcBef>
        <a:spcAft>
          <a:spcPct val="0"/>
        </a:spcAft>
        <a:defRPr sz="40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cs typeface="+mn-cs"/>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cs typeface="+mn-cs"/>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cs typeface="+mn-cs"/>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4754" name="Picture 6" descr="logo.png"/>
          <p:cNvPicPr>
            <a:picLocks noChangeAspect="1"/>
          </p:cNvPicPr>
          <p:nvPr/>
        </p:nvPicPr>
        <p:blipFill>
          <a:blip r:embed="rId13"/>
          <a:srcRect/>
          <a:stretch>
            <a:fillRect/>
          </a:stretch>
        </p:blipFill>
        <p:spPr bwMode="auto">
          <a:xfrm>
            <a:off x="8091488" y="6324600"/>
            <a:ext cx="923925" cy="352425"/>
          </a:xfrm>
          <a:prstGeom prst="rect">
            <a:avLst/>
          </a:prstGeom>
          <a:noFill/>
          <a:ln w="9525">
            <a:noFill/>
            <a:miter lim="800000"/>
            <a:headEnd/>
            <a:tailEnd/>
          </a:ln>
        </p:spPr>
      </p:pic>
      <p:sp>
        <p:nvSpPr>
          <p:cNvPr id="8" name="Text Box 6"/>
          <p:cNvSpPr txBox="1">
            <a:spLocks noChangeArrowheads="1"/>
          </p:cNvSpPr>
          <p:nvPr/>
        </p:nvSpPr>
        <p:spPr bwMode="auto">
          <a:xfrm>
            <a:off x="179388" y="6381750"/>
            <a:ext cx="3116262" cy="214313"/>
          </a:xfrm>
          <a:prstGeom prst="rect">
            <a:avLst/>
          </a:prstGeom>
          <a:noFill/>
          <a:ln w="12700" algn="ctr">
            <a:noFill/>
            <a:miter lim="800000"/>
            <a:headEnd/>
            <a:tailEnd/>
          </a:ln>
          <a:effectLst/>
        </p:spPr>
        <p:txBody>
          <a:bodyPr>
            <a:spAutoFit/>
          </a:bodyPr>
          <a:lstStyle/>
          <a:p>
            <a:pPr eaLnBrk="0" hangingPunct="0">
              <a:lnSpc>
                <a:spcPct val="90000"/>
              </a:lnSpc>
              <a:spcBef>
                <a:spcPct val="20000"/>
              </a:spcBef>
              <a:defRPr/>
            </a:pPr>
            <a:r>
              <a:rPr lang="en-US" altLang="zh-CN" sz="900">
                <a:solidFill>
                  <a:srgbClr val="008A52"/>
                </a:solidFill>
              </a:rPr>
              <a:t>© Copyright IBM Corp. 2014</a:t>
            </a:r>
          </a:p>
        </p:txBody>
      </p:sp>
      <p:pic>
        <p:nvPicPr>
          <p:cNvPr id="74756" name="Picture 31" descr="DB2_title_revised"/>
          <p:cNvPicPr>
            <a:picLocks noChangeAspect="1" noChangeArrowheads="1"/>
          </p:cNvPicPr>
          <p:nvPr/>
        </p:nvPicPr>
        <p:blipFill>
          <a:blip r:embed="rId14"/>
          <a:srcRect/>
          <a:stretch>
            <a:fillRect/>
          </a:stretch>
        </p:blipFill>
        <p:spPr bwMode="gray">
          <a:xfrm>
            <a:off x="304800" y="985838"/>
            <a:ext cx="8610600" cy="163512"/>
          </a:xfrm>
          <a:prstGeom prst="rect">
            <a:avLst/>
          </a:prstGeom>
          <a:noFill/>
          <a:ln w="9525">
            <a:noFill/>
            <a:miter lim="800000"/>
            <a:headEnd/>
            <a:tailEnd/>
          </a:ln>
        </p:spPr>
      </p:pic>
      <p:sp>
        <p:nvSpPr>
          <p:cNvPr id="74757" name="Title Placeholder 1"/>
          <p:cNvSpPr>
            <a:spLocks noGrp="1"/>
          </p:cNvSpPr>
          <p:nvPr>
            <p:ph type="title"/>
          </p:nvPr>
        </p:nvSpPr>
        <p:spPr bwMode="auto">
          <a:xfrm>
            <a:off x="2286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74758" name="Text Placeholder 2"/>
          <p:cNvSpPr>
            <a:spLocks noGrp="1"/>
          </p:cNvSpPr>
          <p:nvPr>
            <p:ph type="body" idx="1"/>
          </p:nvPr>
        </p:nvSpPr>
        <p:spPr bwMode="auto">
          <a:xfrm>
            <a:off x="468313" y="16287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9" name="Slide Number Placeholder 5"/>
          <p:cNvSpPr>
            <a:spLocks noGrp="1"/>
          </p:cNvSpPr>
          <p:nvPr>
            <p:ph type="sldNum" sz="quarter" idx="4"/>
          </p:nvPr>
        </p:nvSpPr>
        <p:spPr>
          <a:xfrm>
            <a:off x="2590800" y="6416675"/>
            <a:ext cx="2133600" cy="365125"/>
          </a:xfrm>
          <a:prstGeom prst="rect">
            <a:avLst/>
          </a:prstGeom>
        </p:spPr>
        <p:txBody>
          <a:bodyPr vert="horz" wrap="square" lIns="91440" tIns="45720" rIns="91440" bIns="45720" numCol="1" anchor="t" anchorCtr="0" compatLnSpc="1">
            <a:prstTxWarp prst="textNoShape">
              <a:avLst/>
            </a:prstTxWarp>
          </a:bodyPr>
          <a:lstStyle>
            <a:lvl1pPr algn="r">
              <a:lnSpc>
                <a:spcPct val="100000"/>
              </a:lnSpc>
              <a:defRPr sz="1000">
                <a:solidFill>
                  <a:schemeClr val="tx1"/>
                </a:solidFill>
                <a:ea typeface="宋体" pitchFamily="2" charset="-122"/>
              </a:defRPr>
            </a:lvl1pPr>
          </a:lstStyle>
          <a:p>
            <a:pPr>
              <a:defRPr/>
            </a:pPr>
            <a:fld id="{7B37D7D9-CCF9-432C-A2F6-CF1A5C65F6E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78" r:id="rId1"/>
    <p:sldLayoutId id="2147483877" r:id="rId2"/>
    <p:sldLayoutId id="2147483876" r:id="rId3"/>
    <p:sldLayoutId id="2147483875" r:id="rId4"/>
    <p:sldLayoutId id="2147483874" r:id="rId5"/>
    <p:sldLayoutId id="2147483873" r:id="rId6"/>
    <p:sldLayoutId id="2147483872" r:id="rId7"/>
    <p:sldLayoutId id="2147483871" r:id="rId8"/>
    <p:sldLayoutId id="2147483870" r:id="rId9"/>
    <p:sldLayoutId id="2147483869" r:id="rId10"/>
    <p:sldLayoutId id="2147483868" r:id="rId11"/>
  </p:sldLayoutIdLst>
  <p:hf hdr="0" ftr="0" dt="0"/>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charset="0"/>
          <a:cs typeface="Arial" charset="0"/>
        </a:defRPr>
      </a:lvl2pPr>
      <a:lvl3pPr algn="l" rtl="0" eaLnBrk="0" fontAlgn="base" hangingPunct="0">
        <a:spcBef>
          <a:spcPct val="0"/>
        </a:spcBef>
        <a:spcAft>
          <a:spcPct val="0"/>
        </a:spcAft>
        <a:defRPr sz="4000">
          <a:solidFill>
            <a:schemeClr val="tx1"/>
          </a:solidFill>
          <a:latin typeface="Arial" charset="0"/>
          <a:cs typeface="Arial" charset="0"/>
        </a:defRPr>
      </a:lvl3pPr>
      <a:lvl4pPr algn="l" rtl="0" eaLnBrk="0" fontAlgn="base" hangingPunct="0">
        <a:spcBef>
          <a:spcPct val="0"/>
        </a:spcBef>
        <a:spcAft>
          <a:spcPct val="0"/>
        </a:spcAft>
        <a:defRPr sz="4000">
          <a:solidFill>
            <a:schemeClr val="tx1"/>
          </a:solidFill>
          <a:latin typeface="Arial" charset="0"/>
          <a:cs typeface="Arial" charset="0"/>
        </a:defRPr>
      </a:lvl4pPr>
      <a:lvl5pPr algn="l" rtl="0" eaLnBrk="0" fontAlgn="base" hangingPunct="0">
        <a:spcBef>
          <a:spcPct val="0"/>
        </a:spcBef>
        <a:spcAft>
          <a:spcPct val="0"/>
        </a:spcAft>
        <a:defRPr sz="4000">
          <a:solidFill>
            <a:schemeClr val="tx1"/>
          </a:solidFill>
          <a:latin typeface="Arial" charset="0"/>
          <a:cs typeface="Arial" charset="0"/>
        </a:defRPr>
      </a:lvl5pPr>
      <a:lvl6pPr marL="457200" algn="l" rtl="0" eaLnBrk="0" fontAlgn="base" hangingPunct="0">
        <a:spcBef>
          <a:spcPct val="0"/>
        </a:spcBef>
        <a:spcAft>
          <a:spcPct val="0"/>
        </a:spcAft>
        <a:defRPr sz="4000">
          <a:solidFill>
            <a:schemeClr val="tx1"/>
          </a:solidFill>
          <a:latin typeface="Arial" charset="0"/>
          <a:cs typeface="Arial" charset="0"/>
        </a:defRPr>
      </a:lvl6pPr>
      <a:lvl7pPr marL="914400" algn="l" rtl="0" eaLnBrk="0" fontAlgn="base" hangingPunct="0">
        <a:spcBef>
          <a:spcPct val="0"/>
        </a:spcBef>
        <a:spcAft>
          <a:spcPct val="0"/>
        </a:spcAft>
        <a:defRPr sz="4000">
          <a:solidFill>
            <a:schemeClr val="tx1"/>
          </a:solidFill>
          <a:latin typeface="Arial" charset="0"/>
          <a:cs typeface="Arial" charset="0"/>
        </a:defRPr>
      </a:lvl7pPr>
      <a:lvl8pPr marL="1371600" algn="l" rtl="0" eaLnBrk="0" fontAlgn="base" hangingPunct="0">
        <a:spcBef>
          <a:spcPct val="0"/>
        </a:spcBef>
        <a:spcAft>
          <a:spcPct val="0"/>
        </a:spcAft>
        <a:defRPr sz="4000">
          <a:solidFill>
            <a:schemeClr val="tx1"/>
          </a:solidFill>
          <a:latin typeface="Arial" charset="0"/>
          <a:cs typeface="Arial" charset="0"/>
        </a:defRPr>
      </a:lvl8pPr>
      <a:lvl9pPr marL="1828800" algn="l" rtl="0" eaLnBrk="0" fontAlgn="base" hangingPunct="0">
        <a:spcBef>
          <a:spcPct val="0"/>
        </a:spcBef>
        <a:spcAft>
          <a:spcPct val="0"/>
        </a:spcAft>
        <a:defRPr sz="40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cs typeface="+mn-cs"/>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cs typeface="+mn-cs"/>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cs typeface="+mn-cs"/>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7042" name="Picture 6" descr="logo.png"/>
          <p:cNvPicPr>
            <a:picLocks noChangeAspect="1"/>
          </p:cNvPicPr>
          <p:nvPr/>
        </p:nvPicPr>
        <p:blipFill>
          <a:blip r:embed="rId13"/>
          <a:srcRect/>
          <a:stretch>
            <a:fillRect/>
          </a:stretch>
        </p:blipFill>
        <p:spPr bwMode="auto">
          <a:xfrm>
            <a:off x="8091488" y="6324600"/>
            <a:ext cx="923925" cy="352425"/>
          </a:xfrm>
          <a:prstGeom prst="rect">
            <a:avLst/>
          </a:prstGeom>
          <a:noFill/>
          <a:ln w="9525">
            <a:noFill/>
            <a:miter lim="800000"/>
            <a:headEnd/>
            <a:tailEnd/>
          </a:ln>
        </p:spPr>
      </p:pic>
      <p:sp>
        <p:nvSpPr>
          <p:cNvPr id="8" name="Text Box 6"/>
          <p:cNvSpPr txBox="1">
            <a:spLocks noChangeArrowheads="1"/>
          </p:cNvSpPr>
          <p:nvPr/>
        </p:nvSpPr>
        <p:spPr bwMode="auto">
          <a:xfrm>
            <a:off x="160338" y="6400800"/>
            <a:ext cx="3116262" cy="214313"/>
          </a:xfrm>
          <a:prstGeom prst="rect">
            <a:avLst/>
          </a:prstGeom>
          <a:noFill/>
          <a:ln w="12700" algn="ctr">
            <a:noFill/>
            <a:miter lim="800000"/>
            <a:headEnd/>
            <a:tailEnd/>
          </a:ln>
          <a:effectLst/>
        </p:spPr>
        <p:txBody>
          <a:bodyPr>
            <a:spAutoFit/>
          </a:bodyPr>
          <a:lstStyle/>
          <a:p>
            <a:pPr eaLnBrk="0" hangingPunct="0">
              <a:lnSpc>
                <a:spcPct val="90000"/>
              </a:lnSpc>
              <a:spcBef>
                <a:spcPct val="20000"/>
              </a:spcBef>
              <a:defRPr/>
            </a:pPr>
            <a:r>
              <a:rPr lang="en-US" altLang="zh-CN" sz="900">
                <a:solidFill>
                  <a:srgbClr val="008A52"/>
                </a:solidFill>
              </a:rPr>
              <a:t>© Copyright IBM Corp. 2013.  </a:t>
            </a:r>
          </a:p>
        </p:txBody>
      </p:sp>
      <p:pic>
        <p:nvPicPr>
          <p:cNvPr id="87044" name="Picture 31" descr="DB2_title_revised"/>
          <p:cNvPicPr>
            <a:picLocks noChangeAspect="1" noChangeArrowheads="1"/>
          </p:cNvPicPr>
          <p:nvPr/>
        </p:nvPicPr>
        <p:blipFill>
          <a:blip r:embed="rId14"/>
          <a:srcRect/>
          <a:stretch>
            <a:fillRect/>
          </a:stretch>
        </p:blipFill>
        <p:spPr bwMode="gray">
          <a:xfrm>
            <a:off x="304800" y="985838"/>
            <a:ext cx="8610600" cy="163512"/>
          </a:xfrm>
          <a:prstGeom prst="rect">
            <a:avLst/>
          </a:prstGeom>
          <a:noFill/>
          <a:ln w="9525">
            <a:noFill/>
            <a:miter lim="800000"/>
            <a:headEnd/>
            <a:tailEnd/>
          </a:ln>
        </p:spPr>
      </p:pic>
      <p:sp>
        <p:nvSpPr>
          <p:cNvPr id="87045" name="Title Placeholder 1"/>
          <p:cNvSpPr>
            <a:spLocks noGrp="1"/>
          </p:cNvSpPr>
          <p:nvPr>
            <p:ph type="title"/>
          </p:nvPr>
        </p:nvSpPr>
        <p:spPr bwMode="auto">
          <a:xfrm>
            <a:off x="2286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87046"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 name="Slide Number Placeholder 6"/>
          <p:cNvSpPr>
            <a:spLocks noGrp="1"/>
          </p:cNvSpPr>
          <p:nvPr>
            <p:ph type="sldNum" sz="quarter" idx="4"/>
          </p:nvPr>
        </p:nvSpPr>
        <p:spPr>
          <a:xfrm>
            <a:off x="2590800" y="6324600"/>
            <a:ext cx="2133600" cy="365125"/>
          </a:xfrm>
          <a:prstGeom prst="rect">
            <a:avLst/>
          </a:prstGeom>
        </p:spPr>
        <p:txBody>
          <a:bodyPr vert="horz" wrap="square" lIns="91440" tIns="45720" rIns="91440" bIns="45720" numCol="1" anchor="t" anchorCtr="0" compatLnSpc="1">
            <a:prstTxWarp prst="textNoShape">
              <a:avLst/>
            </a:prstTxWarp>
          </a:bodyPr>
          <a:lstStyle>
            <a:lvl1pPr algn="r">
              <a:lnSpc>
                <a:spcPct val="100000"/>
              </a:lnSpc>
              <a:defRPr sz="1800">
                <a:solidFill>
                  <a:schemeClr val="tx1"/>
                </a:solidFill>
                <a:ea typeface="宋体" pitchFamily="2" charset="-122"/>
              </a:defRPr>
            </a:lvl1pPr>
          </a:lstStyle>
          <a:p>
            <a:pPr>
              <a:defRPr/>
            </a:pPr>
            <a:fld id="{6EEAE78A-78B7-483C-9A64-E87FC311B32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89" r:id="rId1"/>
    <p:sldLayoutId id="2147483888" r:id="rId2"/>
    <p:sldLayoutId id="2147483887" r:id="rId3"/>
    <p:sldLayoutId id="2147483886" r:id="rId4"/>
    <p:sldLayoutId id="2147483885" r:id="rId5"/>
    <p:sldLayoutId id="2147483884" r:id="rId6"/>
    <p:sldLayoutId id="2147483883" r:id="rId7"/>
    <p:sldLayoutId id="2147483882" r:id="rId8"/>
    <p:sldLayoutId id="2147483881" r:id="rId9"/>
    <p:sldLayoutId id="2147483880" r:id="rId10"/>
    <p:sldLayoutId id="2147483879" r:id="rId11"/>
  </p:sldLayoutIdLst>
  <p:hf hdr="0" ftr="0" dt="0"/>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charset="0"/>
          <a:cs typeface="Arial" charset="0"/>
        </a:defRPr>
      </a:lvl2pPr>
      <a:lvl3pPr algn="l" rtl="0" eaLnBrk="0" fontAlgn="base" hangingPunct="0">
        <a:spcBef>
          <a:spcPct val="0"/>
        </a:spcBef>
        <a:spcAft>
          <a:spcPct val="0"/>
        </a:spcAft>
        <a:defRPr sz="4000">
          <a:solidFill>
            <a:schemeClr val="tx1"/>
          </a:solidFill>
          <a:latin typeface="Arial" charset="0"/>
          <a:cs typeface="Arial" charset="0"/>
        </a:defRPr>
      </a:lvl3pPr>
      <a:lvl4pPr algn="l" rtl="0" eaLnBrk="0" fontAlgn="base" hangingPunct="0">
        <a:spcBef>
          <a:spcPct val="0"/>
        </a:spcBef>
        <a:spcAft>
          <a:spcPct val="0"/>
        </a:spcAft>
        <a:defRPr sz="4000">
          <a:solidFill>
            <a:schemeClr val="tx1"/>
          </a:solidFill>
          <a:latin typeface="Arial" charset="0"/>
          <a:cs typeface="Arial" charset="0"/>
        </a:defRPr>
      </a:lvl4pPr>
      <a:lvl5pPr algn="l" rtl="0" eaLnBrk="0" fontAlgn="base" hangingPunct="0">
        <a:spcBef>
          <a:spcPct val="0"/>
        </a:spcBef>
        <a:spcAft>
          <a:spcPct val="0"/>
        </a:spcAft>
        <a:defRPr sz="4000">
          <a:solidFill>
            <a:schemeClr val="tx1"/>
          </a:solidFill>
          <a:latin typeface="Arial" charset="0"/>
          <a:cs typeface="Arial" charset="0"/>
        </a:defRPr>
      </a:lvl5pPr>
      <a:lvl6pPr marL="457200" algn="l" rtl="0" eaLnBrk="0" fontAlgn="base" hangingPunct="0">
        <a:spcBef>
          <a:spcPct val="0"/>
        </a:spcBef>
        <a:spcAft>
          <a:spcPct val="0"/>
        </a:spcAft>
        <a:defRPr sz="4000">
          <a:solidFill>
            <a:schemeClr val="tx1"/>
          </a:solidFill>
          <a:latin typeface="Arial" charset="0"/>
          <a:cs typeface="Arial" charset="0"/>
        </a:defRPr>
      </a:lvl6pPr>
      <a:lvl7pPr marL="914400" algn="l" rtl="0" eaLnBrk="0" fontAlgn="base" hangingPunct="0">
        <a:spcBef>
          <a:spcPct val="0"/>
        </a:spcBef>
        <a:spcAft>
          <a:spcPct val="0"/>
        </a:spcAft>
        <a:defRPr sz="4000">
          <a:solidFill>
            <a:schemeClr val="tx1"/>
          </a:solidFill>
          <a:latin typeface="Arial" charset="0"/>
          <a:cs typeface="Arial" charset="0"/>
        </a:defRPr>
      </a:lvl7pPr>
      <a:lvl8pPr marL="1371600" algn="l" rtl="0" eaLnBrk="0" fontAlgn="base" hangingPunct="0">
        <a:spcBef>
          <a:spcPct val="0"/>
        </a:spcBef>
        <a:spcAft>
          <a:spcPct val="0"/>
        </a:spcAft>
        <a:defRPr sz="4000">
          <a:solidFill>
            <a:schemeClr val="tx1"/>
          </a:solidFill>
          <a:latin typeface="Arial" charset="0"/>
          <a:cs typeface="Arial" charset="0"/>
        </a:defRPr>
      </a:lvl8pPr>
      <a:lvl9pPr marL="1828800" algn="l" rtl="0" eaLnBrk="0" fontAlgn="base" hangingPunct="0">
        <a:spcBef>
          <a:spcPct val="0"/>
        </a:spcBef>
        <a:spcAft>
          <a:spcPct val="0"/>
        </a:spcAft>
        <a:defRPr sz="40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cs typeface="+mn-cs"/>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cs typeface="+mn-cs"/>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cs typeface="+mn-cs"/>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9330" name="Picture 6" descr="logo.png"/>
          <p:cNvPicPr>
            <a:picLocks noChangeAspect="1"/>
          </p:cNvPicPr>
          <p:nvPr/>
        </p:nvPicPr>
        <p:blipFill>
          <a:blip r:embed="rId13"/>
          <a:srcRect/>
          <a:stretch>
            <a:fillRect/>
          </a:stretch>
        </p:blipFill>
        <p:spPr bwMode="auto">
          <a:xfrm>
            <a:off x="8091488" y="6324600"/>
            <a:ext cx="923925" cy="352425"/>
          </a:xfrm>
          <a:prstGeom prst="rect">
            <a:avLst/>
          </a:prstGeom>
          <a:noFill/>
          <a:ln w="9525">
            <a:noFill/>
            <a:miter lim="800000"/>
            <a:headEnd/>
            <a:tailEnd/>
          </a:ln>
        </p:spPr>
      </p:pic>
      <p:sp>
        <p:nvSpPr>
          <p:cNvPr id="8" name="Text Box 6"/>
          <p:cNvSpPr txBox="1">
            <a:spLocks noChangeArrowheads="1"/>
          </p:cNvSpPr>
          <p:nvPr/>
        </p:nvSpPr>
        <p:spPr bwMode="auto">
          <a:xfrm>
            <a:off x="160338" y="6400800"/>
            <a:ext cx="3116262" cy="214313"/>
          </a:xfrm>
          <a:prstGeom prst="rect">
            <a:avLst/>
          </a:prstGeom>
          <a:noFill/>
          <a:ln w="12700" algn="ctr">
            <a:noFill/>
            <a:miter lim="800000"/>
            <a:headEnd/>
            <a:tailEnd/>
          </a:ln>
          <a:effectLst/>
        </p:spPr>
        <p:txBody>
          <a:bodyPr>
            <a:spAutoFit/>
          </a:bodyPr>
          <a:lstStyle/>
          <a:p>
            <a:pPr eaLnBrk="0" hangingPunct="0">
              <a:lnSpc>
                <a:spcPct val="90000"/>
              </a:lnSpc>
              <a:spcBef>
                <a:spcPct val="20000"/>
              </a:spcBef>
              <a:defRPr/>
            </a:pPr>
            <a:r>
              <a:rPr lang="en-US" altLang="zh-CN" sz="900">
                <a:solidFill>
                  <a:srgbClr val="008A52"/>
                </a:solidFill>
              </a:rPr>
              <a:t>© Copyright IBM Corp. 2013.  </a:t>
            </a:r>
          </a:p>
        </p:txBody>
      </p:sp>
      <p:pic>
        <p:nvPicPr>
          <p:cNvPr id="99332" name="Picture 31" descr="DB2_title_revised"/>
          <p:cNvPicPr>
            <a:picLocks noChangeAspect="1" noChangeArrowheads="1"/>
          </p:cNvPicPr>
          <p:nvPr/>
        </p:nvPicPr>
        <p:blipFill>
          <a:blip r:embed="rId14"/>
          <a:srcRect/>
          <a:stretch>
            <a:fillRect/>
          </a:stretch>
        </p:blipFill>
        <p:spPr bwMode="gray">
          <a:xfrm>
            <a:off x="304800" y="985838"/>
            <a:ext cx="8610600" cy="163512"/>
          </a:xfrm>
          <a:prstGeom prst="rect">
            <a:avLst/>
          </a:prstGeom>
          <a:noFill/>
          <a:ln w="9525">
            <a:noFill/>
            <a:miter lim="800000"/>
            <a:headEnd/>
            <a:tailEnd/>
          </a:ln>
        </p:spPr>
      </p:pic>
      <p:sp>
        <p:nvSpPr>
          <p:cNvPr id="99333" name="Title Placeholder 1"/>
          <p:cNvSpPr>
            <a:spLocks noGrp="1"/>
          </p:cNvSpPr>
          <p:nvPr>
            <p:ph type="title"/>
          </p:nvPr>
        </p:nvSpPr>
        <p:spPr bwMode="auto">
          <a:xfrm>
            <a:off x="2286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99334"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 name="Slide Number Placeholder 5"/>
          <p:cNvSpPr>
            <a:spLocks noGrp="1"/>
          </p:cNvSpPr>
          <p:nvPr>
            <p:ph type="sldNum" sz="quarter" idx="4"/>
          </p:nvPr>
        </p:nvSpPr>
        <p:spPr>
          <a:xfrm>
            <a:off x="2590800" y="6324600"/>
            <a:ext cx="2133600" cy="365125"/>
          </a:xfrm>
          <a:prstGeom prst="rect">
            <a:avLst/>
          </a:prstGeom>
        </p:spPr>
        <p:txBody>
          <a:bodyPr vert="horz" wrap="square" lIns="91440" tIns="45720" rIns="91440" bIns="45720" numCol="1" anchor="t" anchorCtr="0" compatLnSpc="1">
            <a:prstTxWarp prst="textNoShape">
              <a:avLst/>
            </a:prstTxWarp>
          </a:bodyPr>
          <a:lstStyle>
            <a:lvl1pPr algn="r">
              <a:lnSpc>
                <a:spcPct val="100000"/>
              </a:lnSpc>
              <a:defRPr sz="1800">
                <a:solidFill>
                  <a:schemeClr val="tx1"/>
                </a:solidFill>
                <a:ea typeface="宋体" pitchFamily="2" charset="-122"/>
              </a:defRPr>
            </a:lvl1pPr>
          </a:lstStyle>
          <a:p>
            <a:pPr>
              <a:defRPr/>
            </a:pPr>
            <a:fld id="{F8DA72B7-CF7C-4BB2-BB95-5B086D1E327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00" r:id="rId1"/>
    <p:sldLayoutId id="2147483899" r:id="rId2"/>
    <p:sldLayoutId id="2147483898" r:id="rId3"/>
    <p:sldLayoutId id="2147483897" r:id="rId4"/>
    <p:sldLayoutId id="2147483896" r:id="rId5"/>
    <p:sldLayoutId id="2147483895" r:id="rId6"/>
    <p:sldLayoutId id="2147483894" r:id="rId7"/>
    <p:sldLayoutId id="2147483893" r:id="rId8"/>
    <p:sldLayoutId id="2147483892" r:id="rId9"/>
    <p:sldLayoutId id="2147483891" r:id="rId10"/>
    <p:sldLayoutId id="2147483890" r:id="rId11"/>
  </p:sldLayoutIdLst>
  <p:hf hdr="0" ftr="0" dt="0"/>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charset="0"/>
          <a:cs typeface="Arial" charset="0"/>
        </a:defRPr>
      </a:lvl2pPr>
      <a:lvl3pPr algn="l" rtl="0" eaLnBrk="0" fontAlgn="base" hangingPunct="0">
        <a:spcBef>
          <a:spcPct val="0"/>
        </a:spcBef>
        <a:spcAft>
          <a:spcPct val="0"/>
        </a:spcAft>
        <a:defRPr sz="4000">
          <a:solidFill>
            <a:schemeClr val="tx1"/>
          </a:solidFill>
          <a:latin typeface="Arial" charset="0"/>
          <a:cs typeface="Arial" charset="0"/>
        </a:defRPr>
      </a:lvl3pPr>
      <a:lvl4pPr algn="l" rtl="0" eaLnBrk="0" fontAlgn="base" hangingPunct="0">
        <a:spcBef>
          <a:spcPct val="0"/>
        </a:spcBef>
        <a:spcAft>
          <a:spcPct val="0"/>
        </a:spcAft>
        <a:defRPr sz="4000">
          <a:solidFill>
            <a:schemeClr val="tx1"/>
          </a:solidFill>
          <a:latin typeface="Arial" charset="0"/>
          <a:cs typeface="Arial" charset="0"/>
        </a:defRPr>
      </a:lvl4pPr>
      <a:lvl5pPr algn="l" rtl="0" eaLnBrk="0" fontAlgn="base" hangingPunct="0">
        <a:spcBef>
          <a:spcPct val="0"/>
        </a:spcBef>
        <a:spcAft>
          <a:spcPct val="0"/>
        </a:spcAft>
        <a:defRPr sz="4000">
          <a:solidFill>
            <a:schemeClr val="tx1"/>
          </a:solidFill>
          <a:latin typeface="Arial" charset="0"/>
          <a:cs typeface="Arial" charset="0"/>
        </a:defRPr>
      </a:lvl5pPr>
      <a:lvl6pPr marL="457200" algn="l" rtl="0" eaLnBrk="0" fontAlgn="base" hangingPunct="0">
        <a:spcBef>
          <a:spcPct val="0"/>
        </a:spcBef>
        <a:spcAft>
          <a:spcPct val="0"/>
        </a:spcAft>
        <a:defRPr sz="4000">
          <a:solidFill>
            <a:schemeClr val="tx1"/>
          </a:solidFill>
          <a:latin typeface="Arial" charset="0"/>
          <a:cs typeface="Arial" charset="0"/>
        </a:defRPr>
      </a:lvl6pPr>
      <a:lvl7pPr marL="914400" algn="l" rtl="0" eaLnBrk="0" fontAlgn="base" hangingPunct="0">
        <a:spcBef>
          <a:spcPct val="0"/>
        </a:spcBef>
        <a:spcAft>
          <a:spcPct val="0"/>
        </a:spcAft>
        <a:defRPr sz="4000">
          <a:solidFill>
            <a:schemeClr val="tx1"/>
          </a:solidFill>
          <a:latin typeface="Arial" charset="0"/>
          <a:cs typeface="Arial" charset="0"/>
        </a:defRPr>
      </a:lvl7pPr>
      <a:lvl8pPr marL="1371600" algn="l" rtl="0" eaLnBrk="0" fontAlgn="base" hangingPunct="0">
        <a:spcBef>
          <a:spcPct val="0"/>
        </a:spcBef>
        <a:spcAft>
          <a:spcPct val="0"/>
        </a:spcAft>
        <a:defRPr sz="4000">
          <a:solidFill>
            <a:schemeClr val="tx1"/>
          </a:solidFill>
          <a:latin typeface="Arial" charset="0"/>
          <a:cs typeface="Arial" charset="0"/>
        </a:defRPr>
      </a:lvl8pPr>
      <a:lvl9pPr marL="1828800" algn="l" rtl="0" eaLnBrk="0" fontAlgn="base" hangingPunct="0">
        <a:spcBef>
          <a:spcPct val="0"/>
        </a:spcBef>
        <a:spcAft>
          <a:spcPct val="0"/>
        </a:spcAft>
        <a:defRPr sz="4000">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600">
          <a:solidFill>
            <a:schemeClr val="tx1"/>
          </a:solidFill>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cs typeface="+mn-cs"/>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cs typeface="+mn-cs"/>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cs typeface="+mn-cs"/>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3.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8.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8.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8.xml"/><Relationship Id="rId1" Type="http://schemas.openxmlformats.org/officeDocument/2006/relationships/tags" Target="../tags/tag8.xml"/><Relationship Id="rId4" Type="http://schemas.openxmlformats.org/officeDocument/2006/relationships/hyperlink" Target="http://www-01.ibm.com/support/knowledgecenter/SSCTJ4_5.2.0/com.ibm.casemgmttoc.doc/casemanager_5.2.0.htm?lang=en"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8.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8.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8.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3.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6"/>
          <p:cNvSpPr>
            <a:spLocks noChangeArrowheads="1"/>
          </p:cNvSpPr>
          <p:nvPr/>
        </p:nvSpPr>
        <p:spPr bwMode="auto">
          <a:xfrm>
            <a:off x="179388" y="3500438"/>
            <a:ext cx="6911975" cy="544512"/>
          </a:xfrm>
          <a:prstGeom prst="rect">
            <a:avLst/>
          </a:prstGeom>
          <a:noFill/>
          <a:ln w="9525">
            <a:noFill/>
            <a:miter lim="800000"/>
            <a:headEnd/>
            <a:tailEnd/>
          </a:ln>
        </p:spPr>
        <p:txBody>
          <a:bodyPr/>
          <a:lstStyle/>
          <a:p>
            <a:pPr eaLnBrk="0" hangingPunct="0"/>
            <a:r>
              <a:rPr lang="en-US" altLang="zh-CN" sz="2400">
                <a:solidFill>
                  <a:schemeClr val="bg1"/>
                </a:solidFill>
              </a:rPr>
              <a:t>Product Implementation Training (PIT)</a:t>
            </a:r>
          </a:p>
        </p:txBody>
      </p:sp>
      <p:sp>
        <p:nvSpPr>
          <p:cNvPr id="138242" name="Rectangle 7"/>
          <p:cNvSpPr>
            <a:spLocks noChangeArrowheads="1"/>
          </p:cNvSpPr>
          <p:nvPr/>
        </p:nvSpPr>
        <p:spPr bwMode="auto">
          <a:xfrm>
            <a:off x="4140200" y="1341438"/>
            <a:ext cx="4816475" cy="1511300"/>
          </a:xfrm>
          <a:prstGeom prst="rect">
            <a:avLst/>
          </a:prstGeom>
          <a:noFill/>
          <a:ln w="9525">
            <a:noFill/>
            <a:miter lim="800000"/>
            <a:headEnd/>
            <a:tailEnd/>
          </a:ln>
        </p:spPr>
        <p:txBody>
          <a:bodyPr/>
          <a:lstStyle/>
          <a:p>
            <a:pPr marL="171450" indent="-171450" eaLnBrk="0" hangingPunct="0">
              <a:spcBef>
                <a:spcPct val="20000"/>
              </a:spcBef>
              <a:buFont typeface="Wingdings" pitchFamily="2" charset="2"/>
              <a:buNone/>
            </a:pPr>
            <a:r>
              <a:rPr lang="en-US" altLang="zh-CN" sz="2400">
                <a:solidFill>
                  <a:schemeClr val="tx1"/>
                </a:solidFill>
              </a:rPr>
              <a:t>Shao Hong Xu</a:t>
            </a:r>
          </a:p>
          <a:p>
            <a:pPr marL="171450" indent="-171450" eaLnBrk="0" hangingPunct="0">
              <a:spcBef>
                <a:spcPct val="20000"/>
              </a:spcBef>
              <a:buFont typeface="Wingdings" pitchFamily="2" charset="2"/>
              <a:buNone/>
            </a:pPr>
            <a:r>
              <a:rPr lang="en-US" altLang="zh-CN" sz="2400">
                <a:solidFill>
                  <a:schemeClr val="tx1"/>
                </a:solidFill>
              </a:rPr>
              <a:t>PIT of Push In-basket</a:t>
            </a:r>
          </a:p>
          <a:p>
            <a:pPr marL="171450" indent="-171450" eaLnBrk="0" hangingPunct="0">
              <a:spcBef>
                <a:spcPct val="20000"/>
              </a:spcBef>
              <a:buFont typeface="Wingdings" pitchFamily="2" charset="2"/>
              <a:buNone/>
            </a:pPr>
            <a:r>
              <a:rPr lang="en-US" altLang="zh-CN" sz="2400">
                <a:solidFill>
                  <a:schemeClr val="tx1"/>
                </a:solidFill>
              </a:rPr>
              <a:t>2014.09</a:t>
            </a:r>
          </a:p>
        </p:txBody>
      </p:sp>
      <p:sp>
        <p:nvSpPr>
          <p:cNvPr id="138243" name="Rectangle 8"/>
          <p:cNvSpPr>
            <a:spLocks noChangeArrowheads="1"/>
          </p:cNvSpPr>
          <p:nvPr/>
        </p:nvSpPr>
        <p:spPr bwMode="auto">
          <a:xfrm>
            <a:off x="179388" y="4149725"/>
            <a:ext cx="7696200" cy="762000"/>
          </a:xfrm>
          <a:prstGeom prst="rect">
            <a:avLst/>
          </a:prstGeom>
          <a:noFill/>
          <a:ln w="9525">
            <a:noFill/>
            <a:miter lim="800000"/>
            <a:headEnd/>
            <a:tailEnd/>
          </a:ln>
        </p:spPr>
        <p:txBody>
          <a:bodyPr anchor="b"/>
          <a:lstStyle/>
          <a:p>
            <a:pPr eaLnBrk="0" hangingPunct="0"/>
            <a:r>
              <a:rPr lang="en-US" altLang="zh-CN" sz="2400">
                <a:solidFill>
                  <a:schemeClr val="bg1"/>
                </a:solidFill>
              </a:rPr>
              <a:t>IBM Case Manager 5.2.1</a:t>
            </a:r>
          </a:p>
          <a:p>
            <a:pPr eaLnBrk="0" hangingPunct="0"/>
            <a:r>
              <a:rPr lang="en-US" altLang="zh-CN" sz="2400">
                <a:solidFill>
                  <a:schemeClr val="bg1"/>
                </a:solidFill>
              </a:rPr>
              <a:t>Solution Development Improvements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灯片编号占位符 3"/>
          <p:cNvSpPr>
            <a:spLocks noGrp="1"/>
          </p:cNvSpPr>
          <p:nvPr>
            <p:ph type="sldNum" sz="quarter" idx="10"/>
          </p:nvPr>
        </p:nvSpPr>
        <p:spPr bwMode="auto">
          <a:noFill/>
          <a:ln>
            <a:miter lim="800000"/>
            <a:headEnd/>
            <a:tailEnd/>
          </a:ln>
        </p:spPr>
        <p:txBody>
          <a:bodyPr/>
          <a:lstStyle/>
          <a:p>
            <a:fld id="{8AD5BBBF-5AA5-4586-91C7-B719F737CF23}" type="slidenum">
              <a:rPr lang="en-US" altLang="zh-CN" smtClean="0">
                <a:ea typeface="宋体" charset="-122"/>
              </a:rPr>
              <a:pPr/>
              <a:t>10</a:t>
            </a:fld>
            <a:endParaRPr lang="en-US" altLang="zh-CN" smtClean="0">
              <a:ea typeface="宋体" charset="-122"/>
            </a:endParaRPr>
          </a:p>
        </p:txBody>
      </p:sp>
      <p:sp>
        <p:nvSpPr>
          <p:cNvPr id="154626" name="标题 1"/>
          <p:cNvSpPr>
            <a:spLocks/>
          </p:cNvSpPr>
          <p:nvPr/>
        </p:nvSpPr>
        <p:spPr bwMode="auto">
          <a:xfrm>
            <a:off x="228600" y="274638"/>
            <a:ext cx="8229600" cy="868362"/>
          </a:xfrm>
          <a:prstGeom prst="rect">
            <a:avLst/>
          </a:prstGeom>
          <a:noFill/>
          <a:ln w="9525">
            <a:noFill/>
            <a:miter lim="800000"/>
            <a:headEnd/>
            <a:tailEnd/>
          </a:ln>
        </p:spPr>
        <p:txBody>
          <a:bodyPr anchor="ctr"/>
          <a:lstStyle/>
          <a:p>
            <a:pPr eaLnBrk="0" hangingPunct="0"/>
            <a:r>
              <a:rPr lang="en-US" altLang="zh-CN" sz="2400">
                <a:solidFill>
                  <a:schemeClr val="tx1"/>
                </a:solidFill>
              </a:rPr>
              <a:t>Configure push in-basket (4)</a:t>
            </a:r>
            <a:endParaRPr lang="zh-CN" altLang="en-US" sz="2400">
              <a:solidFill>
                <a:schemeClr val="tx1"/>
              </a:solidFill>
            </a:endParaRPr>
          </a:p>
        </p:txBody>
      </p:sp>
      <p:pic>
        <p:nvPicPr>
          <p:cNvPr id="154627" name="Picture 8"/>
          <p:cNvPicPr>
            <a:picLocks noChangeAspect="1" noChangeArrowheads="1"/>
          </p:cNvPicPr>
          <p:nvPr/>
        </p:nvPicPr>
        <p:blipFill>
          <a:blip r:embed="rId3"/>
          <a:srcRect/>
          <a:stretch>
            <a:fillRect/>
          </a:stretch>
        </p:blipFill>
        <p:spPr bwMode="auto">
          <a:xfrm>
            <a:off x="1403350" y="1628775"/>
            <a:ext cx="5715000" cy="5019675"/>
          </a:xfrm>
          <a:prstGeom prst="rect">
            <a:avLst/>
          </a:prstGeom>
          <a:noFill/>
          <a:ln w="9525" algn="ctr">
            <a:noFill/>
            <a:miter lim="800000"/>
            <a:headEnd/>
            <a:tailEnd/>
          </a:ln>
        </p:spPr>
      </p:pic>
      <p:sp>
        <p:nvSpPr>
          <p:cNvPr id="154628" name="内容占位符 2"/>
          <p:cNvSpPr>
            <a:spLocks/>
          </p:cNvSpPr>
          <p:nvPr/>
        </p:nvSpPr>
        <p:spPr bwMode="auto">
          <a:xfrm>
            <a:off x="395288" y="1268413"/>
            <a:ext cx="7920037" cy="503237"/>
          </a:xfrm>
          <a:prstGeom prst="rect">
            <a:avLst/>
          </a:prstGeom>
          <a:noFill/>
          <a:ln w="9525">
            <a:noFill/>
            <a:miter lim="800000"/>
            <a:headEnd/>
            <a:tailEnd/>
          </a:ln>
        </p:spPr>
        <p:txBody>
          <a:bodyPr/>
          <a:lstStyle/>
          <a:p>
            <a:pPr marL="342900" indent="-342900" eaLnBrk="0" hangingPunct="0">
              <a:spcBef>
                <a:spcPct val="20000"/>
              </a:spcBef>
              <a:buFont typeface="Wingdings" pitchFamily="2" charset="2"/>
              <a:buChar char="§"/>
            </a:pPr>
            <a:r>
              <a:rPr lang="en-US" altLang="zh-CN" sz="1800">
                <a:solidFill>
                  <a:schemeClr val="tx1"/>
                </a:solidFill>
              </a:rPr>
              <a:t>Add Open Next Work Item action to Toolbar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灯片编号占位符 3"/>
          <p:cNvSpPr txBox="1">
            <a:spLocks noGrp="1"/>
          </p:cNvSpPr>
          <p:nvPr/>
        </p:nvSpPr>
        <p:spPr bwMode="auto">
          <a:xfrm>
            <a:off x="2590800" y="6416675"/>
            <a:ext cx="2133600" cy="365125"/>
          </a:xfrm>
          <a:prstGeom prst="rect">
            <a:avLst/>
          </a:prstGeom>
          <a:noFill/>
          <a:ln w="9525">
            <a:noFill/>
            <a:miter lim="800000"/>
            <a:headEnd/>
            <a:tailEnd/>
          </a:ln>
        </p:spPr>
        <p:txBody>
          <a:bodyPr/>
          <a:lstStyle/>
          <a:p>
            <a:pPr algn="r"/>
            <a:fld id="{1ECE077A-CE10-4289-B790-8811FFC841FF}" type="slidenum">
              <a:rPr lang="en-US" altLang="zh-CN" sz="1000">
                <a:solidFill>
                  <a:schemeClr val="tx1"/>
                </a:solidFill>
              </a:rPr>
              <a:pPr algn="r"/>
              <a:t>11</a:t>
            </a:fld>
            <a:endParaRPr lang="en-US" altLang="zh-CN" sz="1000">
              <a:solidFill>
                <a:schemeClr val="tx1"/>
              </a:solidFill>
            </a:endParaRPr>
          </a:p>
        </p:txBody>
      </p:sp>
      <p:sp>
        <p:nvSpPr>
          <p:cNvPr id="156674" name="标题 1"/>
          <p:cNvSpPr>
            <a:spLocks/>
          </p:cNvSpPr>
          <p:nvPr/>
        </p:nvSpPr>
        <p:spPr bwMode="auto">
          <a:xfrm>
            <a:off x="228600" y="274638"/>
            <a:ext cx="8229600" cy="868362"/>
          </a:xfrm>
          <a:prstGeom prst="rect">
            <a:avLst/>
          </a:prstGeom>
          <a:noFill/>
          <a:ln w="9525">
            <a:noFill/>
            <a:miter lim="800000"/>
            <a:headEnd/>
            <a:tailEnd/>
          </a:ln>
        </p:spPr>
        <p:txBody>
          <a:bodyPr anchor="ctr"/>
          <a:lstStyle/>
          <a:p>
            <a:pPr eaLnBrk="0" hangingPunct="0"/>
            <a:r>
              <a:rPr lang="en-US" altLang="zh-CN" sz="2400">
                <a:solidFill>
                  <a:schemeClr val="tx1"/>
                </a:solidFill>
              </a:rPr>
              <a:t>Configure push in-basket (5)</a:t>
            </a:r>
            <a:endParaRPr lang="zh-CN" altLang="en-US" sz="2400">
              <a:solidFill>
                <a:schemeClr val="tx1"/>
              </a:solidFill>
            </a:endParaRPr>
          </a:p>
        </p:txBody>
      </p:sp>
      <p:sp>
        <p:nvSpPr>
          <p:cNvPr id="156675" name="内容占位符 2"/>
          <p:cNvSpPr>
            <a:spLocks/>
          </p:cNvSpPr>
          <p:nvPr/>
        </p:nvSpPr>
        <p:spPr bwMode="auto">
          <a:xfrm>
            <a:off x="395288" y="1268413"/>
            <a:ext cx="7920037" cy="6604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Char char="§"/>
            </a:pPr>
            <a:r>
              <a:rPr lang="en-US" altLang="zh-CN" sz="1800">
                <a:solidFill>
                  <a:schemeClr val="tx1"/>
                </a:solidFill>
              </a:rPr>
              <a:t>Generally, push in-basket feature needs to work together with the get next work item action in the work item toolbar. </a:t>
            </a:r>
          </a:p>
        </p:txBody>
      </p:sp>
      <p:pic>
        <p:nvPicPr>
          <p:cNvPr id="156676" name="Picture 8"/>
          <p:cNvPicPr>
            <a:picLocks noChangeAspect="1" noChangeArrowheads="1"/>
          </p:cNvPicPr>
          <p:nvPr/>
        </p:nvPicPr>
        <p:blipFill>
          <a:blip r:embed="rId3"/>
          <a:srcRect/>
          <a:stretch>
            <a:fillRect/>
          </a:stretch>
        </p:blipFill>
        <p:spPr bwMode="auto">
          <a:xfrm>
            <a:off x="2195513" y="1989138"/>
            <a:ext cx="5124450" cy="4257675"/>
          </a:xfrm>
          <a:prstGeom prst="rect">
            <a:avLst/>
          </a:prstGeom>
          <a:noFill/>
          <a:ln w="9525" algn="ctr">
            <a:noFill/>
            <a:miter lim="800000"/>
            <a:headEnd/>
            <a:tailEnd/>
          </a:ln>
        </p:spPr>
      </p:pic>
      <p:sp>
        <p:nvSpPr>
          <p:cNvPr id="156677" name="Slide Number Placeholder 5"/>
          <p:cNvSpPr>
            <a:spLocks noGrp="1"/>
          </p:cNvSpPr>
          <p:nvPr>
            <p:ph type="sldNum" sz="quarter" idx="10"/>
          </p:nvPr>
        </p:nvSpPr>
        <p:spPr bwMode="auto">
          <a:noFill/>
          <a:ln>
            <a:miter lim="800000"/>
            <a:headEnd/>
            <a:tailEnd/>
          </a:ln>
        </p:spPr>
        <p:txBody>
          <a:bodyPr/>
          <a:lstStyle/>
          <a:p>
            <a:fld id="{BBEF774D-D041-46EF-B0FB-461D49B643DA}" type="slidenum">
              <a:rPr lang="en-US" altLang="zh-CN" smtClean="0">
                <a:ea typeface="宋体" charset="-122"/>
              </a:rPr>
              <a:pPr/>
              <a:t>11</a:t>
            </a:fld>
            <a:endParaRPr lang="en-US" altLang="zh-CN" smtClean="0">
              <a:ea typeface="宋体"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Grp="1"/>
          </p:cNvSpPr>
          <p:nvPr>
            <p:ph type="title" idx="4294967295"/>
          </p:nvPr>
        </p:nvSpPr>
        <p:spPr/>
        <p:txBody>
          <a:bodyPr/>
          <a:lstStyle/>
          <a:p>
            <a:r>
              <a:rPr lang="en-US" altLang="zh-CN" sz="2400" smtClean="0">
                <a:ea typeface="宋体" charset="-122"/>
              </a:rPr>
              <a:t>Course Roadmap</a:t>
            </a:r>
          </a:p>
        </p:txBody>
      </p:sp>
      <p:sp>
        <p:nvSpPr>
          <p:cNvPr id="158722" name="Rectangle 3"/>
          <p:cNvSpPr>
            <a:spLocks noGrp="1"/>
          </p:cNvSpPr>
          <p:nvPr>
            <p:ph type="body" idx="4294967295"/>
          </p:nvPr>
        </p:nvSpPr>
        <p:spPr/>
        <p:txBody>
          <a:bodyPr/>
          <a:lstStyle/>
          <a:p>
            <a:pPr marL="1028700" lvl="1" indent="-400050">
              <a:buClr>
                <a:srgbClr val="FF0000"/>
              </a:buClr>
            </a:pPr>
            <a:r>
              <a:rPr lang="en-US" altLang="zh-CN" sz="2200" smtClean="0">
                <a:ea typeface="宋体" charset="-122"/>
              </a:rPr>
              <a:t>What is push in-basket</a:t>
            </a:r>
          </a:p>
          <a:p>
            <a:pPr marL="1028700" lvl="1" indent="-400050">
              <a:buClr>
                <a:srgbClr val="FF0000"/>
              </a:buClr>
            </a:pPr>
            <a:r>
              <a:rPr lang="en-US" altLang="zh-CN" sz="2200" smtClean="0">
                <a:ea typeface="宋体" charset="-122"/>
              </a:rPr>
              <a:t>Configure push in-basket in case builder</a:t>
            </a:r>
            <a:endParaRPr lang="en-US" altLang="zh-CN" sz="1600" smtClean="0">
              <a:ea typeface="宋体" charset="-122"/>
            </a:endParaRPr>
          </a:p>
          <a:p>
            <a:pPr marL="1028700" lvl="1" indent="-400050">
              <a:buClr>
                <a:srgbClr val="FF0000"/>
              </a:buClr>
              <a:buFont typeface="Wingdings" pitchFamily="2" charset="2"/>
              <a:buChar char="è"/>
            </a:pPr>
            <a:r>
              <a:rPr lang="en-US" altLang="zh-CN" sz="2200" smtClean="0">
                <a:ea typeface="宋体" charset="-122"/>
              </a:rPr>
              <a:t>Use push in-basket in case client</a:t>
            </a:r>
          </a:p>
          <a:p>
            <a:pPr marL="1028700" lvl="1" indent="-400050">
              <a:buClr>
                <a:srgbClr val="FF0000"/>
              </a:buClr>
            </a:pPr>
            <a:r>
              <a:rPr lang="en-US" altLang="zh-CN" sz="2200" smtClean="0">
                <a:ea typeface="宋体" charset="-122"/>
              </a:rPr>
              <a:t>Course Summary</a:t>
            </a:r>
          </a:p>
          <a:p>
            <a:pPr marL="1028700" lvl="1" indent="-400050">
              <a:buClr>
                <a:srgbClr val="FF0000"/>
              </a:buClr>
              <a:buFont typeface="Arial" charset="0"/>
              <a:buNone/>
            </a:pPr>
            <a:endParaRPr lang="en-US" altLang="zh-CN" sz="2200" smtClean="0">
              <a:ea typeface="宋体" charset="-122"/>
            </a:endParaRPr>
          </a:p>
        </p:txBody>
      </p:sp>
      <p:sp>
        <p:nvSpPr>
          <p:cNvPr id="158723" name="Slide Number Placeholder 3"/>
          <p:cNvSpPr>
            <a:spLocks noGrp="1"/>
          </p:cNvSpPr>
          <p:nvPr>
            <p:ph type="sldNum" sz="quarter" idx="10"/>
          </p:nvPr>
        </p:nvSpPr>
        <p:spPr bwMode="auto">
          <a:noFill/>
          <a:ln>
            <a:miter lim="800000"/>
            <a:headEnd/>
            <a:tailEnd/>
          </a:ln>
        </p:spPr>
        <p:txBody>
          <a:bodyPr/>
          <a:lstStyle/>
          <a:p>
            <a:fld id="{1143526B-505C-4153-A105-962FFDE91192}" type="slidenum">
              <a:rPr lang="en-US" altLang="zh-CN" smtClean="0">
                <a:ea typeface="宋体" charset="-122"/>
              </a:rPr>
              <a:pPr/>
              <a:t>12</a:t>
            </a:fld>
            <a:endParaRPr lang="en-US" altLang="zh-CN" smtClean="0">
              <a:ea typeface="宋体" charset="-122"/>
            </a:endParaRPr>
          </a:p>
        </p:txBody>
      </p:sp>
    </p:spTree>
    <p:custDataLst>
      <p:tags r:id="rId1"/>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灯片编号占位符 3"/>
          <p:cNvSpPr>
            <a:spLocks noGrp="1"/>
          </p:cNvSpPr>
          <p:nvPr>
            <p:ph type="sldNum" sz="quarter" idx="10"/>
          </p:nvPr>
        </p:nvSpPr>
        <p:spPr bwMode="auto">
          <a:noFill/>
          <a:ln>
            <a:miter lim="800000"/>
            <a:headEnd/>
            <a:tailEnd/>
          </a:ln>
        </p:spPr>
        <p:txBody>
          <a:bodyPr/>
          <a:lstStyle/>
          <a:p>
            <a:fld id="{368A7A4C-7783-438B-A2FD-F74094AA3478}" type="slidenum">
              <a:rPr lang="en-US" altLang="zh-CN" smtClean="0">
                <a:ea typeface="宋体" charset="-122"/>
              </a:rPr>
              <a:pPr/>
              <a:t>13</a:t>
            </a:fld>
            <a:endParaRPr lang="en-US" altLang="zh-CN" smtClean="0">
              <a:ea typeface="宋体" charset="-122"/>
            </a:endParaRPr>
          </a:p>
        </p:txBody>
      </p:sp>
      <p:pic>
        <p:nvPicPr>
          <p:cNvPr id="160770" name="Picture 7"/>
          <p:cNvPicPr>
            <a:picLocks noChangeAspect="1" noChangeArrowheads="1"/>
          </p:cNvPicPr>
          <p:nvPr/>
        </p:nvPicPr>
        <p:blipFill>
          <a:blip r:embed="rId3"/>
          <a:srcRect/>
          <a:stretch>
            <a:fillRect/>
          </a:stretch>
        </p:blipFill>
        <p:spPr bwMode="auto">
          <a:xfrm>
            <a:off x="1071563" y="2357438"/>
            <a:ext cx="6153150" cy="1990725"/>
          </a:xfrm>
          <a:prstGeom prst="rect">
            <a:avLst/>
          </a:prstGeom>
          <a:noFill/>
          <a:ln w="9525" algn="ctr">
            <a:noFill/>
            <a:miter lim="800000"/>
            <a:headEnd/>
            <a:tailEnd/>
          </a:ln>
        </p:spPr>
      </p:pic>
      <p:sp>
        <p:nvSpPr>
          <p:cNvPr id="160771" name="标题 1"/>
          <p:cNvSpPr>
            <a:spLocks/>
          </p:cNvSpPr>
          <p:nvPr/>
        </p:nvSpPr>
        <p:spPr bwMode="auto">
          <a:xfrm>
            <a:off x="228600" y="274638"/>
            <a:ext cx="8229600" cy="868362"/>
          </a:xfrm>
          <a:prstGeom prst="rect">
            <a:avLst/>
          </a:prstGeom>
          <a:noFill/>
          <a:ln w="9525">
            <a:noFill/>
            <a:miter lim="800000"/>
            <a:headEnd/>
            <a:tailEnd/>
          </a:ln>
        </p:spPr>
        <p:txBody>
          <a:bodyPr anchor="ctr"/>
          <a:lstStyle/>
          <a:p>
            <a:pPr eaLnBrk="0" hangingPunct="0"/>
            <a:r>
              <a:rPr lang="en-US" altLang="zh-CN" sz="2400">
                <a:solidFill>
                  <a:schemeClr val="tx1"/>
                </a:solidFill>
              </a:rPr>
              <a:t>Use push in-basket</a:t>
            </a:r>
            <a:endParaRPr lang="zh-CN" altLang="en-US" sz="2400">
              <a:solidFill>
                <a:schemeClr val="tx1"/>
              </a:solidFill>
            </a:endParaRPr>
          </a:p>
        </p:txBody>
      </p:sp>
      <p:sp>
        <p:nvSpPr>
          <p:cNvPr id="160772" name="内容占位符 2"/>
          <p:cNvSpPr>
            <a:spLocks/>
          </p:cNvSpPr>
          <p:nvPr/>
        </p:nvSpPr>
        <p:spPr bwMode="auto">
          <a:xfrm>
            <a:off x="395288" y="1268413"/>
            <a:ext cx="7920037" cy="94615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Char char="§"/>
            </a:pPr>
            <a:r>
              <a:rPr lang="en-US" altLang="zh-CN" sz="1800">
                <a:solidFill>
                  <a:schemeClr val="tx1"/>
                </a:solidFill>
              </a:rPr>
              <a:t>In the work page, the case worker clicks the  process work items action to start receiving work.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p:cNvSpPr>
          <p:nvPr>
            <p:ph type="title"/>
          </p:nvPr>
        </p:nvSpPr>
        <p:spPr/>
        <p:txBody>
          <a:bodyPr/>
          <a:lstStyle/>
          <a:p>
            <a:r>
              <a:rPr lang="en-US" altLang="zh-CN" sz="2400" smtClean="0">
                <a:ea typeface="宋体" charset="-122"/>
              </a:rPr>
              <a:t>Course Summary</a:t>
            </a:r>
          </a:p>
        </p:txBody>
      </p:sp>
      <p:sp>
        <p:nvSpPr>
          <p:cNvPr id="162818" name="Rectangle 3"/>
          <p:cNvSpPr>
            <a:spLocks noGrp="1"/>
          </p:cNvSpPr>
          <p:nvPr>
            <p:ph type="body" idx="1"/>
          </p:nvPr>
        </p:nvSpPr>
        <p:spPr>
          <a:xfrm>
            <a:off x="152400" y="1341438"/>
            <a:ext cx="8763000" cy="4983162"/>
          </a:xfrm>
        </p:spPr>
        <p:txBody>
          <a:bodyPr/>
          <a:lstStyle/>
          <a:p>
            <a:pPr>
              <a:buFont typeface="Wingdings" pitchFamily="2" charset="2"/>
              <a:buNone/>
            </a:pPr>
            <a:r>
              <a:rPr lang="en-US" altLang="zh-CN" sz="2000" smtClean="0">
                <a:ea typeface="宋体" charset="-122"/>
              </a:rPr>
              <a:t>You have completed this course and can:</a:t>
            </a:r>
          </a:p>
          <a:p>
            <a:r>
              <a:rPr lang="en-US" altLang="zh-CN" sz="2000" smtClean="0">
                <a:ea typeface="宋体" charset="-122"/>
              </a:rPr>
              <a:t>Configure push in-basket in case builder</a:t>
            </a:r>
          </a:p>
          <a:p>
            <a:r>
              <a:rPr lang="en-US" altLang="zh-CN" sz="2000" smtClean="0">
                <a:ea typeface="宋体" charset="-122"/>
              </a:rPr>
              <a:t>Use push in-basket in case client</a:t>
            </a:r>
            <a:endParaRPr lang="en-US" altLang="zh-CN" sz="1800" smtClean="0">
              <a:ea typeface="宋体" charset="-122"/>
            </a:endParaRPr>
          </a:p>
          <a:p>
            <a:endParaRPr lang="en-US" altLang="zh-CN" sz="2000" smtClean="0">
              <a:ea typeface="宋体" charset="-122"/>
            </a:endParaRPr>
          </a:p>
        </p:txBody>
      </p:sp>
      <p:sp>
        <p:nvSpPr>
          <p:cNvPr id="162819" name="Slide Number Placeholder 3"/>
          <p:cNvSpPr>
            <a:spLocks noGrp="1"/>
          </p:cNvSpPr>
          <p:nvPr>
            <p:ph type="sldNum" sz="quarter" idx="10"/>
          </p:nvPr>
        </p:nvSpPr>
        <p:spPr bwMode="auto">
          <a:noFill/>
          <a:ln>
            <a:miter lim="800000"/>
            <a:headEnd/>
            <a:tailEnd/>
          </a:ln>
        </p:spPr>
        <p:txBody>
          <a:bodyPr/>
          <a:lstStyle/>
          <a:p>
            <a:fld id="{6A0EDD80-1CDA-4524-BFD8-17A49D78AE78}" type="slidenum">
              <a:rPr lang="en-US" altLang="zh-CN" smtClean="0">
                <a:ea typeface="宋体" charset="-122"/>
              </a:rPr>
              <a:pPr/>
              <a:t>14</a:t>
            </a:fld>
            <a:endParaRPr lang="en-US" altLang="zh-CN" smtClean="0">
              <a:ea typeface="宋体" charset="-122"/>
            </a:endParaRPr>
          </a:p>
        </p:txBody>
      </p:sp>
    </p:spTree>
    <p:custDataLst>
      <p:tags r:id="rId1"/>
    </p:custData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p:cNvSpPr>
          <p:nvPr>
            <p:ph type="title"/>
          </p:nvPr>
        </p:nvSpPr>
        <p:spPr/>
        <p:txBody>
          <a:bodyPr/>
          <a:lstStyle/>
          <a:p>
            <a:r>
              <a:rPr lang="en-US" altLang="zh-CN" sz="2400" smtClean="0">
                <a:ea typeface="宋体" charset="-122"/>
              </a:rPr>
              <a:t>Contacts</a:t>
            </a:r>
          </a:p>
        </p:txBody>
      </p:sp>
      <p:sp>
        <p:nvSpPr>
          <p:cNvPr id="164866" name="Rectangle 3"/>
          <p:cNvSpPr>
            <a:spLocks noGrp="1"/>
          </p:cNvSpPr>
          <p:nvPr>
            <p:ph type="body" idx="1"/>
          </p:nvPr>
        </p:nvSpPr>
        <p:spPr>
          <a:xfrm>
            <a:off x="152400" y="1412875"/>
            <a:ext cx="8763000" cy="4911725"/>
          </a:xfrm>
        </p:spPr>
        <p:txBody>
          <a:bodyPr/>
          <a:lstStyle/>
          <a:p>
            <a:r>
              <a:rPr lang="en-US" altLang="zh-CN" sz="2000" smtClean="0">
                <a:ea typeface="宋体" charset="-122"/>
              </a:rPr>
              <a:t>Product Marketing Manager: </a:t>
            </a:r>
          </a:p>
          <a:p>
            <a:pPr lvl="2"/>
            <a:r>
              <a:rPr lang="en-US" altLang="zh-CN" sz="1600" smtClean="0">
                <a:ea typeface="宋体" charset="-122"/>
              </a:rPr>
              <a:t>William D. (Doc) Mills (</a:t>
            </a:r>
            <a:r>
              <a:rPr lang="en-US" altLang="zh-CN" sz="1600" u="sng" smtClean="0">
                <a:ea typeface="宋体" charset="-122"/>
              </a:rPr>
              <a:t>wdocmills@us.ibm.com)</a:t>
            </a:r>
            <a:endParaRPr lang="en-US" altLang="zh-CN" sz="2000" smtClean="0">
              <a:ea typeface="宋体" charset="-122"/>
            </a:endParaRPr>
          </a:p>
          <a:p>
            <a:r>
              <a:rPr lang="en-US" altLang="zh-CN" sz="2000" smtClean="0">
                <a:ea typeface="宋体" charset="-122"/>
              </a:rPr>
              <a:t>Product Manager:</a:t>
            </a:r>
          </a:p>
          <a:p>
            <a:pPr lvl="2"/>
            <a:r>
              <a:rPr lang="en-US" altLang="zh-CN" sz="1800" smtClean="0">
                <a:ea typeface="宋体" charset="-122"/>
              </a:rPr>
              <a:t>Dave Perman (</a:t>
            </a:r>
            <a:r>
              <a:rPr lang="en-US" altLang="zh-CN" sz="1800" u="sng" smtClean="0">
                <a:ea typeface="宋体" charset="-122"/>
              </a:rPr>
              <a:t>dperman@ca.ibm.com)</a:t>
            </a:r>
            <a:endParaRPr lang="en-US" altLang="zh-CN" sz="1800" smtClean="0">
              <a:ea typeface="宋体" charset="-122"/>
            </a:endParaRPr>
          </a:p>
          <a:p>
            <a:r>
              <a:rPr lang="en-US" altLang="zh-CN" sz="2000" smtClean="0">
                <a:ea typeface="宋体" charset="-122"/>
              </a:rPr>
              <a:t>Subject Matter Experts (SME)/Area of Expertise:</a:t>
            </a:r>
          </a:p>
          <a:p>
            <a:pPr lvl="2"/>
            <a:r>
              <a:rPr lang="en-US" altLang="zh-CN" sz="1800" smtClean="0">
                <a:ea typeface="宋体" charset="-122"/>
              </a:rPr>
              <a:t>Shao Hong Xu(</a:t>
            </a:r>
            <a:r>
              <a:rPr lang="en-US" altLang="zh-CN" sz="1800" u="sng" smtClean="0">
                <a:ea typeface="宋体" charset="-122"/>
              </a:rPr>
              <a:t>xushaoh@cn.ibm.com)</a:t>
            </a:r>
          </a:p>
          <a:p>
            <a:r>
              <a:rPr lang="en-US" altLang="zh-CN" sz="2000" smtClean="0">
                <a:ea typeface="宋体" charset="-122"/>
              </a:rPr>
              <a:t>Support:</a:t>
            </a:r>
          </a:p>
          <a:p>
            <a:pPr lvl="2"/>
            <a:r>
              <a:rPr lang="en-US" altLang="zh-CN" sz="1600" smtClean="0">
                <a:ea typeface="宋体" charset="-122"/>
              </a:rPr>
              <a:t>Ted Dullanty (</a:t>
            </a:r>
            <a:r>
              <a:rPr lang="en-US" altLang="zh-CN" sz="1600" u="sng" smtClean="0">
                <a:ea typeface="宋体" charset="-122"/>
              </a:rPr>
              <a:t>tdullanty@us.ibm.com)</a:t>
            </a:r>
          </a:p>
        </p:txBody>
      </p:sp>
      <p:sp>
        <p:nvSpPr>
          <p:cNvPr id="164867" name="Slide Number Placeholder 3"/>
          <p:cNvSpPr>
            <a:spLocks noGrp="1"/>
          </p:cNvSpPr>
          <p:nvPr>
            <p:ph type="sldNum" sz="quarter" idx="10"/>
          </p:nvPr>
        </p:nvSpPr>
        <p:spPr bwMode="auto">
          <a:noFill/>
          <a:ln>
            <a:miter lim="800000"/>
            <a:headEnd/>
            <a:tailEnd/>
          </a:ln>
        </p:spPr>
        <p:txBody>
          <a:bodyPr/>
          <a:lstStyle/>
          <a:p>
            <a:fld id="{5A55745F-F2B6-416A-B98E-720733C843F7}" type="slidenum">
              <a:rPr lang="en-US" altLang="zh-CN" smtClean="0">
                <a:ea typeface="宋体" charset="-122"/>
              </a:rPr>
              <a:pPr/>
              <a:t>15</a:t>
            </a:fld>
            <a:endParaRPr lang="en-US" altLang="zh-CN" smtClean="0">
              <a:ea typeface="宋体" charset="-122"/>
            </a:endParaRPr>
          </a:p>
        </p:txBody>
      </p:sp>
    </p:spTree>
    <p:custDataLst>
      <p:tags r:id="rId1"/>
    </p:custData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a:spLocks noGrp="1"/>
          </p:cNvSpPr>
          <p:nvPr>
            <p:ph type="title"/>
          </p:nvPr>
        </p:nvSpPr>
        <p:spPr/>
        <p:txBody>
          <a:bodyPr/>
          <a:lstStyle/>
          <a:p>
            <a:r>
              <a:rPr lang="en-US" altLang="zh-CN" sz="2400" smtClean="0">
                <a:ea typeface="宋体" charset="-122"/>
              </a:rPr>
              <a:t>Product Help/Documentation/Resources</a:t>
            </a:r>
          </a:p>
        </p:txBody>
      </p:sp>
      <p:sp>
        <p:nvSpPr>
          <p:cNvPr id="166914" name="Rectangle 3"/>
          <p:cNvSpPr>
            <a:spLocks noGrp="1"/>
          </p:cNvSpPr>
          <p:nvPr>
            <p:ph type="body" idx="1"/>
          </p:nvPr>
        </p:nvSpPr>
        <p:spPr/>
        <p:txBody>
          <a:bodyPr/>
          <a:lstStyle/>
          <a:p>
            <a:r>
              <a:rPr lang="en-US" altLang="zh-CN" sz="1800" dirty="0" smtClean="0">
                <a:ea typeface="宋体" charset="-122"/>
              </a:rPr>
              <a:t>IBM Case Manager 5.2.1 Knowledge Center: </a:t>
            </a:r>
            <a:r>
              <a:rPr lang="en-US" altLang="zh-CN" sz="1800" u="sng" dirty="0" smtClean="0">
                <a:solidFill>
                  <a:srgbClr val="FF0000"/>
                </a:solidFill>
                <a:ea typeface="宋体" charset="-122"/>
              </a:rPr>
              <a:t>http://pic.dhe.ibm.com/infocenter/casemgmt/v5r2m1/index.jsp</a:t>
            </a:r>
          </a:p>
          <a:p>
            <a:r>
              <a:rPr lang="en-US" altLang="zh-CN" sz="1800" dirty="0" smtClean="0">
                <a:ea typeface="宋体" charset="-122"/>
              </a:rPr>
              <a:t>IBM Case Manager 5.2  Knowledge </a:t>
            </a:r>
            <a:r>
              <a:rPr lang="en-US" altLang="zh-CN" sz="1800" dirty="0" err="1" smtClean="0">
                <a:ea typeface="宋体" charset="-122"/>
              </a:rPr>
              <a:t>Center:</a:t>
            </a:r>
            <a:r>
              <a:rPr lang="en-US" altLang="zh-CN" sz="1800" dirty="0" err="1" smtClean="0">
                <a:ea typeface="宋体" charset="-122"/>
                <a:hlinkClick r:id="rId4"/>
              </a:rPr>
              <a:t>http</a:t>
            </a:r>
            <a:r>
              <a:rPr lang="en-US" altLang="zh-CN" sz="1800" dirty="0" smtClean="0">
                <a:ea typeface="宋体" charset="-122"/>
                <a:hlinkClick r:id="rId4"/>
              </a:rPr>
              <a:t>://www-01.ibm.com/support/</a:t>
            </a:r>
            <a:r>
              <a:rPr lang="en-US" altLang="zh-CN" sz="1800" dirty="0" err="1" smtClean="0">
                <a:ea typeface="宋体" charset="-122"/>
                <a:hlinkClick r:id="rId4"/>
              </a:rPr>
              <a:t>knowledgecenter</a:t>
            </a:r>
            <a:r>
              <a:rPr lang="en-US" altLang="zh-CN" sz="1800" dirty="0" smtClean="0">
                <a:ea typeface="宋体" charset="-122"/>
                <a:hlinkClick r:id="rId4"/>
              </a:rPr>
              <a:t>/SSCTJ4_5.2.0/</a:t>
            </a:r>
            <a:r>
              <a:rPr lang="en-US" altLang="zh-CN" sz="1800" dirty="0" err="1" smtClean="0">
                <a:ea typeface="宋体" charset="-122"/>
                <a:hlinkClick r:id="rId4"/>
              </a:rPr>
              <a:t>com.ibm.casemgmttoc.doc</a:t>
            </a:r>
            <a:r>
              <a:rPr lang="en-US" altLang="zh-CN" sz="1800" dirty="0" smtClean="0">
                <a:ea typeface="宋体" charset="-122"/>
                <a:hlinkClick r:id="rId4"/>
              </a:rPr>
              <a:t>/casemanager_5.2.0.htm?lang=en</a:t>
            </a:r>
            <a:endParaRPr lang="en-US" altLang="zh-CN" sz="1800" u="sng" dirty="0" smtClean="0">
              <a:ea typeface="宋体" charset="-122"/>
            </a:endParaRPr>
          </a:p>
          <a:p>
            <a:r>
              <a:rPr lang="en-US" altLang="zh-CN" sz="1800" dirty="0" smtClean="0">
                <a:ea typeface="宋体" charset="-122"/>
              </a:rPr>
              <a:t>IBM Content Navigator 2.0.3 Knowledge </a:t>
            </a:r>
            <a:r>
              <a:rPr lang="en-US" altLang="zh-CN" sz="1800" dirty="0" err="1" smtClean="0">
                <a:ea typeface="宋体" charset="-122"/>
              </a:rPr>
              <a:t>Center:</a:t>
            </a:r>
            <a:r>
              <a:rPr lang="en-US" altLang="zh-CN" sz="1800" u="sng" dirty="0" err="1" smtClean="0">
                <a:ea typeface="宋体" charset="-122"/>
              </a:rPr>
              <a:t>http</a:t>
            </a:r>
            <a:r>
              <a:rPr lang="en-US" altLang="zh-CN" sz="1800" u="sng" dirty="0" smtClean="0">
                <a:ea typeface="宋体" charset="-122"/>
              </a:rPr>
              <a:t>://www-01.ibm.com/support/</a:t>
            </a:r>
            <a:r>
              <a:rPr lang="en-US" altLang="zh-CN" sz="1800" u="sng" dirty="0" err="1" smtClean="0">
                <a:ea typeface="宋体" charset="-122"/>
              </a:rPr>
              <a:t>knowledgecenter</a:t>
            </a:r>
            <a:r>
              <a:rPr lang="en-US" altLang="zh-CN" sz="1800" u="sng" dirty="0" smtClean="0">
                <a:ea typeface="宋体" charset="-122"/>
              </a:rPr>
              <a:t>/SSEUEX_2.0.3/</a:t>
            </a:r>
            <a:r>
              <a:rPr lang="en-US" altLang="zh-CN" sz="1800" u="sng" dirty="0" err="1" smtClean="0">
                <a:ea typeface="宋体" charset="-122"/>
              </a:rPr>
              <a:t>com.ibm.usingeuc.doc</a:t>
            </a:r>
            <a:r>
              <a:rPr lang="en-US" altLang="zh-CN" sz="1800" u="sng" dirty="0" smtClean="0">
                <a:ea typeface="宋体" charset="-122"/>
              </a:rPr>
              <a:t>/euche001.dita?lang=en</a:t>
            </a:r>
          </a:p>
          <a:p>
            <a:r>
              <a:rPr lang="en-US" altLang="zh-CN" sz="1800" dirty="0" smtClean="0">
                <a:ea typeface="宋体" charset="-122"/>
              </a:rPr>
              <a:t>IBM </a:t>
            </a:r>
            <a:r>
              <a:rPr lang="en-US" altLang="zh-CN" sz="1800" dirty="0" err="1" smtClean="0">
                <a:ea typeface="宋体" charset="-122"/>
              </a:rPr>
              <a:t>FileNet</a:t>
            </a:r>
            <a:r>
              <a:rPr lang="en-US" altLang="zh-CN" sz="1800" dirty="0" smtClean="0">
                <a:ea typeface="宋体" charset="-122"/>
              </a:rPr>
              <a:t> P8 5.2 Knowledge Center: </a:t>
            </a:r>
            <a:r>
              <a:rPr lang="en-US" altLang="zh-CN" sz="1800" u="sng" dirty="0" smtClean="0">
                <a:ea typeface="宋体" charset="-122"/>
              </a:rPr>
              <a:t>http://www-01.ibm.com/support/knowledgecenter/SSNW2F_5.2.0/com.ibm.p8toc.doc/filenetcontentmanager_5.2.0.htm?lang=en</a:t>
            </a:r>
          </a:p>
          <a:p>
            <a:r>
              <a:rPr lang="fr-FR" altLang="zh-CN" sz="1800" dirty="0" smtClean="0">
                <a:ea typeface="宋体" charset="-122"/>
              </a:rPr>
              <a:t>IBM Support: </a:t>
            </a:r>
            <a:r>
              <a:rPr lang="fr-FR" altLang="zh-CN" sz="1800" dirty="0" err="1" smtClean="0">
                <a:ea typeface="宋体" charset="-122"/>
              </a:rPr>
              <a:t>Fix</a:t>
            </a:r>
            <a:r>
              <a:rPr lang="fr-FR" altLang="zh-CN" sz="1800" dirty="0" smtClean="0">
                <a:ea typeface="宋体" charset="-122"/>
              </a:rPr>
              <a:t> Central </a:t>
            </a:r>
            <a:r>
              <a:rPr lang="fr-FR" altLang="zh-CN" sz="1800" u="sng" dirty="0" smtClean="0">
                <a:ea typeface="宋体" charset="-122"/>
              </a:rPr>
              <a:t>http://www-933.ibm.com/support/fixcentral/</a:t>
            </a:r>
          </a:p>
          <a:p>
            <a:endParaRPr lang="zh-CN" altLang="en-US" sz="2000" dirty="0" smtClean="0">
              <a:ea typeface="宋体" charset="-122"/>
            </a:endParaRPr>
          </a:p>
          <a:p>
            <a:pPr lvl="1"/>
            <a:endParaRPr lang="en-US" altLang="zh-CN" sz="2000" dirty="0" smtClean="0">
              <a:ea typeface="宋体" charset="-122"/>
            </a:endParaRPr>
          </a:p>
          <a:p>
            <a:pPr lvl="1"/>
            <a:endParaRPr lang="en-US" altLang="zh-CN" sz="2000" dirty="0" smtClean="0">
              <a:ea typeface="宋体" charset="-122"/>
            </a:endParaRPr>
          </a:p>
        </p:txBody>
      </p:sp>
      <p:sp>
        <p:nvSpPr>
          <p:cNvPr id="166915" name="Slide Number Placeholder 3"/>
          <p:cNvSpPr>
            <a:spLocks noGrp="1"/>
          </p:cNvSpPr>
          <p:nvPr>
            <p:ph type="sldNum" sz="quarter" idx="10"/>
          </p:nvPr>
        </p:nvSpPr>
        <p:spPr bwMode="auto">
          <a:noFill/>
          <a:ln>
            <a:miter lim="800000"/>
            <a:headEnd/>
            <a:tailEnd/>
          </a:ln>
        </p:spPr>
        <p:txBody>
          <a:bodyPr/>
          <a:lstStyle/>
          <a:p>
            <a:fld id="{43C0B3E1-6459-4BD2-87DC-19D09F5EFEF1}" type="slidenum">
              <a:rPr lang="en-US" altLang="zh-CN" smtClean="0">
                <a:ea typeface="宋体" charset="-122"/>
              </a:rPr>
              <a:pPr/>
              <a:t>16</a:t>
            </a:fld>
            <a:endParaRPr lang="en-US" altLang="zh-CN" smtClean="0">
              <a:ea typeface="宋体" charset="-122"/>
            </a:endParaRPr>
          </a:p>
        </p:txBody>
      </p:sp>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p:cNvSpPr>
          <p:nvPr>
            <p:ph type="title"/>
          </p:nvPr>
        </p:nvSpPr>
        <p:spPr/>
        <p:txBody>
          <a:bodyPr/>
          <a:lstStyle/>
          <a:p>
            <a:r>
              <a:rPr lang="en-US" altLang="zh-CN" sz="2400" smtClean="0">
                <a:ea typeface="宋体" charset="-122"/>
              </a:rPr>
              <a:t>Introduction </a:t>
            </a:r>
          </a:p>
        </p:txBody>
      </p:sp>
      <p:sp>
        <p:nvSpPr>
          <p:cNvPr id="140290" name="Rectangle 3"/>
          <p:cNvSpPr>
            <a:spLocks noGrp="1"/>
          </p:cNvSpPr>
          <p:nvPr>
            <p:ph type="body" idx="1"/>
          </p:nvPr>
        </p:nvSpPr>
        <p:spPr>
          <a:xfrm>
            <a:off x="152400" y="1341438"/>
            <a:ext cx="8763000" cy="4983162"/>
          </a:xfrm>
        </p:spPr>
        <p:txBody>
          <a:bodyPr/>
          <a:lstStyle/>
          <a:p>
            <a:r>
              <a:rPr lang="en-US" altLang="zh-CN" sz="2000" smtClean="0">
                <a:ea typeface="宋体" charset="-122"/>
              </a:rPr>
              <a:t>Course Overview</a:t>
            </a:r>
          </a:p>
          <a:p>
            <a:pPr lvl="1"/>
            <a:r>
              <a:rPr lang="en-US" altLang="zh-CN" sz="2000" smtClean="0">
                <a:ea typeface="宋体" charset="-122"/>
              </a:rPr>
              <a:t>This session covers push in-basket feature in solution development </a:t>
            </a:r>
          </a:p>
          <a:p>
            <a:r>
              <a:rPr lang="en-US" altLang="zh-CN" sz="2000" smtClean="0">
                <a:ea typeface="宋体" charset="-122"/>
              </a:rPr>
              <a:t>Target Audience:</a:t>
            </a:r>
          </a:p>
          <a:p>
            <a:pPr lvl="1"/>
            <a:r>
              <a:rPr lang="en-US" altLang="zh-CN" sz="1600" smtClean="0">
                <a:ea typeface="宋体" charset="-122"/>
              </a:rPr>
              <a:t>IBM Case Manager Support Teams (L2,L3)</a:t>
            </a:r>
            <a:endParaRPr lang="en-US" altLang="zh-CN" sz="2000" smtClean="0">
              <a:ea typeface="宋体" charset="-122"/>
            </a:endParaRPr>
          </a:p>
          <a:p>
            <a:pPr lvl="1"/>
            <a:r>
              <a:rPr lang="en-US" altLang="zh-CN" sz="1600" smtClean="0">
                <a:ea typeface="宋体" charset="-122"/>
              </a:rPr>
              <a:t>ECM Lab Services</a:t>
            </a:r>
            <a:endParaRPr lang="en-US" altLang="zh-CN" sz="2000" smtClean="0">
              <a:ea typeface="宋体" charset="-122"/>
            </a:endParaRPr>
          </a:p>
          <a:p>
            <a:pPr lvl="1"/>
            <a:r>
              <a:rPr lang="en-US" altLang="zh-CN" sz="1600" smtClean="0">
                <a:ea typeface="宋体" charset="-122"/>
              </a:rPr>
              <a:t>IBM GBS and GTS</a:t>
            </a:r>
            <a:endParaRPr lang="en-US" altLang="zh-CN" sz="2000" smtClean="0">
              <a:ea typeface="宋体" charset="-122"/>
            </a:endParaRPr>
          </a:p>
          <a:p>
            <a:pPr lvl="1"/>
            <a:r>
              <a:rPr lang="en-US" altLang="zh-CN" sz="1600" smtClean="0">
                <a:ea typeface="宋体" charset="-122"/>
              </a:rPr>
              <a:t>Technical Sales</a:t>
            </a:r>
            <a:endParaRPr lang="en-US" altLang="zh-CN" sz="2000" smtClean="0">
              <a:ea typeface="宋体" charset="-122"/>
            </a:endParaRPr>
          </a:p>
          <a:p>
            <a:r>
              <a:rPr lang="en-US" altLang="zh-CN" sz="2000" smtClean="0">
                <a:ea typeface="宋体" charset="-122"/>
              </a:rPr>
              <a:t>Prerequisites:</a:t>
            </a:r>
          </a:p>
          <a:p>
            <a:pPr lvl="1"/>
            <a:r>
              <a:rPr lang="en-US" altLang="zh-CN" sz="1800" smtClean="0">
                <a:ea typeface="宋体" charset="-122"/>
              </a:rPr>
              <a:t>Working knowledge of ICM 5.2, Solution Design, Page Design and Page Widget/Action</a:t>
            </a:r>
            <a:endParaRPr lang="en-US" altLang="zh-CN" sz="2400" smtClean="0">
              <a:ea typeface="宋体" charset="-122"/>
            </a:endParaRPr>
          </a:p>
          <a:p>
            <a:r>
              <a:rPr lang="en-US" altLang="zh-CN" sz="2000" smtClean="0">
                <a:ea typeface="宋体" charset="-122"/>
              </a:rPr>
              <a:t>Version Release Date : September, 2014</a:t>
            </a:r>
          </a:p>
          <a:p>
            <a:pPr>
              <a:buFont typeface="Wingdings" pitchFamily="2" charset="2"/>
              <a:buNone/>
            </a:pPr>
            <a:endParaRPr lang="en-US" altLang="zh-CN" sz="2000" smtClean="0">
              <a:ea typeface="宋体" charset="-122"/>
            </a:endParaRPr>
          </a:p>
          <a:p>
            <a:pPr>
              <a:buFont typeface="Wingdings" pitchFamily="2" charset="2"/>
              <a:buNone/>
            </a:pPr>
            <a:endParaRPr lang="en-US" altLang="zh-CN" sz="2000" smtClean="0">
              <a:ea typeface="宋体" charset="-122"/>
            </a:endParaRPr>
          </a:p>
          <a:p>
            <a:pPr>
              <a:buFont typeface="Wingdings" pitchFamily="2" charset="2"/>
              <a:buNone/>
            </a:pPr>
            <a:endParaRPr lang="en-US" altLang="zh-CN" sz="2000" smtClean="0">
              <a:ea typeface="宋体" charset="-122"/>
            </a:endParaRPr>
          </a:p>
        </p:txBody>
      </p:sp>
      <p:sp>
        <p:nvSpPr>
          <p:cNvPr id="118791" name="Text Box 7"/>
          <p:cNvSpPr txBox="1">
            <a:spLocks noChangeArrowheads="1"/>
          </p:cNvSpPr>
          <p:nvPr/>
        </p:nvSpPr>
        <p:spPr bwMode="auto">
          <a:xfrm>
            <a:off x="1116013" y="5734050"/>
            <a:ext cx="7040562" cy="701675"/>
          </a:xfrm>
          <a:prstGeom prst="rect">
            <a:avLst/>
          </a:prstGeom>
          <a:noFill/>
          <a:ln w="9525" algn="ctr">
            <a:noFill/>
            <a:miter lim="800000"/>
            <a:headEnd/>
            <a:tailEnd/>
          </a:ln>
          <a:effectLst>
            <a:outerShdw dist="17961" dir="2700000" algn="ctr" rotWithShape="0">
              <a:srgbClr val="B7B9BD"/>
            </a:outerShdw>
          </a:effectLst>
        </p:spPr>
        <p:txBody>
          <a:bodyPr>
            <a:spAutoFit/>
          </a:bodyPr>
          <a:lstStyle/>
          <a:p>
            <a:pPr>
              <a:defRPr/>
            </a:pPr>
            <a:r>
              <a:rPr lang="en-US" altLang="zh-CN" sz="1000">
                <a:solidFill>
                  <a:schemeClr val="tx1"/>
                </a:solidFill>
                <a:ea typeface="宋体" pitchFamily="2" charset="-122"/>
              </a:rPr>
              <a:t>© Copyright International Business Machines Corporation 2013. All Rights Reserved. </a:t>
            </a:r>
          </a:p>
          <a:p>
            <a:pPr>
              <a:defRPr/>
            </a:pPr>
            <a:r>
              <a:rPr lang="en-US" altLang="zh-CN" sz="1000">
                <a:solidFill>
                  <a:schemeClr val="tx1"/>
                </a:solidFill>
                <a:ea typeface="宋体" pitchFamily="2" charset="-122"/>
              </a:rPr>
              <a:t>US Government Users Restricted Rights - Use, duplication or disclosure restricted by GSA ADP Schedule Contract with IBM Corp.</a:t>
            </a:r>
          </a:p>
          <a:p>
            <a:pPr algn="r">
              <a:defRPr/>
            </a:pPr>
            <a:endParaRPr lang="en-US" altLang="zh-CN" sz="1000" b="1" i="1">
              <a:solidFill>
                <a:schemeClr val="tx1"/>
              </a:solidFill>
              <a:ea typeface="宋体" pitchFamily="2" charset="-122"/>
            </a:endParaRPr>
          </a:p>
        </p:txBody>
      </p:sp>
      <p:sp>
        <p:nvSpPr>
          <p:cNvPr id="140292" name="Slide Number Placeholder 4"/>
          <p:cNvSpPr>
            <a:spLocks noGrp="1"/>
          </p:cNvSpPr>
          <p:nvPr>
            <p:ph type="sldNum" sz="quarter" idx="10"/>
          </p:nvPr>
        </p:nvSpPr>
        <p:spPr bwMode="auto">
          <a:noFill/>
          <a:ln>
            <a:miter lim="800000"/>
            <a:headEnd/>
            <a:tailEnd/>
          </a:ln>
        </p:spPr>
        <p:txBody>
          <a:bodyPr/>
          <a:lstStyle/>
          <a:p>
            <a:fld id="{0F9597B3-D6DF-407E-ADC2-41C614E64CCB}" type="slidenum">
              <a:rPr lang="en-US" altLang="zh-CN" smtClean="0">
                <a:ea typeface="宋体" charset="-122"/>
              </a:rPr>
              <a:pPr/>
              <a:t>2</a:t>
            </a:fld>
            <a:endParaRPr lang="en-US" altLang="zh-CN" smtClean="0">
              <a:ea typeface="宋体" charset="-122"/>
            </a:endParaRPr>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p:cNvSpPr>
          <p:nvPr>
            <p:ph type="title"/>
          </p:nvPr>
        </p:nvSpPr>
        <p:spPr/>
        <p:txBody>
          <a:bodyPr/>
          <a:lstStyle/>
          <a:p>
            <a:r>
              <a:rPr lang="en-US" altLang="zh-CN" sz="2400" smtClean="0">
                <a:ea typeface="宋体" charset="-122"/>
              </a:rPr>
              <a:t>Course Objectives</a:t>
            </a:r>
          </a:p>
        </p:txBody>
      </p:sp>
      <p:sp>
        <p:nvSpPr>
          <p:cNvPr id="142338" name="Rectangle 3"/>
          <p:cNvSpPr>
            <a:spLocks noGrp="1"/>
          </p:cNvSpPr>
          <p:nvPr>
            <p:ph type="body" idx="1"/>
          </p:nvPr>
        </p:nvSpPr>
        <p:spPr>
          <a:xfrm>
            <a:off x="152400" y="1341438"/>
            <a:ext cx="8763000" cy="4983162"/>
          </a:xfrm>
        </p:spPr>
        <p:txBody>
          <a:bodyPr/>
          <a:lstStyle/>
          <a:p>
            <a:pPr>
              <a:buFont typeface="Wingdings" pitchFamily="2" charset="2"/>
              <a:buNone/>
            </a:pPr>
            <a:r>
              <a:rPr lang="en-US" altLang="zh-CN" sz="2000" smtClean="0">
                <a:ea typeface="宋体" charset="-122"/>
              </a:rPr>
              <a:t>After this course you will </a:t>
            </a:r>
          </a:p>
          <a:p>
            <a:r>
              <a:rPr lang="en-US" altLang="zh-CN" sz="2000" smtClean="0">
                <a:ea typeface="宋体" charset="-122"/>
              </a:rPr>
              <a:t>Understand the new push in-basket feature</a:t>
            </a:r>
          </a:p>
          <a:p>
            <a:r>
              <a:rPr lang="en-US" altLang="zh-CN" sz="2000" smtClean="0">
                <a:ea typeface="宋体" charset="-122"/>
              </a:rPr>
              <a:t>Know how to configure and use the push in-basket</a:t>
            </a:r>
          </a:p>
          <a:p>
            <a:pPr>
              <a:buFont typeface="Wingdings" pitchFamily="2" charset="2"/>
              <a:buNone/>
            </a:pPr>
            <a:endParaRPr lang="en-US" altLang="zh-CN" sz="2000" smtClean="0">
              <a:ea typeface="宋体" charset="-122"/>
            </a:endParaRPr>
          </a:p>
          <a:p>
            <a:pPr>
              <a:buFont typeface="Wingdings" pitchFamily="2" charset="2"/>
              <a:buNone/>
            </a:pPr>
            <a:endParaRPr lang="en-US" altLang="zh-CN" sz="2000" smtClean="0">
              <a:ea typeface="宋体" charset="-122"/>
            </a:endParaRPr>
          </a:p>
        </p:txBody>
      </p:sp>
      <p:sp>
        <p:nvSpPr>
          <p:cNvPr id="142339" name="Slide Number Placeholder 3"/>
          <p:cNvSpPr>
            <a:spLocks noGrp="1"/>
          </p:cNvSpPr>
          <p:nvPr>
            <p:ph type="sldNum" sz="quarter" idx="10"/>
          </p:nvPr>
        </p:nvSpPr>
        <p:spPr bwMode="auto">
          <a:noFill/>
          <a:ln>
            <a:miter lim="800000"/>
            <a:headEnd/>
            <a:tailEnd/>
          </a:ln>
        </p:spPr>
        <p:txBody>
          <a:bodyPr/>
          <a:lstStyle/>
          <a:p>
            <a:fld id="{0542903C-7C2B-4F5F-A1EC-929564F15470}" type="slidenum">
              <a:rPr lang="en-US" altLang="zh-CN" smtClean="0">
                <a:ea typeface="宋体" charset="-122"/>
              </a:rPr>
              <a:pPr/>
              <a:t>3</a:t>
            </a:fld>
            <a:endParaRPr lang="en-US" altLang="zh-CN" smtClean="0">
              <a:ea typeface="宋体" charset="-122"/>
            </a:endParaRPr>
          </a:p>
        </p:txBody>
      </p:sp>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p:cNvSpPr>
          <p:nvPr>
            <p:ph type="title"/>
          </p:nvPr>
        </p:nvSpPr>
        <p:spPr/>
        <p:txBody>
          <a:bodyPr/>
          <a:lstStyle/>
          <a:p>
            <a:r>
              <a:rPr lang="en-US" altLang="zh-CN" sz="2400" smtClean="0">
                <a:ea typeface="宋体" charset="-122"/>
              </a:rPr>
              <a:t>Course Roadmap</a:t>
            </a:r>
          </a:p>
        </p:txBody>
      </p:sp>
      <p:sp>
        <p:nvSpPr>
          <p:cNvPr id="144386" name="Rectangle 3"/>
          <p:cNvSpPr>
            <a:spLocks noGrp="1"/>
          </p:cNvSpPr>
          <p:nvPr>
            <p:ph type="body" idx="1"/>
          </p:nvPr>
        </p:nvSpPr>
        <p:spPr/>
        <p:txBody>
          <a:bodyPr/>
          <a:lstStyle/>
          <a:p>
            <a:pPr marL="1028700" lvl="1" indent="-400050">
              <a:buClr>
                <a:srgbClr val="FF0000"/>
              </a:buClr>
              <a:buFont typeface="Wingdings" pitchFamily="2" charset="2"/>
              <a:buChar char="è"/>
            </a:pPr>
            <a:r>
              <a:rPr lang="en-US" altLang="zh-CN" sz="2200" smtClean="0">
                <a:ea typeface="宋体" charset="-122"/>
              </a:rPr>
              <a:t>What is push in-basket</a:t>
            </a:r>
          </a:p>
          <a:p>
            <a:pPr marL="1028700" lvl="1" indent="-400050"/>
            <a:r>
              <a:rPr lang="en-US" altLang="zh-CN" sz="2200" smtClean="0">
                <a:ea typeface="宋体" charset="-122"/>
              </a:rPr>
              <a:t>Configure push in-basket in designing a page</a:t>
            </a:r>
            <a:endParaRPr lang="en-US" altLang="zh-CN" sz="1600" smtClean="0">
              <a:ea typeface="宋体" charset="-122"/>
            </a:endParaRPr>
          </a:p>
          <a:p>
            <a:pPr marL="1028700" lvl="1" indent="-400050"/>
            <a:r>
              <a:rPr lang="en-US" altLang="zh-CN" sz="2200" smtClean="0">
                <a:ea typeface="宋体" charset="-122"/>
              </a:rPr>
              <a:t>Use push in-basket to process work items</a:t>
            </a:r>
          </a:p>
          <a:p>
            <a:pPr marL="1028700" lvl="1" indent="-400050"/>
            <a:r>
              <a:rPr lang="en-US" altLang="zh-CN" sz="2200" smtClean="0">
                <a:ea typeface="宋体" charset="-122"/>
              </a:rPr>
              <a:t>Course Summary</a:t>
            </a:r>
          </a:p>
          <a:p>
            <a:pPr marL="1028700" lvl="1" indent="-400050">
              <a:buClr>
                <a:srgbClr val="FF0000"/>
              </a:buClr>
              <a:buFont typeface="Arial" charset="0"/>
              <a:buNone/>
            </a:pPr>
            <a:endParaRPr lang="en-US" altLang="zh-CN" sz="2200" smtClean="0">
              <a:ea typeface="宋体" charset="-122"/>
            </a:endParaRPr>
          </a:p>
        </p:txBody>
      </p:sp>
      <p:sp>
        <p:nvSpPr>
          <p:cNvPr id="144387" name="Slide Number Placeholder 3"/>
          <p:cNvSpPr>
            <a:spLocks noGrp="1"/>
          </p:cNvSpPr>
          <p:nvPr>
            <p:ph type="sldNum" sz="quarter" idx="10"/>
          </p:nvPr>
        </p:nvSpPr>
        <p:spPr bwMode="auto">
          <a:noFill/>
          <a:ln>
            <a:miter lim="800000"/>
            <a:headEnd/>
            <a:tailEnd/>
          </a:ln>
        </p:spPr>
        <p:txBody>
          <a:bodyPr/>
          <a:lstStyle/>
          <a:p>
            <a:fld id="{D9C20EA0-6D0D-4CE2-9C18-1FF64362A08B}" type="slidenum">
              <a:rPr lang="en-US" altLang="zh-CN" smtClean="0">
                <a:ea typeface="宋体" charset="-122"/>
              </a:rPr>
              <a:pPr/>
              <a:t>4</a:t>
            </a:fld>
            <a:endParaRPr lang="en-US" altLang="zh-CN" smtClean="0">
              <a:ea typeface="宋体" charset="-122"/>
            </a:endParaRPr>
          </a:p>
        </p:txBody>
      </p:sp>
    </p:spTree>
    <p:custDataLst>
      <p:tags r:id="rId1"/>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标题 1"/>
          <p:cNvSpPr>
            <a:spLocks noGrp="1"/>
          </p:cNvSpPr>
          <p:nvPr>
            <p:ph type="title"/>
          </p:nvPr>
        </p:nvSpPr>
        <p:spPr/>
        <p:txBody>
          <a:bodyPr/>
          <a:lstStyle/>
          <a:p>
            <a:r>
              <a:rPr lang="en-US" altLang="zh-CN" sz="2400" smtClean="0">
                <a:ea typeface="宋体" charset="-122"/>
              </a:rPr>
              <a:t>What is push in-basket</a:t>
            </a:r>
            <a:endParaRPr lang="zh-CN" altLang="en-US" sz="2400" smtClean="0">
              <a:ea typeface="宋体" charset="-122"/>
            </a:endParaRPr>
          </a:p>
        </p:txBody>
      </p:sp>
      <p:sp>
        <p:nvSpPr>
          <p:cNvPr id="146434" name="内容占位符 2"/>
          <p:cNvSpPr>
            <a:spLocks noGrp="1"/>
          </p:cNvSpPr>
          <p:nvPr>
            <p:ph idx="1"/>
          </p:nvPr>
        </p:nvSpPr>
        <p:spPr/>
        <p:txBody>
          <a:bodyPr/>
          <a:lstStyle/>
          <a:p>
            <a:r>
              <a:rPr lang="en-US" altLang="zh-CN" sz="1800" dirty="0" smtClean="0">
                <a:ea typeface="宋体" charset="-122"/>
              </a:rPr>
              <a:t>Push in-basket prevents case workers selecting which work item to process. Case worker cannot see the work items in the in-basket widget.</a:t>
            </a:r>
          </a:p>
          <a:p>
            <a:r>
              <a:rPr lang="en-US" altLang="zh-CN" sz="1800" dirty="0" smtClean="0">
                <a:ea typeface="宋体" charset="-122"/>
              </a:rPr>
              <a:t>Instead, as a case worker completes a work item, the “next” work item is automatically routed to the worker.</a:t>
            </a:r>
          </a:p>
          <a:p>
            <a:endParaRPr lang="en-US" altLang="zh-CN" sz="1800" dirty="0" smtClean="0">
              <a:ea typeface="宋体" charset="-122"/>
            </a:endParaRPr>
          </a:p>
        </p:txBody>
      </p:sp>
      <p:sp>
        <p:nvSpPr>
          <p:cNvPr id="146435" name="灯片编号占位符 3"/>
          <p:cNvSpPr>
            <a:spLocks noGrp="1"/>
          </p:cNvSpPr>
          <p:nvPr>
            <p:ph type="sldNum" sz="quarter" idx="10"/>
          </p:nvPr>
        </p:nvSpPr>
        <p:spPr bwMode="auto">
          <a:noFill/>
          <a:ln>
            <a:miter lim="800000"/>
            <a:headEnd/>
            <a:tailEnd/>
          </a:ln>
        </p:spPr>
        <p:txBody>
          <a:bodyPr/>
          <a:lstStyle/>
          <a:p>
            <a:fld id="{D476350E-3221-4C1B-9244-3A8AAC6BFAD5}" type="slidenum">
              <a:rPr lang="en-US" altLang="zh-CN" smtClean="0">
                <a:ea typeface="宋体" charset="-122"/>
              </a:rPr>
              <a:pPr/>
              <a:t>5</a:t>
            </a:fld>
            <a:endParaRPr lang="en-US" altLang="zh-CN" smtClean="0">
              <a:ea typeface="宋体" charset="-122"/>
            </a:endParaRPr>
          </a:p>
        </p:txBody>
      </p:sp>
      <p:pic>
        <p:nvPicPr>
          <p:cNvPr id="146436" name="Picture 12"/>
          <p:cNvPicPr>
            <a:picLocks noChangeAspect="1" noChangeArrowheads="1"/>
          </p:cNvPicPr>
          <p:nvPr/>
        </p:nvPicPr>
        <p:blipFill>
          <a:blip r:embed="rId2"/>
          <a:srcRect/>
          <a:stretch>
            <a:fillRect/>
          </a:stretch>
        </p:blipFill>
        <p:spPr bwMode="auto">
          <a:xfrm>
            <a:off x="1143000" y="3357563"/>
            <a:ext cx="6153150" cy="1990725"/>
          </a:xfrm>
          <a:prstGeom prst="rect">
            <a:avLst/>
          </a:prstGeom>
          <a:noFill/>
          <a:ln w="9525" algn="ctr">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p:cNvSpPr>
            <a:spLocks noGrp="1"/>
          </p:cNvSpPr>
          <p:nvPr>
            <p:ph type="title" idx="4294967295"/>
          </p:nvPr>
        </p:nvSpPr>
        <p:spPr/>
        <p:txBody>
          <a:bodyPr/>
          <a:lstStyle/>
          <a:p>
            <a:r>
              <a:rPr lang="en-US" altLang="zh-CN" sz="2400" smtClean="0">
                <a:ea typeface="宋体" charset="-122"/>
              </a:rPr>
              <a:t>Course Roadmap</a:t>
            </a:r>
          </a:p>
        </p:txBody>
      </p:sp>
      <p:sp>
        <p:nvSpPr>
          <p:cNvPr id="147458" name="Rectangle 3"/>
          <p:cNvSpPr>
            <a:spLocks noGrp="1"/>
          </p:cNvSpPr>
          <p:nvPr>
            <p:ph type="body" idx="4294967295"/>
          </p:nvPr>
        </p:nvSpPr>
        <p:spPr/>
        <p:txBody>
          <a:bodyPr/>
          <a:lstStyle/>
          <a:p>
            <a:pPr marL="1028700" lvl="1" indent="-400050">
              <a:buClr>
                <a:srgbClr val="FF0000"/>
              </a:buClr>
            </a:pPr>
            <a:r>
              <a:rPr lang="en-US" altLang="zh-CN" sz="2200" smtClean="0">
                <a:ea typeface="宋体" charset="-122"/>
              </a:rPr>
              <a:t>What is push in-basket</a:t>
            </a:r>
          </a:p>
          <a:p>
            <a:pPr marL="1028700" lvl="1" indent="-400050">
              <a:buClr>
                <a:srgbClr val="FF0000"/>
              </a:buClr>
              <a:buFont typeface="Wingdings" pitchFamily="2" charset="2"/>
              <a:buChar char="è"/>
            </a:pPr>
            <a:r>
              <a:rPr lang="en-US" altLang="zh-CN" sz="2200" smtClean="0">
                <a:ea typeface="宋体" charset="-122"/>
              </a:rPr>
              <a:t>Configure push in-basket in case builder</a:t>
            </a:r>
          </a:p>
          <a:p>
            <a:pPr marL="1028700" lvl="1" indent="-400050">
              <a:buClr>
                <a:srgbClr val="FF0000"/>
              </a:buClr>
            </a:pPr>
            <a:r>
              <a:rPr lang="en-US" altLang="zh-CN" sz="2200" smtClean="0">
                <a:ea typeface="宋体" charset="-122"/>
              </a:rPr>
              <a:t>Use push in-basket in case client</a:t>
            </a:r>
          </a:p>
          <a:p>
            <a:pPr marL="1028700" lvl="1" indent="-400050">
              <a:buClr>
                <a:srgbClr val="FF0000"/>
              </a:buClr>
            </a:pPr>
            <a:r>
              <a:rPr lang="en-US" altLang="zh-CN" sz="2200" smtClean="0">
                <a:ea typeface="宋体" charset="-122"/>
              </a:rPr>
              <a:t>Course Summary</a:t>
            </a:r>
          </a:p>
          <a:p>
            <a:pPr marL="1028700" lvl="1" indent="-400050">
              <a:buClr>
                <a:srgbClr val="FF0000"/>
              </a:buClr>
              <a:buFont typeface="Arial" charset="0"/>
              <a:buNone/>
            </a:pPr>
            <a:endParaRPr lang="en-US" altLang="zh-CN" sz="2200" smtClean="0">
              <a:ea typeface="宋体" charset="-122"/>
            </a:endParaRPr>
          </a:p>
        </p:txBody>
      </p:sp>
      <p:sp>
        <p:nvSpPr>
          <p:cNvPr id="147459" name="Slide Number Placeholder 3"/>
          <p:cNvSpPr>
            <a:spLocks noGrp="1"/>
          </p:cNvSpPr>
          <p:nvPr>
            <p:ph type="sldNum" sz="quarter" idx="10"/>
          </p:nvPr>
        </p:nvSpPr>
        <p:spPr bwMode="auto">
          <a:noFill/>
          <a:ln>
            <a:miter lim="800000"/>
            <a:headEnd/>
            <a:tailEnd/>
          </a:ln>
        </p:spPr>
        <p:txBody>
          <a:bodyPr/>
          <a:lstStyle/>
          <a:p>
            <a:fld id="{0797E39D-5F7E-4AE7-9F87-F11248CC13E3}" type="slidenum">
              <a:rPr lang="en-US" altLang="zh-CN" smtClean="0">
                <a:ea typeface="宋体" charset="-122"/>
              </a:rPr>
              <a:pPr/>
              <a:t>6</a:t>
            </a:fld>
            <a:endParaRPr lang="en-US" altLang="zh-CN" smtClean="0">
              <a:ea typeface="宋体" charset="-122"/>
            </a:endParaRPr>
          </a:p>
        </p:txBody>
      </p:sp>
    </p:spTree>
    <p:custDataLst>
      <p:tags r:id="rId1"/>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标题 1"/>
          <p:cNvSpPr>
            <a:spLocks noGrp="1"/>
          </p:cNvSpPr>
          <p:nvPr>
            <p:ph type="title" idx="4294967295"/>
          </p:nvPr>
        </p:nvSpPr>
        <p:spPr/>
        <p:txBody>
          <a:bodyPr/>
          <a:lstStyle/>
          <a:p>
            <a:r>
              <a:rPr lang="en-US" altLang="zh-CN" sz="2400" smtClean="0">
                <a:ea typeface="宋体" charset="-122"/>
              </a:rPr>
              <a:t>Configure push in-basket (1)</a:t>
            </a:r>
          </a:p>
        </p:txBody>
      </p:sp>
      <p:sp>
        <p:nvSpPr>
          <p:cNvPr id="149506" name="灯片编号占位符 3"/>
          <p:cNvSpPr txBox="1">
            <a:spLocks noGrp="1"/>
          </p:cNvSpPr>
          <p:nvPr/>
        </p:nvSpPr>
        <p:spPr bwMode="auto">
          <a:xfrm>
            <a:off x="2590800" y="6416675"/>
            <a:ext cx="2133600" cy="365125"/>
          </a:xfrm>
          <a:prstGeom prst="rect">
            <a:avLst/>
          </a:prstGeom>
          <a:noFill/>
          <a:ln w="9525">
            <a:noFill/>
            <a:miter lim="800000"/>
            <a:headEnd/>
            <a:tailEnd/>
          </a:ln>
        </p:spPr>
        <p:txBody>
          <a:bodyPr/>
          <a:lstStyle/>
          <a:p>
            <a:pPr algn="r"/>
            <a:fld id="{3236E6A0-668D-4B9A-8A21-326BD065BF38}" type="slidenum">
              <a:rPr lang="en-US" altLang="zh-CN" sz="1000">
                <a:solidFill>
                  <a:schemeClr val="tx1"/>
                </a:solidFill>
              </a:rPr>
              <a:pPr algn="r"/>
              <a:t>7</a:t>
            </a:fld>
            <a:endParaRPr lang="en-US" altLang="zh-CN" sz="1000">
              <a:solidFill>
                <a:schemeClr val="tx1"/>
              </a:solidFill>
            </a:endParaRPr>
          </a:p>
        </p:txBody>
      </p:sp>
      <p:pic>
        <p:nvPicPr>
          <p:cNvPr id="149507" name="Picture 8"/>
          <p:cNvPicPr>
            <a:picLocks noChangeAspect="1" noChangeArrowheads="1"/>
          </p:cNvPicPr>
          <p:nvPr/>
        </p:nvPicPr>
        <p:blipFill>
          <a:blip r:embed="rId3"/>
          <a:srcRect/>
          <a:stretch>
            <a:fillRect/>
          </a:stretch>
        </p:blipFill>
        <p:spPr bwMode="auto">
          <a:xfrm>
            <a:off x="1476375" y="1268413"/>
            <a:ext cx="5715000" cy="5019675"/>
          </a:xfrm>
          <a:prstGeom prst="rect">
            <a:avLst/>
          </a:prstGeom>
          <a:noFill/>
          <a:ln w="9525" algn="ctr">
            <a:noFill/>
            <a:miter lim="800000"/>
            <a:headEnd/>
            <a:tailEnd/>
          </a:ln>
        </p:spPr>
      </p:pic>
      <p:sp>
        <p:nvSpPr>
          <p:cNvPr id="149508" name="Slide Number Placeholder 4"/>
          <p:cNvSpPr>
            <a:spLocks noGrp="1"/>
          </p:cNvSpPr>
          <p:nvPr>
            <p:ph type="sldNum" sz="quarter" idx="10"/>
          </p:nvPr>
        </p:nvSpPr>
        <p:spPr bwMode="auto">
          <a:noFill/>
          <a:ln>
            <a:miter lim="800000"/>
            <a:headEnd/>
            <a:tailEnd/>
          </a:ln>
        </p:spPr>
        <p:txBody>
          <a:bodyPr/>
          <a:lstStyle/>
          <a:p>
            <a:fld id="{210EE376-9910-49C4-92BD-99E61B19F0F1}" type="slidenum">
              <a:rPr lang="en-US" altLang="zh-CN" smtClean="0">
                <a:ea typeface="宋体" charset="-122"/>
              </a:rPr>
              <a:pPr/>
              <a:t>7</a:t>
            </a:fld>
            <a:endParaRPr lang="en-US" altLang="zh-CN" smtClean="0">
              <a:ea typeface="宋体"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标题 1"/>
          <p:cNvSpPr>
            <a:spLocks noGrp="1"/>
          </p:cNvSpPr>
          <p:nvPr>
            <p:ph type="title"/>
          </p:nvPr>
        </p:nvSpPr>
        <p:spPr/>
        <p:txBody>
          <a:bodyPr/>
          <a:lstStyle/>
          <a:p>
            <a:r>
              <a:rPr lang="en-US" altLang="zh-CN" sz="2400" smtClean="0">
                <a:ea typeface="宋体" charset="-122"/>
              </a:rPr>
              <a:t>Configure push in-basket (2)</a:t>
            </a:r>
          </a:p>
        </p:txBody>
      </p:sp>
      <p:sp>
        <p:nvSpPr>
          <p:cNvPr id="151554" name="灯片编号占位符 3"/>
          <p:cNvSpPr>
            <a:spLocks noGrp="1"/>
          </p:cNvSpPr>
          <p:nvPr>
            <p:ph type="sldNum" sz="quarter" idx="10"/>
          </p:nvPr>
        </p:nvSpPr>
        <p:spPr bwMode="auto">
          <a:noFill/>
          <a:ln>
            <a:miter lim="800000"/>
            <a:headEnd/>
            <a:tailEnd/>
          </a:ln>
        </p:spPr>
        <p:txBody>
          <a:bodyPr/>
          <a:lstStyle/>
          <a:p>
            <a:fld id="{F7B75FA9-182C-4E8D-9D42-A08A65F3D78F}" type="slidenum">
              <a:rPr lang="en-US" altLang="zh-CN" smtClean="0">
                <a:ea typeface="宋体" charset="-122"/>
              </a:rPr>
              <a:pPr/>
              <a:t>8</a:t>
            </a:fld>
            <a:endParaRPr lang="en-US" altLang="zh-CN" smtClean="0">
              <a:ea typeface="宋体" charset="-122"/>
            </a:endParaRPr>
          </a:p>
        </p:txBody>
      </p:sp>
      <p:pic>
        <p:nvPicPr>
          <p:cNvPr id="151555" name="Picture 8"/>
          <p:cNvPicPr>
            <a:picLocks noChangeAspect="1" noChangeArrowheads="1"/>
          </p:cNvPicPr>
          <p:nvPr/>
        </p:nvPicPr>
        <p:blipFill>
          <a:blip r:embed="rId2"/>
          <a:srcRect/>
          <a:stretch>
            <a:fillRect/>
          </a:stretch>
        </p:blipFill>
        <p:spPr bwMode="auto">
          <a:xfrm>
            <a:off x="611188" y="1916113"/>
            <a:ext cx="5400675" cy="3638550"/>
          </a:xfrm>
          <a:prstGeom prst="rect">
            <a:avLst/>
          </a:prstGeom>
          <a:noFill/>
          <a:ln w="9525" algn="ctr">
            <a:noFill/>
            <a:miter lim="800000"/>
            <a:headEnd/>
            <a:tailEnd/>
          </a:ln>
        </p:spPr>
      </p:pic>
      <p:sp>
        <p:nvSpPr>
          <p:cNvPr id="151556" name="内容占位符 2"/>
          <p:cNvSpPr>
            <a:spLocks/>
          </p:cNvSpPr>
          <p:nvPr/>
        </p:nvSpPr>
        <p:spPr bwMode="auto">
          <a:xfrm>
            <a:off x="323850" y="1341438"/>
            <a:ext cx="7920038" cy="503237"/>
          </a:xfrm>
          <a:prstGeom prst="rect">
            <a:avLst/>
          </a:prstGeom>
          <a:noFill/>
          <a:ln w="9525">
            <a:noFill/>
            <a:miter lim="800000"/>
            <a:headEnd/>
            <a:tailEnd/>
          </a:ln>
        </p:spPr>
        <p:txBody>
          <a:bodyPr/>
          <a:lstStyle/>
          <a:p>
            <a:pPr marL="342900" indent="-342900" eaLnBrk="0" hangingPunct="0">
              <a:spcBef>
                <a:spcPct val="20000"/>
              </a:spcBef>
              <a:buFont typeface="Wingdings" pitchFamily="2" charset="2"/>
              <a:buChar char="§"/>
            </a:pPr>
            <a:r>
              <a:rPr lang="en-US" altLang="zh-CN" sz="1800">
                <a:solidFill>
                  <a:schemeClr val="tx1"/>
                </a:solidFill>
              </a:rPr>
              <a:t>Select Hide work items in role in-baskets.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标题 1"/>
          <p:cNvSpPr>
            <a:spLocks noGrp="1"/>
          </p:cNvSpPr>
          <p:nvPr>
            <p:ph type="title"/>
          </p:nvPr>
        </p:nvSpPr>
        <p:spPr/>
        <p:txBody>
          <a:bodyPr/>
          <a:lstStyle/>
          <a:p>
            <a:r>
              <a:rPr lang="en-US" altLang="zh-CN" sz="2400" smtClean="0">
                <a:ea typeface="宋体" charset="-122"/>
              </a:rPr>
              <a:t>Configure push in-basket (3)</a:t>
            </a:r>
            <a:endParaRPr lang="zh-CN" altLang="en-US" sz="2400" smtClean="0">
              <a:ea typeface="宋体" charset="-122"/>
            </a:endParaRPr>
          </a:p>
        </p:txBody>
      </p:sp>
      <p:sp>
        <p:nvSpPr>
          <p:cNvPr id="152578" name="灯片编号占位符 3"/>
          <p:cNvSpPr>
            <a:spLocks noGrp="1"/>
          </p:cNvSpPr>
          <p:nvPr>
            <p:ph type="sldNum" sz="quarter" idx="10"/>
          </p:nvPr>
        </p:nvSpPr>
        <p:spPr bwMode="auto">
          <a:noFill/>
          <a:ln>
            <a:miter lim="800000"/>
            <a:headEnd/>
            <a:tailEnd/>
          </a:ln>
        </p:spPr>
        <p:txBody>
          <a:bodyPr/>
          <a:lstStyle/>
          <a:p>
            <a:fld id="{5A3E01DA-10B1-4E71-B8B1-CC6C19FA962F}" type="slidenum">
              <a:rPr lang="en-US" altLang="zh-CN" smtClean="0">
                <a:ea typeface="宋体" charset="-122"/>
              </a:rPr>
              <a:pPr/>
              <a:t>9</a:t>
            </a:fld>
            <a:endParaRPr lang="en-US" altLang="zh-CN" smtClean="0">
              <a:ea typeface="宋体" charset="-122"/>
            </a:endParaRPr>
          </a:p>
        </p:txBody>
      </p:sp>
      <p:pic>
        <p:nvPicPr>
          <p:cNvPr id="152579" name="Picture 7"/>
          <p:cNvPicPr>
            <a:picLocks noChangeAspect="1" noChangeArrowheads="1"/>
          </p:cNvPicPr>
          <p:nvPr/>
        </p:nvPicPr>
        <p:blipFill>
          <a:blip r:embed="rId3"/>
          <a:srcRect/>
          <a:stretch>
            <a:fillRect/>
          </a:stretch>
        </p:blipFill>
        <p:spPr bwMode="auto">
          <a:xfrm>
            <a:off x="571500" y="2571750"/>
            <a:ext cx="5257800" cy="1771650"/>
          </a:xfrm>
          <a:prstGeom prst="rect">
            <a:avLst/>
          </a:prstGeom>
          <a:noFill/>
          <a:ln w="9525" algn="ctr">
            <a:noFill/>
            <a:miter lim="800000"/>
            <a:headEnd/>
            <a:tailEnd/>
          </a:ln>
        </p:spPr>
      </p:pic>
      <p:sp>
        <p:nvSpPr>
          <p:cNvPr id="152580" name="内容占位符 2"/>
          <p:cNvSpPr>
            <a:spLocks/>
          </p:cNvSpPr>
          <p:nvPr/>
        </p:nvSpPr>
        <p:spPr bwMode="auto">
          <a:xfrm>
            <a:off x="323850" y="1341438"/>
            <a:ext cx="7920038" cy="73025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Char char="§"/>
            </a:pPr>
            <a:r>
              <a:rPr lang="en-US" altLang="zh-CN" sz="1800">
                <a:solidFill>
                  <a:schemeClr val="tx1"/>
                </a:solidFill>
              </a:rPr>
              <a:t>Input instructions for the case worker. The instructions need to be provided as HTML mark up</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GUID" val="10608675-27ba-425a-9df7-78777c459102"/>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8778a884-764e-45a7-b320-ef5f0d15cf75"/>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cec7dda2-d5b4-4134-b392-a8022aa73f4e"/>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cec7dda2-d5b4-4134-b392-a8022aa73f4e"/>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cec7dda2-d5b4-4134-b392-a8022aa73f4e"/>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111addc4-470c-4332-bdb5-21491674771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f1bdd194-6029-4a81-aa2e-7eb13e39a451"/>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34822d38-4b94-4df6-a9c1-428a5ab8ed70"/>
</p:tagLst>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ln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Office Theme">
  <a:themeElements>
    <a:clrScheme name="9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lnDef>
  </a:objectDefaults>
  <a:extraClrSchemeLst>
    <a:extraClrScheme>
      <a:clrScheme name="9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Office Theme">
  <a:themeElements>
    <a:clrScheme name="10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lnDef>
  </a:objectDefaults>
  <a:extraClrSchemeLst>
    <a:extraClrScheme>
      <a:clrScheme name="10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lnDef>
  </a:objectDefaults>
  <a:extraClrSchemeLst>
    <a:extraClrScheme>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lnDef>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 Theme">
  <a:themeElements>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lnDef>
  </a:objectDefaults>
  <a:extraClrSchemeLst>
    <a:extraClrScheme>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Office Theme">
  <a:themeElements>
    <a:clrScheme name="4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lnDef>
  </a:objectDefaults>
  <a:extraClrSchemeLst>
    <a:extraClrScheme>
      <a:clrScheme name="4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Office Theme">
  <a:themeElements>
    <a:clrScheme name="5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lnDef>
  </a:objectDefaults>
  <a:extraClrSchemeLst>
    <a:extraClrScheme>
      <a:clrScheme name="5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Office Theme">
  <a:themeElements>
    <a:clrScheme name="6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lnDef>
  </a:objectDefaults>
  <a:extraClrSchemeLst>
    <a:extraClrScheme>
      <a:clrScheme name="6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Office Theme">
  <a:themeElements>
    <a:clrScheme name="7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lnDef>
  </a:objectDefaults>
  <a:extraClrSchemeLst>
    <a:extraClrScheme>
      <a:clrScheme name="7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Office Theme">
  <a:themeElements>
    <a:clrScheme name="8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cs typeface="Arial" charset="0"/>
          </a:defRPr>
        </a:defPPr>
      </a:lstStyle>
    </a:lnDef>
  </a:objectDefaults>
  <a:extraClrSchemeLst>
    <a:extraClrScheme>
      <a:clrScheme name="8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Industry Solutions Powerpoint Template 2012</Template>
  <TotalTime>21635</TotalTime>
  <Words>662</Words>
  <Application>Microsoft Office PowerPoint</Application>
  <PresentationFormat>On-screen Show (4:3)</PresentationFormat>
  <Paragraphs>100</Paragraphs>
  <Slides>16</Slides>
  <Notes>14</Notes>
  <HiddenSlides>0</HiddenSlides>
  <MMClips>0</MMClips>
  <ScaleCrop>false</ScaleCrop>
  <HeadingPairs>
    <vt:vector size="4" baseType="variant">
      <vt:variant>
        <vt:lpstr>Theme</vt:lpstr>
      </vt:variant>
      <vt:variant>
        <vt:i4>11</vt:i4>
      </vt:variant>
      <vt:variant>
        <vt:lpstr>Slide Titles</vt:lpstr>
      </vt:variant>
      <vt:variant>
        <vt:i4>16</vt:i4>
      </vt:variant>
    </vt:vector>
  </HeadingPairs>
  <TitlesOfParts>
    <vt:vector size="27" baseType="lpstr">
      <vt:lpstr>Office Theme</vt:lpstr>
      <vt:lpstr>1_Office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Slide 1</vt:lpstr>
      <vt:lpstr>Introduction </vt:lpstr>
      <vt:lpstr>Course Objectives</vt:lpstr>
      <vt:lpstr>Course Roadmap</vt:lpstr>
      <vt:lpstr>What is push in-basket</vt:lpstr>
      <vt:lpstr>Course Roadmap</vt:lpstr>
      <vt:lpstr>Configure push in-basket (1)</vt:lpstr>
      <vt:lpstr>Configure push in-basket (2)</vt:lpstr>
      <vt:lpstr>Configure push in-basket (3)</vt:lpstr>
      <vt:lpstr>Slide 10</vt:lpstr>
      <vt:lpstr>Slide 11</vt:lpstr>
      <vt:lpstr>Course Roadmap</vt:lpstr>
      <vt:lpstr>Slide 13</vt:lpstr>
      <vt:lpstr>Course Summary</vt:lpstr>
      <vt:lpstr>Contacts</vt:lpstr>
      <vt:lpstr>Product Help/Documentation/Resources</vt:lpstr>
    </vt:vector>
  </TitlesOfParts>
  <Company>IBM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Approved IBM Offering Name for X industry client type Why client should be interested (how offering helps client)</dc:title>
  <dc:creator>Geetanjali Handu</dc:creator>
  <cp:lastModifiedBy>ADMINIBM</cp:lastModifiedBy>
  <cp:revision>257</cp:revision>
  <dcterms:created xsi:type="dcterms:W3CDTF">2010-11-02T10:28:03Z</dcterms:created>
  <dcterms:modified xsi:type="dcterms:W3CDTF">2014-09-02T13:25:01Z</dcterms:modified>
</cp:coreProperties>
</file>