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8.xml" ContentType="application/vnd.openxmlformats-officedocument.presentationml.tags+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tags/tag3.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 id="2147483792" r:id="rId2"/>
    <p:sldMasterId id="2147483793" r:id="rId3"/>
    <p:sldMasterId id="2147483794" r:id="rId4"/>
    <p:sldMasterId id="2147483795" r:id="rId5"/>
    <p:sldMasterId id="2147483796" r:id="rId6"/>
    <p:sldMasterId id="2147483797" r:id="rId7"/>
    <p:sldMasterId id="2147483798" r:id="rId8"/>
    <p:sldMasterId id="2147483799" r:id="rId9"/>
    <p:sldMasterId id="2147483800" r:id="rId10"/>
    <p:sldMasterId id="2147483801" r:id="rId11"/>
  </p:sldMasterIdLst>
  <p:notesMasterIdLst>
    <p:notesMasterId r:id="rId41"/>
  </p:notesMasterIdLst>
  <p:handoutMasterIdLst>
    <p:handoutMasterId r:id="rId42"/>
  </p:handoutMasterIdLst>
  <p:sldIdLst>
    <p:sldId id="256" r:id="rId12"/>
    <p:sldId id="291" r:id="rId13"/>
    <p:sldId id="292" r:id="rId14"/>
    <p:sldId id="293" r:id="rId15"/>
    <p:sldId id="313" r:id="rId16"/>
    <p:sldId id="314" r:id="rId17"/>
    <p:sldId id="315" r:id="rId18"/>
    <p:sldId id="316" r:id="rId19"/>
    <p:sldId id="317" r:id="rId20"/>
    <p:sldId id="318" r:id="rId21"/>
    <p:sldId id="319" r:id="rId22"/>
    <p:sldId id="320" r:id="rId23"/>
    <p:sldId id="321" r:id="rId24"/>
    <p:sldId id="306" r:id="rId25"/>
    <p:sldId id="310" r:id="rId26"/>
    <p:sldId id="326" r:id="rId27"/>
    <p:sldId id="322" r:id="rId28"/>
    <p:sldId id="307" r:id="rId29"/>
    <p:sldId id="323" r:id="rId30"/>
    <p:sldId id="311" r:id="rId31"/>
    <p:sldId id="325" r:id="rId32"/>
    <p:sldId id="327" r:id="rId33"/>
    <p:sldId id="308" r:id="rId34"/>
    <p:sldId id="312" r:id="rId35"/>
    <p:sldId id="328" r:id="rId36"/>
    <p:sldId id="302" r:id="rId37"/>
    <p:sldId id="303" r:id="rId38"/>
    <p:sldId id="304" r:id="rId39"/>
    <p:sldId id="305" r:id="rId40"/>
  </p:sldIdLst>
  <p:sldSz cx="9144000" cy="6858000" type="screen4x3"/>
  <p:notesSz cx="6858000" cy="9144000"/>
  <p:defaultTextStyle>
    <a:defPPr>
      <a:defRPr lang="en-US"/>
    </a:defPPr>
    <a:lvl1pPr algn="l" rtl="0" fontAlgn="base">
      <a:lnSpc>
        <a:spcPct val="90000"/>
      </a:lnSpc>
      <a:spcBef>
        <a:spcPct val="0"/>
      </a:spcBef>
      <a:spcAft>
        <a:spcPct val="0"/>
      </a:spcAft>
      <a:defRPr sz="2200" kern="1200">
        <a:solidFill>
          <a:schemeClr val="hlink"/>
        </a:solidFill>
        <a:latin typeface="Arial" charset="0"/>
        <a:ea typeface="+mn-ea"/>
        <a:cs typeface="Arial" charset="0"/>
      </a:defRPr>
    </a:lvl1pPr>
    <a:lvl2pPr marL="457200" algn="l" rtl="0" fontAlgn="base">
      <a:lnSpc>
        <a:spcPct val="90000"/>
      </a:lnSpc>
      <a:spcBef>
        <a:spcPct val="0"/>
      </a:spcBef>
      <a:spcAft>
        <a:spcPct val="0"/>
      </a:spcAft>
      <a:defRPr sz="2200" kern="1200">
        <a:solidFill>
          <a:schemeClr val="hlink"/>
        </a:solidFill>
        <a:latin typeface="Arial" charset="0"/>
        <a:ea typeface="+mn-ea"/>
        <a:cs typeface="Arial" charset="0"/>
      </a:defRPr>
    </a:lvl2pPr>
    <a:lvl3pPr marL="914400" algn="l" rtl="0" fontAlgn="base">
      <a:lnSpc>
        <a:spcPct val="90000"/>
      </a:lnSpc>
      <a:spcBef>
        <a:spcPct val="0"/>
      </a:spcBef>
      <a:spcAft>
        <a:spcPct val="0"/>
      </a:spcAft>
      <a:defRPr sz="2200" kern="1200">
        <a:solidFill>
          <a:schemeClr val="hlink"/>
        </a:solidFill>
        <a:latin typeface="Arial" charset="0"/>
        <a:ea typeface="+mn-ea"/>
        <a:cs typeface="Arial" charset="0"/>
      </a:defRPr>
    </a:lvl3pPr>
    <a:lvl4pPr marL="1371600" algn="l" rtl="0" fontAlgn="base">
      <a:lnSpc>
        <a:spcPct val="90000"/>
      </a:lnSpc>
      <a:spcBef>
        <a:spcPct val="0"/>
      </a:spcBef>
      <a:spcAft>
        <a:spcPct val="0"/>
      </a:spcAft>
      <a:defRPr sz="2200" kern="1200">
        <a:solidFill>
          <a:schemeClr val="hlink"/>
        </a:solidFill>
        <a:latin typeface="Arial" charset="0"/>
        <a:ea typeface="+mn-ea"/>
        <a:cs typeface="Arial" charset="0"/>
      </a:defRPr>
    </a:lvl4pPr>
    <a:lvl5pPr marL="1828800" algn="l" rtl="0" fontAlgn="base">
      <a:lnSpc>
        <a:spcPct val="90000"/>
      </a:lnSpc>
      <a:spcBef>
        <a:spcPct val="0"/>
      </a:spcBef>
      <a:spcAft>
        <a:spcPct val="0"/>
      </a:spcAft>
      <a:defRPr sz="2200" kern="1200">
        <a:solidFill>
          <a:schemeClr val="hlink"/>
        </a:solidFill>
        <a:latin typeface="Arial" charset="0"/>
        <a:ea typeface="+mn-ea"/>
        <a:cs typeface="Arial" charset="0"/>
      </a:defRPr>
    </a:lvl5pPr>
    <a:lvl6pPr marL="2286000" algn="l" defTabSz="914400" rtl="0" eaLnBrk="1" latinLnBrk="0" hangingPunct="1">
      <a:defRPr sz="2200" kern="1200">
        <a:solidFill>
          <a:schemeClr val="hlink"/>
        </a:solidFill>
        <a:latin typeface="Arial" charset="0"/>
        <a:ea typeface="+mn-ea"/>
        <a:cs typeface="Arial" charset="0"/>
      </a:defRPr>
    </a:lvl6pPr>
    <a:lvl7pPr marL="2743200" algn="l" defTabSz="914400" rtl="0" eaLnBrk="1" latinLnBrk="0" hangingPunct="1">
      <a:defRPr sz="2200" kern="1200">
        <a:solidFill>
          <a:schemeClr val="hlink"/>
        </a:solidFill>
        <a:latin typeface="Arial" charset="0"/>
        <a:ea typeface="+mn-ea"/>
        <a:cs typeface="Arial" charset="0"/>
      </a:defRPr>
    </a:lvl7pPr>
    <a:lvl8pPr marL="3200400" algn="l" defTabSz="914400" rtl="0" eaLnBrk="1" latinLnBrk="0" hangingPunct="1">
      <a:defRPr sz="2200" kern="1200">
        <a:solidFill>
          <a:schemeClr val="hlink"/>
        </a:solidFill>
        <a:latin typeface="Arial" charset="0"/>
        <a:ea typeface="+mn-ea"/>
        <a:cs typeface="Arial" charset="0"/>
      </a:defRPr>
    </a:lvl8pPr>
    <a:lvl9pPr marL="3657600" algn="l" defTabSz="914400" rtl="0" eaLnBrk="1" latinLnBrk="0" hangingPunct="1">
      <a:defRPr sz="2200" kern="1200">
        <a:solidFill>
          <a:schemeClr val="hlink"/>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FE"/>
    <a:srgbClr val="FEFEFF"/>
    <a:srgbClr val="FFFEFE"/>
    <a:srgbClr val="CC0066"/>
    <a:srgbClr val="808080"/>
    <a:srgbClr val="FF6400"/>
    <a:srgbClr val="0099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865" autoAdjust="0"/>
    <p:restoredTop sz="93668" autoAdjust="0"/>
  </p:normalViewPr>
  <p:slideViewPr>
    <p:cSldViewPr>
      <p:cViewPr>
        <p:scale>
          <a:sx n="80" d="100"/>
          <a:sy n="80" d="100"/>
        </p:scale>
        <p:origin x="-1314"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defRPr>
            </a:lvl1pPr>
          </a:lstStyle>
          <a:p>
            <a:endParaRPr lang="zh-CN" altLang="zh-CN"/>
          </a:p>
        </p:txBody>
      </p:sp>
      <p:sp>
        <p:nvSpPr>
          <p:cNvPr id="146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defRPr>
            </a:lvl1pPr>
          </a:lstStyle>
          <a:p>
            <a:endParaRPr lang="zh-CN" altLang="zh-CN"/>
          </a:p>
        </p:txBody>
      </p:sp>
      <p:sp>
        <p:nvSpPr>
          <p:cNvPr id="146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defRPr>
            </a:lvl1pPr>
          </a:lstStyle>
          <a:p>
            <a:endParaRPr lang="zh-CN" altLang="zh-CN"/>
          </a:p>
        </p:txBody>
      </p:sp>
      <p:sp>
        <p:nvSpPr>
          <p:cNvPr id="146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defRPr>
            </a:lvl1pPr>
          </a:lstStyle>
          <a:p>
            <a:fld id="{4A6DAE28-1CE0-4514-80A5-59B174CA573A}"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defRPr>
            </a:lvl1pPr>
          </a:lstStyle>
          <a:p>
            <a:endParaRPr lang="zh-CN"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defRPr>
            </a:lvl1pPr>
          </a:lstStyle>
          <a:p>
            <a:endParaRPr lang="zh-CN" altLang="zh-CN"/>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defRPr>
            </a:lvl1pPr>
          </a:lstStyle>
          <a:p>
            <a:endParaRPr lang="zh-CN"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defRPr>
            </a:lvl1pPr>
          </a:lstStyle>
          <a:p>
            <a:fld id="{3B2D643F-7C2C-449B-B61B-989ACB73AED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8BB89DE-38EE-47B7-9EF7-8F39EF68358B}" type="slidenum">
              <a:rPr lang="en-US" altLang="zh-CN"/>
              <a:pPr/>
              <a:t>1</a:t>
            </a:fld>
            <a:endParaRPr lang="en-US" altLang="zh-CN"/>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a:xfrm>
            <a:off x="373063" y="4329113"/>
            <a:ext cx="6111875" cy="4068762"/>
          </a:xfrm>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a:xfrm>
            <a:off x="373063" y="4329113"/>
            <a:ext cx="6111875" cy="4068762"/>
          </a:xfrm>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a:xfrm>
            <a:off x="373063" y="4329113"/>
            <a:ext cx="6111875" cy="4068762"/>
          </a:xfrm>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a:xfrm>
            <a:off x="373063" y="4329113"/>
            <a:ext cx="6111875" cy="4068762"/>
          </a:xfrm>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xfrm>
            <a:off x="373063" y="4389438"/>
            <a:ext cx="6111875" cy="4008437"/>
          </a:xfrm>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fld id="{B121EE4A-A36F-4E7A-A283-6193933FD8EE}"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95DF84AC-F225-4D0C-8E0F-173EAFC0F534}" type="slidenum">
              <a:rPr lang="en-US" altLang="zh-CN"/>
              <a:pPr/>
              <a:t>‹#›</a:t>
            </a:fld>
            <a:endParaRPr lang="en-US"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p:cNvSpPr>
          <p:nvPr>
            <p:ph type="dt" sz="half" idx="10"/>
          </p:nvPr>
        </p:nvSpPr>
        <p:spPr/>
        <p:txBody>
          <a:bodyPr/>
          <a:lstStyle>
            <a:lvl1pPr>
              <a:defRPr/>
            </a:lvl1pPr>
          </a:lstStyle>
          <a:p>
            <a:endParaRPr lang="zh-CN" altLang="zh-CN"/>
          </a:p>
        </p:txBody>
      </p:sp>
      <p:sp>
        <p:nvSpPr>
          <p:cNvPr id="5" name="Slide Number Placeholder 5"/>
          <p:cNvSpPr>
            <a:spLocks noGrp="1"/>
          </p:cNvSpPr>
          <p:nvPr>
            <p:ph type="sldNum" sz="quarter" idx="11"/>
          </p:nvPr>
        </p:nvSpPr>
        <p:spPr/>
        <p:txBody>
          <a:bodyPr/>
          <a:lstStyle>
            <a:lvl1pPr>
              <a:defRPr/>
            </a:lvl1pPr>
          </a:lstStyle>
          <a:p>
            <a:fld id="{89952307-C5A2-403C-9C8D-C25674457990}" type="slidenum">
              <a:rPr lang="en-US" altLang="zh-CN"/>
              <a:pPr/>
              <a:t>‹#›</a:t>
            </a:fld>
            <a:endParaRPr lang="en-US" altLang="zh-C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endParaRPr lang="zh-CN" altLang="zh-CN"/>
          </a:p>
        </p:txBody>
      </p:sp>
      <p:sp>
        <p:nvSpPr>
          <p:cNvPr id="5" name="Slide Number Placeholder 5"/>
          <p:cNvSpPr>
            <a:spLocks noGrp="1"/>
          </p:cNvSpPr>
          <p:nvPr>
            <p:ph type="sldNum" sz="quarter" idx="11"/>
          </p:nvPr>
        </p:nvSpPr>
        <p:spPr/>
        <p:txBody>
          <a:bodyPr/>
          <a:lstStyle>
            <a:lvl1pPr>
              <a:defRPr/>
            </a:lvl1pPr>
          </a:lstStyle>
          <a:p>
            <a:fld id="{8BC7162A-3089-4226-A339-5BB4AD0611EC}" type="slidenum">
              <a:rPr lang="en-US" altLang="zh-CN"/>
              <a:pPr/>
              <a:t>‹#›</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endParaRPr lang="zh-CN" altLang="zh-CN"/>
          </a:p>
        </p:txBody>
      </p:sp>
      <p:sp>
        <p:nvSpPr>
          <p:cNvPr id="5" name="Slide Number Placeholder 5"/>
          <p:cNvSpPr>
            <a:spLocks noGrp="1"/>
          </p:cNvSpPr>
          <p:nvPr>
            <p:ph type="sldNum" sz="quarter" idx="11"/>
          </p:nvPr>
        </p:nvSpPr>
        <p:spPr/>
        <p:txBody>
          <a:bodyPr/>
          <a:lstStyle>
            <a:lvl1pPr>
              <a:defRPr/>
            </a:lvl1pPr>
          </a:lstStyle>
          <a:p>
            <a:fld id="{657EB702-DB31-4A01-90F7-DB1BC45F0754}" type="slidenum">
              <a:rPr lang="en-US" altLang="zh-CN"/>
              <a:pPr/>
              <a:t>‹#›</a:t>
            </a:fld>
            <a:endParaRPr lang="en-US"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p:cNvSpPr>
          <p:nvPr>
            <p:ph type="dt" sz="half" idx="10"/>
          </p:nvPr>
        </p:nvSpPr>
        <p:spPr/>
        <p:txBody>
          <a:bodyPr/>
          <a:lstStyle>
            <a:lvl1pPr>
              <a:defRPr/>
            </a:lvl1pPr>
          </a:lstStyle>
          <a:p>
            <a:endParaRPr lang="zh-CN" altLang="zh-CN"/>
          </a:p>
        </p:txBody>
      </p:sp>
      <p:sp>
        <p:nvSpPr>
          <p:cNvPr id="6" name="Slide Number Placeholder 5"/>
          <p:cNvSpPr>
            <a:spLocks noGrp="1"/>
          </p:cNvSpPr>
          <p:nvPr>
            <p:ph type="sldNum" sz="quarter" idx="11"/>
          </p:nvPr>
        </p:nvSpPr>
        <p:spPr/>
        <p:txBody>
          <a:bodyPr/>
          <a:lstStyle>
            <a:lvl1pPr>
              <a:defRPr/>
            </a:lvl1pPr>
          </a:lstStyle>
          <a:p>
            <a:fld id="{A71B1335-9CCA-4E1B-A83C-01C951E467B6}" type="slidenum">
              <a:rPr lang="en-US" altLang="zh-CN"/>
              <a:pPr/>
              <a:t>‹#›</a:t>
            </a:fld>
            <a:endParaRPr lang="en-US"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p:cNvSpPr>
          <p:nvPr>
            <p:ph type="dt" sz="half" idx="10"/>
          </p:nvPr>
        </p:nvSpPr>
        <p:spPr/>
        <p:txBody>
          <a:bodyPr/>
          <a:lstStyle>
            <a:lvl1pPr>
              <a:defRPr/>
            </a:lvl1pPr>
          </a:lstStyle>
          <a:p>
            <a:endParaRPr lang="zh-CN" altLang="zh-CN"/>
          </a:p>
        </p:txBody>
      </p:sp>
      <p:sp>
        <p:nvSpPr>
          <p:cNvPr id="8" name="Slide Number Placeholder 5"/>
          <p:cNvSpPr>
            <a:spLocks noGrp="1"/>
          </p:cNvSpPr>
          <p:nvPr>
            <p:ph type="sldNum" sz="quarter" idx="11"/>
          </p:nvPr>
        </p:nvSpPr>
        <p:spPr/>
        <p:txBody>
          <a:bodyPr/>
          <a:lstStyle>
            <a:lvl1pPr>
              <a:defRPr/>
            </a:lvl1pPr>
          </a:lstStyle>
          <a:p>
            <a:fld id="{8BD4BAFA-8D25-4C8E-AFA0-9CB602773274}" type="slidenum">
              <a:rPr lang="en-US" altLang="zh-CN"/>
              <a:pPr/>
              <a:t>‹#›</a:t>
            </a:fld>
            <a:endParaRPr lang="en-US"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p:cNvSpPr>
          <p:nvPr>
            <p:ph type="dt" sz="half" idx="10"/>
          </p:nvPr>
        </p:nvSpPr>
        <p:spPr/>
        <p:txBody>
          <a:bodyPr/>
          <a:lstStyle>
            <a:lvl1pPr>
              <a:defRPr/>
            </a:lvl1pPr>
          </a:lstStyle>
          <a:p>
            <a:endParaRPr lang="zh-CN" altLang="zh-CN"/>
          </a:p>
        </p:txBody>
      </p:sp>
      <p:sp>
        <p:nvSpPr>
          <p:cNvPr id="4" name="Slide Number Placeholder 5"/>
          <p:cNvSpPr>
            <a:spLocks noGrp="1"/>
          </p:cNvSpPr>
          <p:nvPr>
            <p:ph type="sldNum" sz="quarter" idx="11"/>
          </p:nvPr>
        </p:nvSpPr>
        <p:spPr/>
        <p:txBody>
          <a:bodyPr/>
          <a:lstStyle>
            <a:lvl1pPr>
              <a:defRPr/>
            </a:lvl1pPr>
          </a:lstStyle>
          <a:p>
            <a:fld id="{9CED561B-1C72-4819-8064-361DFD3507AD}" type="slidenum">
              <a:rPr lang="en-US" altLang="zh-CN"/>
              <a:pPr/>
              <a:t>‹#›</a:t>
            </a:fld>
            <a:endParaRPr lang="en-US"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zh-CN" altLang="zh-CN"/>
          </a:p>
        </p:txBody>
      </p:sp>
      <p:sp>
        <p:nvSpPr>
          <p:cNvPr id="3" name="Slide Number Placeholder 5"/>
          <p:cNvSpPr>
            <a:spLocks noGrp="1"/>
          </p:cNvSpPr>
          <p:nvPr>
            <p:ph type="sldNum" sz="quarter" idx="11"/>
          </p:nvPr>
        </p:nvSpPr>
        <p:spPr/>
        <p:txBody>
          <a:bodyPr/>
          <a:lstStyle>
            <a:lvl1pPr>
              <a:defRPr/>
            </a:lvl1pPr>
          </a:lstStyle>
          <a:p>
            <a:fld id="{8F75020C-A559-4466-9EEE-A1796D3BEAB7}" type="slidenum">
              <a:rPr lang="en-US" altLang="zh-CN"/>
              <a:pPr/>
              <a:t>‹#›</a:t>
            </a:fld>
            <a:endParaRPr lang="en-US"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endParaRPr lang="zh-CN" altLang="zh-CN"/>
          </a:p>
        </p:txBody>
      </p:sp>
      <p:sp>
        <p:nvSpPr>
          <p:cNvPr id="6" name="Slide Number Placeholder 5"/>
          <p:cNvSpPr>
            <a:spLocks noGrp="1"/>
          </p:cNvSpPr>
          <p:nvPr>
            <p:ph type="sldNum" sz="quarter" idx="11"/>
          </p:nvPr>
        </p:nvSpPr>
        <p:spPr/>
        <p:txBody>
          <a:bodyPr/>
          <a:lstStyle>
            <a:lvl1pPr>
              <a:defRPr/>
            </a:lvl1pPr>
          </a:lstStyle>
          <a:p>
            <a:fld id="{5E0307A6-1A15-4390-857A-AB288D83AE22}" type="slidenum">
              <a:rPr lang="en-US" altLang="zh-CN"/>
              <a:pPr/>
              <a:t>‹#›</a:t>
            </a:fld>
            <a:endParaRPr lang="en-US"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endParaRPr lang="zh-CN" altLang="zh-CN"/>
          </a:p>
        </p:txBody>
      </p:sp>
      <p:sp>
        <p:nvSpPr>
          <p:cNvPr id="6" name="Slide Number Placeholder 5"/>
          <p:cNvSpPr>
            <a:spLocks noGrp="1"/>
          </p:cNvSpPr>
          <p:nvPr>
            <p:ph type="sldNum" sz="quarter" idx="11"/>
          </p:nvPr>
        </p:nvSpPr>
        <p:spPr/>
        <p:txBody>
          <a:bodyPr/>
          <a:lstStyle>
            <a:lvl1pPr>
              <a:defRPr/>
            </a:lvl1pPr>
          </a:lstStyle>
          <a:p>
            <a:fld id="{7EEE966B-AA00-473F-8706-E27E92330165}" type="slidenum">
              <a:rPr lang="en-US" altLang="zh-CN"/>
              <a:pPr/>
              <a:t>‹#›</a:t>
            </a:fld>
            <a:endParaRPr lang="en-US"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endParaRPr lang="zh-CN" altLang="zh-CN"/>
          </a:p>
        </p:txBody>
      </p:sp>
      <p:sp>
        <p:nvSpPr>
          <p:cNvPr id="5" name="Slide Number Placeholder 5"/>
          <p:cNvSpPr>
            <a:spLocks noGrp="1"/>
          </p:cNvSpPr>
          <p:nvPr>
            <p:ph type="sldNum" sz="quarter" idx="11"/>
          </p:nvPr>
        </p:nvSpPr>
        <p:spPr/>
        <p:txBody>
          <a:bodyPr/>
          <a:lstStyle>
            <a:lvl1pPr>
              <a:defRPr/>
            </a:lvl1pPr>
          </a:lstStyle>
          <a:p>
            <a:fld id="{D199F276-11F7-4D4B-BE01-7CC247A1C3E4}"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F7747EDF-A80B-4F77-A106-CB1878E08AF7}" type="slidenum">
              <a:rPr lang="en-US" altLang="zh-CN"/>
              <a:pPr/>
              <a:t>‹#›</a:t>
            </a:fld>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endParaRPr lang="zh-CN" altLang="zh-CN"/>
          </a:p>
        </p:txBody>
      </p:sp>
      <p:sp>
        <p:nvSpPr>
          <p:cNvPr id="5" name="Slide Number Placeholder 5"/>
          <p:cNvSpPr>
            <a:spLocks noGrp="1"/>
          </p:cNvSpPr>
          <p:nvPr>
            <p:ph type="sldNum" sz="quarter" idx="11"/>
          </p:nvPr>
        </p:nvSpPr>
        <p:spPr/>
        <p:txBody>
          <a:bodyPr/>
          <a:lstStyle>
            <a:lvl1pPr>
              <a:defRPr/>
            </a:lvl1pPr>
          </a:lstStyle>
          <a:p>
            <a:fld id="{93B44021-839F-4A20-85EE-0E4A75E256FE}" type="slidenum">
              <a:rPr lang="en-US" altLang="zh-CN"/>
              <a:pPr/>
              <a:t>‹#›</a:t>
            </a:fld>
            <a:endParaRPr lang="en-US"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BB24B9B4-ED6A-47D3-BE03-FEECE6105FA9}"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fld id="{CCE8A02D-AD6A-47FF-897D-7B6653BEB97E}"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fld id="{6FD9BE0E-185D-4E8A-B442-7D121534D0B3}" type="slidenum">
              <a:rPr lang="en-US" altLang="zh-CN"/>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fld id="{5FA63366-D93F-4992-8C28-823FF10765D7}" type="slidenum">
              <a:rPr lang="en-US" altLang="zh-CN"/>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20FE37C1-BB7E-47BB-8F6C-D0312A435E2C}" type="slidenum">
              <a:rPr lang="en-US" altLang="zh-CN"/>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fld id="{FDBFF832-9507-4B70-889C-D9CBA8E13296}" type="slidenum">
              <a:rPr lang="en-US" altLang="zh-CN"/>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fld id="{B780FF6A-03D9-4C10-85F5-45D6DB7A9084}" type="slidenum">
              <a:rPr lang="en-US" altLang="zh-CN"/>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fld id="{6B29639C-C649-46B8-A932-A1173EEFE430}"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fld id="{2B3AC742-2261-441E-9DDD-2F64FDFCD234}" type="slidenum">
              <a:rPr lang="en-US" altLang="zh-CN"/>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fld id="{9D936DD8-E82A-463F-BC38-007CB07B8163}" type="slidenum">
              <a:rPr lang="en-US" altLang="zh-CN"/>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F159667D-FD42-4DF9-AEB1-296B799D6EF8}" type="slidenum">
              <a:rPr lang="en-US" altLang="zh-CN"/>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0DB35667-EE05-4874-95FF-E746B30A4546}" type="slidenum">
              <a:rPr lang="en-US" altLang="zh-CN"/>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B2A6C5EA-1C85-4C97-9588-693E39262A15}" type="slidenum">
              <a:rPr lang="en-US" altLang="zh-CN"/>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AE77C516-7A3E-4728-9F6F-29A215FAB5B7}" type="slidenum">
              <a:rPr lang="en-US" altLang="zh-CN"/>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C568004E-77DB-49FB-A042-1087984A4F42}" type="slidenum">
              <a:rPr lang="en-US" altLang="zh-CN"/>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fld id="{F5858990-64E4-4438-904F-3A1A7C95B5AB}" type="slidenum">
              <a:rPr lang="en-US" altLang="zh-CN"/>
              <a:pPr/>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683B09B4-FFB6-4C11-BF45-2E1812E17A84}" type="slidenum">
              <a:rPr lang="en-US" altLang="zh-CN"/>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fld id="{4E4E0932-FBF1-4EEA-A74B-CD75267AD61B}" type="slidenum">
              <a:rPr lang="en-US" altLang="zh-CN"/>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fld id="{A4CCDBFB-4A68-427B-B5EE-337223EC9CCC}"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fld id="{8DCC26EE-1A5E-4DBF-9423-AA620CAD9893}" type="slidenum">
              <a:rPr lang="en-US" altLang="zh-CN"/>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fld id="{FD1057E9-7D49-49BB-81A5-993A71DAF5F8}" type="slidenum">
              <a:rPr lang="en-US" altLang="zh-CN"/>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fld id="{FDB441ED-236A-4017-9FF3-A83A268D3333}" type="slidenum">
              <a:rPr lang="en-US" altLang="zh-CN"/>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C346CBA1-6FB5-4B9B-B706-93C757FAC0E8}" type="slidenum">
              <a:rPr lang="en-US" altLang="zh-CN"/>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D7CC44EC-2B2F-41EE-915D-B27A6EC821BC}" type="slidenum">
              <a:rPr lang="en-US" altLang="zh-CN"/>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1C4EEB8E-CC5E-4881-8E27-B52BA0CDBE4D}" type="slidenum">
              <a:rPr lang="en-US" altLang="zh-CN"/>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6521B410-6441-48A6-BE99-1ABBB7CB6CED}" type="slidenum">
              <a:rPr lang="en-US" altLang="zh-CN"/>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F0EEB8A9-92FB-4791-B433-2A7BAB185450}" type="slidenum">
              <a:rPr lang="en-US" altLang="zh-CN"/>
              <a:pPr/>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fld id="{BCC8E2DA-EF81-4C04-A622-4C021B5414F8}" type="slidenum">
              <a:rPr lang="en-US" altLang="zh-CN"/>
              <a:pPr/>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4D187A6E-6015-493E-A379-C24A0E25372C}" type="slidenum">
              <a:rPr lang="en-US" altLang="zh-CN"/>
              <a:pPr/>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fld id="{702D74E3-0BFF-4566-9C0D-C6FCB5C4048F}"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D798A3B0-F1B0-4A7E-9959-3E5BFCDE164B}" type="slidenum">
              <a:rPr lang="en-US" altLang="zh-CN"/>
              <a:pPr/>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fld id="{60C9745A-968B-4092-A693-F7EB4ACC8FC9}" type="slidenum">
              <a:rPr lang="en-US" altLang="zh-CN"/>
              <a:pPr/>
              <a:t>‹#›</a:t>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fld id="{16AA4371-34FA-48A0-BC2C-99FEC21E1EC6}" type="slidenum">
              <a:rPr lang="en-US" altLang="zh-CN"/>
              <a:pPr/>
              <a:t>‹#›</a:t>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fld id="{0C62E153-0E87-4140-B114-F8A8E71712B1}" type="slidenum">
              <a:rPr lang="en-US" altLang="zh-CN"/>
              <a:pPr/>
              <a:t>‹#›</a:t>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5E42000E-1AB2-40E3-93A9-21CE48CCD872}" type="slidenum">
              <a:rPr lang="en-US" altLang="zh-CN"/>
              <a:pPr/>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33C53323-EC97-4554-9D8C-48214E42EB9B}" type="slidenum">
              <a:rPr lang="en-US" altLang="zh-CN"/>
              <a:pPr/>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425C4EA3-3296-4267-A535-9DD2D2D00792}" type="slidenum">
              <a:rPr lang="en-US" altLang="zh-CN"/>
              <a:pPr/>
              <a:t>‹#›</a:t>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102802CC-5917-4612-B3B5-E151AC3FC5B3}" type="slidenum">
              <a:rPr lang="en-US" altLang="zh-CN"/>
              <a:pPr/>
              <a:t>‹#›</a:t>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274638"/>
            <a:ext cx="2116138" cy="58801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200775"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D33F2893-E1B1-4366-8C80-F26ECBA70891}" type="slidenum">
              <a:rPr lang="en-US" altLang="zh-CN"/>
              <a:pPr/>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6"/>
          <p:cNvSpPr>
            <a:spLocks noGrp="1"/>
          </p:cNvSpPr>
          <p:nvPr>
            <p:ph type="sldNum" sz="quarter" idx="10"/>
          </p:nvPr>
        </p:nvSpPr>
        <p:spPr/>
        <p:txBody>
          <a:bodyPr/>
          <a:lstStyle>
            <a:lvl1pPr>
              <a:defRPr/>
            </a:lvl1pPr>
          </a:lstStyle>
          <a:p>
            <a:fld id="{21DC2702-B480-4728-9D98-B1B47FE1FB6A}" type="slidenum">
              <a:rPr lang="en-US" altLang="zh-CN"/>
              <a:pPr/>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6"/>
          <p:cNvSpPr>
            <a:spLocks noGrp="1"/>
          </p:cNvSpPr>
          <p:nvPr>
            <p:ph type="sldNum" sz="quarter" idx="10"/>
          </p:nvPr>
        </p:nvSpPr>
        <p:spPr/>
        <p:txBody>
          <a:bodyPr/>
          <a:lstStyle>
            <a:lvl1pPr>
              <a:defRPr/>
            </a:lvl1pPr>
          </a:lstStyle>
          <a:p>
            <a:fld id="{BF02C98C-6AF5-43FA-9303-A3A4CF87F5C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B9014ABE-CB9B-4CB3-A160-261772139FE9}" type="slidenum">
              <a:rPr lang="en-US" altLang="zh-CN"/>
              <a:pPr/>
              <a:t>‹#›</a:t>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6"/>
          <p:cNvSpPr>
            <a:spLocks noGrp="1"/>
          </p:cNvSpPr>
          <p:nvPr>
            <p:ph type="sldNum" sz="quarter" idx="10"/>
          </p:nvPr>
        </p:nvSpPr>
        <p:spPr/>
        <p:txBody>
          <a:bodyPr/>
          <a:lstStyle>
            <a:lvl1pPr>
              <a:defRPr/>
            </a:lvl1pPr>
          </a:lstStyle>
          <a:p>
            <a:fld id="{005C7726-1045-454C-B59E-7A3D39A8C92F}" type="slidenum">
              <a:rPr lang="en-US" altLang="zh-CN"/>
              <a:pPr/>
              <a:t>‹#›</a:t>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6"/>
          <p:cNvSpPr>
            <a:spLocks noGrp="1"/>
          </p:cNvSpPr>
          <p:nvPr>
            <p:ph type="sldNum" sz="quarter" idx="10"/>
          </p:nvPr>
        </p:nvSpPr>
        <p:spPr/>
        <p:txBody>
          <a:bodyPr/>
          <a:lstStyle>
            <a:lvl1pPr>
              <a:defRPr/>
            </a:lvl1pPr>
          </a:lstStyle>
          <a:p>
            <a:fld id="{7FC2B4A5-82B5-4B68-B733-73AA34E532F1}" type="slidenum">
              <a:rPr lang="en-US" altLang="zh-CN"/>
              <a:pPr/>
              <a:t>‹#›</a:t>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6"/>
          <p:cNvSpPr>
            <a:spLocks noGrp="1"/>
          </p:cNvSpPr>
          <p:nvPr>
            <p:ph type="sldNum" sz="quarter" idx="10"/>
          </p:nvPr>
        </p:nvSpPr>
        <p:spPr/>
        <p:txBody>
          <a:bodyPr/>
          <a:lstStyle>
            <a:lvl1pPr>
              <a:defRPr/>
            </a:lvl1pPr>
          </a:lstStyle>
          <a:p>
            <a:fld id="{E5FC4920-B415-4307-AB4E-603A4B5228B7}" type="slidenum">
              <a:rPr lang="en-US" altLang="zh-CN"/>
              <a:pPr/>
              <a:t>‹#›</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6"/>
          <p:cNvSpPr>
            <a:spLocks noGrp="1"/>
          </p:cNvSpPr>
          <p:nvPr>
            <p:ph type="sldNum" sz="quarter" idx="10"/>
          </p:nvPr>
        </p:nvSpPr>
        <p:spPr/>
        <p:txBody>
          <a:bodyPr/>
          <a:lstStyle>
            <a:lvl1pPr>
              <a:defRPr/>
            </a:lvl1pPr>
          </a:lstStyle>
          <a:p>
            <a:fld id="{E23153E7-9973-4C87-B625-D929B19CB950}" type="slidenum">
              <a:rPr lang="en-US" altLang="zh-CN"/>
              <a:pPr/>
              <a:t>‹#›</a:t>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6"/>
          <p:cNvSpPr>
            <a:spLocks noGrp="1"/>
          </p:cNvSpPr>
          <p:nvPr>
            <p:ph type="sldNum" sz="quarter" idx="10"/>
          </p:nvPr>
        </p:nvSpPr>
        <p:spPr/>
        <p:txBody>
          <a:bodyPr/>
          <a:lstStyle>
            <a:lvl1pPr>
              <a:defRPr/>
            </a:lvl1pPr>
          </a:lstStyle>
          <a:p>
            <a:fld id="{563A5F21-1411-4F0E-ABCD-7804CB5284CF}" type="slidenum">
              <a:rPr lang="en-US" altLang="zh-CN"/>
              <a:pPr/>
              <a:t>‹#›</a:t>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6"/>
          <p:cNvSpPr>
            <a:spLocks noGrp="1"/>
          </p:cNvSpPr>
          <p:nvPr>
            <p:ph type="sldNum" sz="quarter" idx="10"/>
          </p:nvPr>
        </p:nvSpPr>
        <p:spPr/>
        <p:txBody>
          <a:bodyPr/>
          <a:lstStyle>
            <a:lvl1pPr>
              <a:defRPr/>
            </a:lvl1pPr>
          </a:lstStyle>
          <a:p>
            <a:fld id="{0C79E187-2A1B-4F24-AF83-1040ACC41012}" type="slidenum">
              <a:rPr lang="en-US" altLang="zh-CN"/>
              <a:pPr/>
              <a:t>‹#›</a:t>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6"/>
          <p:cNvSpPr>
            <a:spLocks noGrp="1"/>
          </p:cNvSpPr>
          <p:nvPr>
            <p:ph type="sldNum" sz="quarter" idx="10"/>
          </p:nvPr>
        </p:nvSpPr>
        <p:spPr/>
        <p:txBody>
          <a:bodyPr/>
          <a:lstStyle>
            <a:lvl1pPr>
              <a:defRPr/>
            </a:lvl1pPr>
          </a:lstStyle>
          <a:p>
            <a:fld id="{1DC98836-F99C-4F5F-8117-905E8B207EAB}" type="slidenum">
              <a:rPr lang="en-US" altLang="zh-CN"/>
              <a:pPr/>
              <a:t>‹#›</a:t>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6"/>
          <p:cNvSpPr>
            <a:spLocks noGrp="1"/>
          </p:cNvSpPr>
          <p:nvPr>
            <p:ph type="sldNum" sz="quarter" idx="10"/>
          </p:nvPr>
        </p:nvSpPr>
        <p:spPr/>
        <p:txBody>
          <a:bodyPr/>
          <a:lstStyle>
            <a:lvl1pPr>
              <a:defRPr/>
            </a:lvl1pPr>
          </a:lstStyle>
          <a:p>
            <a:fld id="{5239EBC3-3E75-4391-B978-220276F55E7A}" type="slidenum">
              <a:rPr lang="en-US" altLang="zh-CN"/>
              <a:pPr/>
              <a:t>‹#›</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6"/>
          <p:cNvSpPr>
            <a:spLocks noGrp="1"/>
          </p:cNvSpPr>
          <p:nvPr>
            <p:ph type="sldNum" sz="quarter" idx="10"/>
          </p:nvPr>
        </p:nvSpPr>
        <p:spPr/>
        <p:txBody>
          <a:bodyPr/>
          <a:lstStyle>
            <a:lvl1pPr>
              <a:defRPr/>
            </a:lvl1pPr>
          </a:lstStyle>
          <a:p>
            <a:fld id="{DC876A9E-4839-422D-A944-1A61800D56B3}" type="slidenum">
              <a:rPr lang="en-US" altLang="zh-CN"/>
              <a:pPr/>
              <a:t>‹#›</a:t>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fld id="{DA61362C-6BC4-46D3-811E-E1D89D68A138}"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E9455BFC-F2FD-4187-A648-432CD69A2529}" type="slidenum">
              <a:rPr lang="en-US" altLang="zh-CN"/>
              <a:pPr/>
              <a:t>‹#›</a:t>
            </a:fld>
            <a:endParaRPr lang="en-US"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3C22EC96-068F-44EE-9E36-01FFA14628FD}" type="slidenum">
              <a:rPr lang="en-US" altLang="zh-CN"/>
              <a:pPr/>
              <a:t>‹#›</a:t>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fld id="{4E441033-2D99-4782-9402-AA137AFB4098}" type="slidenum">
              <a:rPr lang="en-US" altLang="zh-CN"/>
              <a:pPr/>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fld id="{37E944D1-9352-4C2C-A331-1C8F6A14DC84}" type="slidenum">
              <a:rPr lang="en-US" altLang="zh-CN"/>
              <a:pPr/>
              <a:t>‹#›</a:t>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fld id="{D04580F7-9946-4D10-B783-A558BF533D68}" type="slidenum">
              <a:rPr lang="en-US" altLang="zh-CN"/>
              <a:pPr/>
              <a:t>‹#›</a:t>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fld id="{EB1F8593-A11B-460A-B767-C6B9D04B871D}" type="slidenum">
              <a:rPr lang="en-US" altLang="zh-CN"/>
              <a:pPr/>
              <a:t>‹#›</a:t>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98C9FCB-912F-46B5-9D20-3B4CD98E8D01}" type="slidenum">
              <a:rPr lang="en-US" altLang="zh-CN"/>
              <a:pPr/>
              <a:t>‹#›</a:t>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44136E84-8D74-4B1C-99F8-9600695B11A5}" type="slidenum">
              <a:rPr lang="en-US" altLang="zh-CN"/>
              <a:pPr/>
              <a:t>‹#›</a:t>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fld id="{F68F656B-0C17-41A7-86E9-79803E36285B}" type="slidenum">
              <a:rPr lang="en-US" altLang="zh-CN"/>
              <a:pPr/>
              <a:t>‹#›</a:t>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C2D319C3-D257-4DBE-8D65-6B190190558A}" type="slidenum">
              <a:rPr lang="en-US" altLang="zh-CN"/>
              <a:pPr/>
              <a:t>‹#›</a:t>
            </a:fld>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E3A8D06D-8C38-42CE-9F67-6187AC2456BD}"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1.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5.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6.png"/><Relationship Id="rId2" Type="http://schemas.openxmlformats.org/officeDocument/2006/relationships/slideLayout" Target="../slideLayouts/slideLayout46.xml"/><Relationship Id="rId16" Type="http://schemas.openxmlformats.org/officeDocument/2006/relationships/image" Target="../media/image3.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4.jpe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2013.  </a:t>
            </a:r>
          </a:p>
        </p:txBody>
      </p:sp>
      <p:pic>
        <p:nvPicPr>
          <p:cNvPr id="1028"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1029"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Slide Number Placeholder 5"/>
          <p:cNvSpPr>
            <a:spLocks noGrp="1"/>
          </p:cNvSpPr>
          <p:nvPr>
            <p:ph type="sldNum" sz="quarter" idx="4"/>
          </p:nvPr>
        </p:nvSpPr>
        <p:spPr>
          <a:xfrm>
            <a:off x="25908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000">
                <a:solidFill>
                  <a:schemeClr val="tx1"/>
                </a:solidFill>
                <a:ea typeface="宋体" charset="-122"/>
              </a:defRPr>
            </a:lvl1pPr>
          </a:lstStyle>
          <a:p>
            <a:fld id="{85D1C66E-BA47-4BBF-B709-B8F8A30560B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2013.  </a:t>
            </a:r>
          </a:p>
        </p:txBody>
      </p:sp>
      <p:pic>
        <p:nvPicPr>
          <p:cNvPr id="10244"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10245"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4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lnSpc>
                <a:spcPct val="100000"/>
              </a:lnSpc>
              <a:defRPr sz="1800">
                <a:solidFill>
                  <a:schemeClr val="tx1"/>
                </a:solidFill>
                <a:ea typeface="宋体" charset="-122"/>
              </a:defRPr>
            </a:lvl1pPr>
          </a:lstStyle>
          <a:p>
            <a:endParaRPr lang="zh-CN" altLang="zh-CN"/>
          </a:p>
        </p:txBody>
      </p:sp>
      <p:sp>
        <p:nvSpPr>
          <p:cNvPr id="9" name="Slide Number Placeholder 5"/>
          <p:cNvSpPr>
            <a:spLocks noGrp="1"/>
          </p:cNvSpPr>
          <p:nvPr>
            <p:ph type="sldNum" sz="quarter" idx="4"/>
          </p:nvPr>
        </p:nvSpPr>
        <p:spPr>
          <a:xfrm>
            <a:off x="2590800" y="6324600"/>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800">
                <a:solidFill>
                  <a:schemeClr val="tx1"/>
                </a:solidFill>
                <a:ea typeface="宋体" charset="-122"/>
              </a:defRPr>
            </a:lvl1pPr>
          </a:lstStyle>
          <a:p>
            <a:fld id="{AC327D9E-252C-483C-91F0-6EE6D7161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2013.  </a:t>
            </a:r>
          </a:p>
        </p:txBody>
      </p:sp>
      <p:pic>
        <p:nvPicPr>
          <p:cNvPr id="11268"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graphicFrame>
        <p:nvGraphicFramePr>
          <p:cNvPr id="7" name="Table 2"/>
          <p:cNvGraphicFramePr>
            <a:graphicFrameLocks noGrp="1"/>
          </p:cNvGraphicFramePr>
          <p:nvPr/>
        </p:nvGraphicFramePr>
        <p:xfrm>
          <a:off x="1600200" y="2438400"/>
          <a:ext cx="6096000" cy="1857375"/>
        </p:xfrm>
        <a:graphic>
          <a:graphicData uri="http://schemas.openxmlformats.org/drawingml/2006/table">
            <a:tbl>
              <a:tblPr/>
              <a:tblGrid>
                <a:gridCol w="3048000"/>
                <a:gridCol w="3048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bl>
          </a:graphicData>
        </a:graphic>
      </p:graphicFrame>
      <p:sp>
        <p:nvSpPr>
          <p:cNvPr id="11289"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129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2052"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2013.  </a:t>
            </a:r>
          </a:p>
        </p:txBody>
      </p:sp>
      <p:pic>
        <p:nvPicPr>
          <p:cNvPr id="2054"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209800" y="6400800"/>
            <a:ext cx="5257800" cy="228600"/>
          </a:xfrm>
          <a:prstGeom prst="rect">
            <a:avLst/>
          </a:prstGeom>
          <a:noFill/>
          <a:ln w="12700" algn="ctr">
            <a:noFill/>
            <a:miter lim="800000"/>
            <a:headEnd/>
            <a:tailEnd/>
          </a:ln>
          <a:effectLst/>
        </p:spPr>
        <p:txBody>
          <a:bodyPr>
            <a:spAutoFit/>
          </a:bodyPr>
          <a:lstStyle/>
          <a:p>
            <a:pPr fontAlgn="auto">
              <a:lnSpc>
                <a:spcPct val="100000"/>
              </a:lnSpc>
              <a:spcBef>
                <a:spcPts val="0"/>
              </a:spcBef>
              <a:spcAft>
                <a:spcPts val="0"/>
              </a:spcAft>
              <a:defRPr/>
            </a:pPr>
            <a:r>
              <a:rPr lang="en-US" sz="900" dirty="0">
                <a:solidFill>
                  <a:srgbClr val="008A52"/>
                </a:solidFill>
                <a:latin typeface="Arial" pitchFamily="34" charset="0"/>
                <a:cs typeface="Arial" pitchFamily="34" charset="0"/>
              </a:rPr>
              <a:t>Course materials may not be reproduced in whole or in part without prior written permission of IBM.</a:t>
            </a:r>
          </a:p>
        </p:txBody>
      </p:sp>
      <p:sp>
        <p:nvSpPr>
          <p:cNvPr id="9" name="Text Box 6"/>
          <p:cNvSpPr txBox="1">
            <a:spLocks noChangeArrowheads="1"/>
          </p:cNvSpPr>
          <p:nvPr/>
        </p:nvSpPr>
        <p:spPr bwMode="auto">
          <a:xfrm>
            <a:off x="179388" y="638175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2014</a:t>
            </a:r>
          </a:p>
        </p:txBody>
      </p:sp>
      <p:grpSp>
        <p:nvGrpSpPr>
          <p:cNvPr id="3076" name="Group 18"/>
          <p:cNvGrpSpPr>
            <a:grpSpLocks/>
          </p:cNvGrpSpPr>
          <p:nvPr/>
        </p:nvGrpSpPr>
        <p:grpSpPr bwMode="auto">
          <a:xfrm>
            <a:off x="0" y="0"/>
            <a:ext cx="9144000" cy="6172200"/>
            <a:chOff x="0" y="0"/>
            <a:chExt cx="9144000" cy="6172200"/>
          </a:xfrm>
        </p:grpSpPr>
        <p:pic>
          <p:nvPicPr>
            <p:cNvPr id="3080" name="Picture 4" descr="C:\Miriam Work\Misc\TemplateDesign\Image Samples\MH900433123.JPG"/>
            <p:cNvPicPr>
              <a:picLocks noChangeAspect="1" noChangeArrowheads="1"/>
            </p:cNvPicPr>
            <p:nvPr userDrawn="1"/>
          </p:nvPicPr>
          <p:blipFill>
            <a:blip r:embed="rId13"/>
            <a:srcRect/>
            <a:stretch>
              <a:fillRect/>
            </a:stretch>
          </p:blipFill>
          <p:spPr bwMode="auto">
            <a:xfrm>
              <a:off x="5486400" y="152400"/>
              <a:ext cx="3657600" cy="3548728"/>
            </a:xfrm>
            <a:prstGeom prst="rect">
              <a:avLst/>
            </a:prstGeom>
            <a:noFill/>
            <a:ln w="9525">
              <a:noFill/>
              <a:miter lim="800000"/>
              <a:headEnd/>
              <a:tailEnd/>
            </a:ln>
          </p:spPr>
        </p:pic>
        <p:grpSp>
          <p:nvGrpSpPr>
            <p:cNvPr id="3081" name="Group 12"/>
            <p:cNvGrpSpPr>
              <a:grpSpLocks/>
            </p:cNvGrpSpPr>
            <p:nvPr userDrawn="1"/>
          </p:nvGrpSpPr>
          <p:grpSpPr bwMode="auto">
            <a:xfrm>
              <a:off x="0" y="0"/>
              <a:ext cx="9144000" cy="6172200"/>
              <a:chOff x="0" y="0"/>
              <a:chExt cx="9144000" cy="6172200"/>
            </a:xfrm>
          </p:grpSpPr>
          <p:grpSp>
            <p:nvGrpSpPr>
              <p:cNvPr id="3083" name="Group 15"/>
              <p:cNvGrpSpPr>
                <a:grpSpLocks/>
              </p:cNvGrpSpPr>
              <p:nvPr/>
            </p:nvGrpSpPr>
            <p:grpSpPr bwMode="auto">
              <a:xfrm>
                <a:off x="0" y="0"/>
                <a:ext cx="9144000" cy="4391024"/>
                <a:chOff x="0" y="0"/>
                <a:chExt cx="9144000" cy="4391024"/>
              </a:xfrm>
            </p:grpSpPr>
            <p:pic>
              <p:nvPicPr>
                <p:cNvPr id="3085" name="Picture 3" descr="C:\Miriam Work\Misc\TemplateDesign\Image Samples\MH910220821.JPG"/>
                <p:cNvPicPr>
                  <a:picLocks noChangeAspect="1" noChangeArrowheads="1"/>
                </p:cNvPicPr>
                <p:nvPr/>
              </p:nvPicPr>
              <p:blipFill>
                <a:blip r:embed="rId14"/>
                <a:srcRect/>
                <a:stretch>
                  <a:fillRect/>
                </a:stretch>
              </p:blipFill>
              <p:spPr bwMode="auto">
                <a:xfrm>
                  <a:off x="78690" y="533400"/>
                  <a:ext cx="3881218" cy="3857624"/>
                </a:xfrm>
                <a:prstGeom prst="rect">
                  <a:avLst/>
                </a:prstGeom>
                <a:noFill/>
                <a:ln w="9525">
                  <a:noFill/>
                  <a:miter lim="800000"/>
                  <a:headEnd/>
                  <a:tailEnd/>
                </a:ln>
              </p:spPr>
            </p:pic>
            <p:sp>
              <p:nvSpPr>
                <p:cNvPr id="17" name="Rectangle 3"/>
                <p:cNvSpPr/>
                <p:nvPr/>
              </p:nvSpPr>
              <p:spPr>
                <a:xfrm>
                  <a:off x="0" y="0"/>
                  <a:ext cx="9144000" cy="762000"/>
                </a:xfrm>
                <a:prstGeom prst="rect">
                  <a:avLst/>
                </a:prstGeom>
                <a:solidFill>
                  <a:srgbClr val="99CC00"/>
                </a:solidFill>
                <a:ln>
                  <a:noFill/>
                </a:ln>
                <a:effectLst/>
              </p:spPr>
              <p:style>
                <a:lnRef idx="2">
                  <a:schemeClr val="dk1">
                    <a:shade val="50000"/>
                  </a:schemeClr>
                </a:lnRef>
                <a:fillRef idx="1">
                  <a:schemeClr val="dk1"/>
                </a:fillRef>
                <a:effectRef idx="0">
                  <a:schemeClr val="dk1"/>
                </a:effectRef>
                <a:fontRef idx="minor">
                  <a:schemeClr val="lt1"/>
                </a:fontRef>
              </p:style>
              <p:txBody>
                <a:bodyPr anchor="ctr"/>
                <a:lstStyle/>
                <a:p>
                  <a:pPr algn="ctr">
                    <a:lnSpc>
                      <a:spcPct val="100000"/>
                    </a:lnSpc>
                  </a:pPr>
                  <a:endParaRPr lang="zh-CN" altLang="zh-CN" sz="1800">
                    <a:solidFill>
                      <a:srgbClr val="FFFFFF"/>
                    </a:solidFill>
                    <a:ea typeface="宋体" charset="-122"/>
                  </a:endParaRPr>
                </a:p>
              </p:txBody>
            </p:sp>
          </p:grpSp>
          <p:sp>
            <p:nvSpPr>
              <p:cNvPr id="15" name="Rectangle 14"/>
              <p:cNvSpPr/>
              <p:nvPr/>
            </p:nvSpPr>
            <p:spPr>
              <a:xfrm>
                <a:off x="0" y="3352800"/>
                <a:ext cx="9144000" cy="2819400"/>
              </a:xfrm>
              <a:prstGeom prst="rect">
                <a:avLst/>
              </a:prstGeom>
              <a:solidFill>
                <a:schemeClr val="tx1">
                  <a:lumMod val="95000"/>
                  <a:lumOff val="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anchor="ctr"/>
              <a:lstStyle/>
              <a:p>
                <a:pPr algn="ctr">
                  <a:lnSpc>
                    <a:spcPct val="100000"/>
                  </a:lnSpc>
                </a:pPr>
                <a:endParaRPr lang="zh-CN" altLang="zh-CN" sz="1800">
                  <a:solidFill>
                    <a:srgbClr val="FFFFFF"/>
                  </a:solidFill>
                  <a:ea typeface="宋体" charset="-122"/>
                </a:endParaRPr>
              </a:p>
            </p:txBody>
          </p:sp>
        </p:grpSp>
        <p:pic>
          <p:nvPicPr>
            <p:cNvPr id="3082" name="Picture 4"/>
            <p:cNvPicPr>
              <a:picLocks noChangeAspect="1" noChangeArrowheads="1"/>
            </p:cNvPicPr>
            <p:nvPr userDrawn="1"/>
          </p:nvPicPr>
          <p:blipFill>
            <a:blip r:embed="rId15"/>
            <a:srcRect/>
            <a:stretch>
              <a:fillRect/>
            </a:stretch>
          </p:blipFill>
          <p:spPr bwMode="auto">
            <a:xfrm>
              <a:off x="5486400" y="3036125"/>
              <a:ext cx="3657600" cy="314325"/>
            </a:xfrm>
            <a:prstGeom prst="rect">
              <a:avLst/>
            </a:prstGeom>
            <a:noFill/>
            <a:ln w="9525">
              <a:noFill/>
              <a:miter lim="800000"/>
              <a:headEnd/>
              <a:tailEnd/>
            </a:ln>
          </p:spPr>
        </p:pic>
      </p:grpSp>
      <p:pic>
        <p:nvPicPr>
          <p:cNvPr id="3077" name="Picture 19" descr="logo.png"/>
          <p:cNvPicPr>
            <a:picLocks noChangeAspect="1"/>
          </p:cNvPicPr>
          <p:nvPr/>
        </p:nvPicPr>
        <p:blipFill>
          <a:blip r:embed="rId16"/>
          <a:srcRect/>
          <a:stretch>
            <a:fillRect/>
          </a:stretch>
        </p:blipFill>
        <p:spPr bwMode="auto">
          <a:xfrm>
            <a:off x="8091488" y="6324600"/>
            <a:ext cx="923925" cy="352425"/>
          </a:xfrm>
          <a:prstGeom prst="rect">
            <a:avLst/>
          </a:prstGeom>
          <a:noFill/>
          <a:ln w="9525">
            <a:noFill/>
            <a:miter lim="800000"/>
            <a:headEnd/>
            <a:tailEnd/>
          </a:ln>
        </p:spPr>
      </p:pic>
      <p:sp>
        <p:nvSpPr>
          <p:cNvPr id="3078"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07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79388" y="638175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2014</a:t>
            </a:r>
          </a:p>
        </p:txBody>
      </p:sp>
      <p:pic>
        <p:nvPicPr>
          <p:cNvPr id="4100"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7" name="Slide Number Placeholder 5"/>
          <p:cNvSpPr txBox="1">
            <a:spLocks/>
          </p:cNvSpPr>
          <p:nvPr/>
        </p:nvSpPr>
        <p:spPr>
          <a:xfrm>
            <a:off x="2590800" y="6416675"/>
            <a:ext cx="2133600" cy="365125"/>
          </a:xfrm>
          <a:prstGeom prst="rect">
            <a:avLst/>
          </a:prstGeom>
        </p:spPr>
        <p:txBody>
          <a:bodyPr/>
          <a:lstStyle/>
          <a:p>
            <a:pPr algn="r">
              <a:lnSpc>
                <a:spcPct val="100000"/>
              </a:lnSpc>
            </a:pPr>
            <a:fld id="{3DD03013-3D7C-46B7-9311-0F59532B5B53}" type="slidenum">
              <a:rPr lang="en-US" altLang="zh-CN" sz="1000">
                <a:solidFill>
                  <a:schemeClr val="tx1"/>
                </a:solidFill>
                <a:ea typeface="宋体" charset="-122"/>
              </a:rPr>
              <a:pPr algn="r">
                <a:lnSpc>
                  <a:spcPct val="100000"/>
                </a:lnSpc>
              </a:pPr>
              <a:t>‹#›</a:t>
            </a:fld>
            <a:endParaRPr lang="en-US" altLang="zh-CN" sz="1000">
              <a:solidFill>
                <a:schemeClr val="tx1"/>
              </a:solidFill>
              <a:ea typeface="宋体" charset="-122"/>
            </a:endParaRPr>
          </a:p>
        </p:txBody>
      </p:sp>
      <p:sp>
        <p:nvSpPr>
          <p:cNvPr id="4102"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1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2013.  </a:t>
            </a:r>
          </a:p>
        </p:txBody>
      </p:sp>
      <p:pic>
        <p:nvPicPr>
          <p:cNvPr id="5124"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pic>
        <p:nvPicPr>
          <p:cNvPr id="5125" name="Picture 3" descr="C:\Miriam Work\Misc\TemplateDesign\Image Samples\MH910220821.JPG"/>
          <p:cNvPicPr>
            <a:picLocks noChangeAspect="1" noChangeArrowheads="1"/>
          </p:cNvPicPr>
          <p:nvPr/>
        </p:nvPicPr>
        <p:blipFill>
          <a:blip r:embed="rId15"/>
          <a:srcRect/>
          <a:stretch>
            <a:fillRect/>
          </a:stretch>
        </p:blipFill>
        <p:spPr bwMode="auto">
          <a:xfrm>
            <a:off x="304800" y="1143000"/>
            <a:ext cx="3881438" cy="3857625"/>
          </a:xfrm>
          <a:prstGeom prst="rect">
            <a:avLst/>
          </a:prstGeom>
          <a:noFill/>
          <a:ln w="9525">
            <a:noFill/>
            <a:miter lim="800000"/>
            <a:headEnd/>
            <a:tailEnd/>
          </a:ln>
        </p:spPr>
      </p:pic>
      <p:sp>
        <p:nvSpPr>
          <p:cNvPr id="9" name="Title 1"/>
          <p:cNvSpPr txBox="1">
            <a:spLocks/>
          </p:cNvSpPr>
          <p:nvPr/>
        </p:nvSpPr>
        <p:spPr>
          <a:xfrm>
            <a:off x="3429000" y="4724400"/>
            <a:ext cx="5486400" cy="1447800"/>
          </a:xfrm>
          <a:prstGeom prst="rect">
            <a:avLst/>
          </a:prstGeom>
          <a:solidFill>
            <a:srgbClr val="99CC00"/>
          </a:solidFill>
        </p:spPr>
        <p:txBody>
          <a:bodyPr anchor="ctr">
            <a:normAutofit/>
          </a:bodyPr>
          <a:lstStyle/>
          <a:p>
            <a:pPr>
              <a:lnSpc>
                <a:spcPct val="100000"/>
              </a:lnSpc>
            </a:pPr>
            <a:endParaRPr lang="zh-CN" altLang="zh-CN" sz="4400">
              <a:solidFill>
                <a:schemeClr val="bg1"/>
              </a:solidFill>
              <a:ea typeface="宋体" charset="-122"/>
            </a:endParaRPr>
          </a:p>
        </p:txBody>
      </p:sp>
      <p:sp>
        <p:nvSpPr>
          <p:cNvPr id="10" name="Rectangle 15"/>
          <p:cNvSpPr/>
          <p:nvPr/>
        </p:nvSpPr>
        <p:spPr>
          <a:xfrm>
            <a:off x="152400" y="4724400"/>
            <a:ext cx="3124200" cy="1447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pPr>
            <a:endParaRPr lang="zh-CN" altLang="zh-CN" sz="1800">
              <a:solidFill>
                <a:srgbClr val="FFFFFF"/>
              </a:solidFill>
              <a:ea typeface="宋体" charset="-122"/>
            </a:endParaRPr>
          </a:p>
        </p:txBody>
      </p:sp>
      <p:grpSp>
        <p:nvGrpSpPr>
          <p:cNvPr id="5128" name="Group 17"/>
          <p:cNvGrpSpPr>
            <a:grpSpLocks/>
          </p:cNvGrpSpPr>
          <p:nvPr/>
        </p:nvGrpSpPr>
        <p:grpSpPr bwMode="auto">
          <a:xfrm>
            <a:off x="5181600" y="1600200"/>
            <a:ext cx="3657600" cy="2974975"/>
            <a:chOff x="5181600" y="1447800"/>
            <a:chExt cx="3657600" cy="2975429"/>
          </a:xfrm>
        </p:grpSpPr>
        <p:pic>
          <p:nvPicPr>
            <p:cNvPr id="5133" name="Picture 4" descr="C:\Miriam Work\Misc\TemplateDesign\Image Samples\MH900433123.JPG"/>
            <p:cNvPicPr>
              <a:picLocks noChangeAspect="1" noChangeArrowheads="1"/>
            </p:cNvPicPr>
            <p:nvPr/>
          </p:nvPicPr>
          <p:blipFill>
            <a:blip r:embed="rId16"/>
            <a:srcRect t="16257"/>
            <a:stretch>
              <a:fillRect/>
            </a:stretch>
          </p:blipFill>
          <p:spPr bwMode="auto">
            <a:xfrm>
              <a:off x="5181600" y="1447800"/>
              <a:ext cx="3657600" cy="2971800"/>
            </a:xfrm>
            <a:prstGeom prst="rect">
              <a:avLst/>
            </a:prstGeom>
            <a:noFill/>
            <a:ln w="9525">
              <a:noFill/>
              <a:miter lim="800000"/>
              <a:headEnd/>
              <a:tailEnd/>
            </a:ln>
          </p:spPr>
        </p:pic>
        <p:pic>
          <p:nvPicPr>
            <p:cNvPr id="5134" name="Picture 3"/>
            <p:cNvPicPr>
              <a:picLocks noChangeAspect="1" noChangeArrowheads="1"/>
            </p:cNvPicPr>
            <p:nvPr/>
          </p:nvPicPr>
          <p:blipFill>
            <a:blip r:embed="rId17"/>
            <a:srcRect/>
            <a:stretch>
              <a:fillRect/>
            </a:stretch>
          </p:blipFill>
          <p:spPr bwMode="auto">
            <a:xfrm>
              <a:off x="5181600" y="3810000"/>
              <a:ext cx="3657600" cy="613229"/>
            </a:xfrm>
            <a:prstGeom prst="rect">
              <a:avLst/>
            </a:prstGeom>
            <a:noFill/>
            <a:ln w="9525">
              <a:noFill/>
              <a:miter lim="800000"/>
              <a:headEnd/>
              <a:tailEnd/>
            </a:ln>
          </p:spPr>
        </p:pic>
      </p:grpSp>
      <p:sp>
        <p:nvSpPr>
          <p:cNvPr id="14" name="Rectangle 20"/>
          <p:cNvSpPr/>
          <p:nvPr/>
        </p:nvSpPr>
        <p:spPr>
          <a:xfrm>
            <a:off x="228600" y="1263650"/>
            <a:ext cx="8686800" cy="3429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pPr>
            <a:endParaRPr lang="zh-CN" altLang="zh-CN" sz="1800">
              <a:solidFill>
                <a:srgbClr val="FFFFFF"/>
              </a:solidFill>
              <a:ea typeface="宋体" charset="-122"/>
            </a:endParaRPr>
          </a:p>
        </p:txBody>
      </p:sp>
      <p:sp>
        <p:nvSpPr>
          <p:cNvPr id="5130"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3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 name="Slide Number Placeholder 5"/>
          <p:cNvSpPr>
            <a:spLocks noGrp="1"/>
          </p:cNvSpPr>
          <p:nvPr>
            <p:ph type="sldNum" sz="quarter" idx="4"/>
          </p:nvPr>
        </p:nvSpPr>
        <p:spPr>
          <a:xfrm>
            <a:off x="25908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000">
                <a:solidFill>
                  <a:schemeClr val="tx1"/>
                </a:solidFill>
                <a:ea typeface="宋体" charset="-122"/>
              </a:defRPr>
            </a:lvl1pPr>
          </a:lstStyle>
          <a:p>
            <a:fld id="{21B49370-6FB4-4AB0-9EBA-577AE899F31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2013.  </a:t>
            </a:r>
          </a:p>
        </p:txBody>
      </p:sp>
      <p:pic>
        <p:nvPicPr>
          <p:cNvPr id="6148"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6149"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615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Slide Number Placeholder 5"/>
          <p:cNvSpPr>
            <a:spLocks noGrp="1"/>
          </p:cNvSpPr>
          <p:nvPr>
            <p:ph type="sldNum" sz="quarter" idx="4"/>
          </p:nvPr>
        </p:nvSpPr>
        <p:spPr>
          <a:xfrm>
            <a:off x="25908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000">
                <a:solidFill>
                  <a:schemeClr val="tx1"/>
                </a:solidFill>
                <a:ea typeface="宋体" charset="-122"/>
              </a:defRPr>
            </a:lvl1pPr>
          </a:lstStyle>
          <a:p>
            <a:fld id="{E3B69947-C1FF-4858-84AE-A3F76AE0BAA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79388" y="638175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2014</a:t>
            </a:r>
          </a:p>
        </p:txBody>
      </p:sp>
      <p:pic>
        <p:nvPicPr>
          <p:cNvPr id="7172"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7173"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7174" name="Text Placeholder 2"/>
          <p:cNvSpPr>
            <a:spLocks noGrp="1"/>
          </p:cNvSpPr>
          <p:nvPr>
            <p:ph type="body" idx="1"/>
          </p:nvPr>
        </p:nvSpPr>
        <p:spPr bwMode="auto">
          <a:xfrm>
            <a:off x="468313" y="16287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 name="Slide Number Placeholder 5"/>
          <p:cNvSpPr>
            <a:spLocks noGrp="1"/>
          </p:cNvSpPr>
          <p:nvPr>
            <p:ph type="sldNum" sz="quarter" idx="4"/>
          </p:nvPr>
        </p:nvSpPr>
        <p:spPr>
          <a:xfrm>
            <a:off x="25908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000">
                <a:solidFill>
                  <a:schemeClr val="tx1"/>
                </a:solidFill>
                <a:ea typeface="宋体" charset="-122"/>
              </a:defRPr>
            </a:lvl1pPr>
          </a:lstStyle>
          <a:p>
            <a:fld id="{A3C0A793-136E-4FDE-AD64-4CA44D80497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2013.  </a:t>
            </a:r>
          </a:p>
        </p:txBody>
      </p:sp>
      <p:pic>
        <p:nvPicPr>
          <p:cNvPr id="8196"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8197"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819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Slide Number Placeholder 6"/>
          <p:cNvSpPr>
            <a:spLocks noGrp="1"/>
          </p:cNvSpPr>
          <p:nvPr>
            <p:ph type="sldNum" sz="quarter" idx="4"/>
          </p:nvPr>
        </p:nvSpPr>
        <p:spPr>
          <a:xfrm>
            <a:off x="2590800" y="6324600"/>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800">
                <a:solidFill>
                  <a:schemeClr val="tx1"/>
                </a:solidFill>
                <a:ea typeface="宋体" charset="-122"/>
              </a:defRPr>
            </a:lvl1pPr>
          </a:lstStyle>
          <a:p>
            <a:fld id="{E41F5275-A6D1-4D7B-8627-0413EE9978D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spcBef>
                <a:spcPct val="20000"/>
              </a:spcBef>
              <a:defRPr/>
            </a:pPr>
            <a:r>
              <a:rPr lang="en-US" altLang="zh-CN" sz="900">
                <a:solidFill>
                  <a:srgbClr val="008A52"/>
                </a:solidFill>
                <a:ea typeface="宋体" charset="-122"/>
              </a:rPr>
              <a:t>© Copyright IBM Corp. 2013.  </a:t>
            </a:r>
          </a:p>
        </p:txBody>
      </p:sp>
      <p:pic>
        <p:nvPicPr>
          <p:cNvPr id="9220"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9221"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92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Slide Number Placeholder 5"/>
          <p:cNvSpPr>
            <a:spLocks noGrp="1"/>
          </p:cNvSpPr>
          <p:nvPr>
            <p:ph type="sldNum" sz="quarter" idx="4"/>
          </p:nvPr>
        </p:nvSpPr>
        <p:spPr>
          <a:xfrm>
            <a:off x="2590800" y="6324600"/>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800">
                <a:solidFill>
                  <a:schemeClr val="tx1"/>
                </a:solidFill>
                <a:ea typeface="宋体" charset="-122"/>
              </a:defRPr>
            </a:lvl1pPr>
          </a:lstStyle>
          <a:p>
            <a:fld id="{F78B5A71-25F1-4419-A5CD-B3002104CB4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8.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8.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8.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8.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8.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8.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8.xml"/><Relationship Id="rId1" Type="http://schemas.openxmlformats.org/officeDocument/2006/relationships/tags" Target="../tags/tag9.xml"/><Relationship Id="rId4" Type="http://schemas.openxmlformats.org/officeDocument/2006/relationships/hyperlink" Target="mailto:gaili@cn.ibm.com"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8.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8.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8.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179388" y="3500438"/>
            <a:ext cx="6911975" cy="544512"/>
          </a:xfrm>
          <a:prstGeom prst="rect">
            <a:avLst/>
          </a:prstGeom>
          <a:noFill/>
          <a:ln w="9525">
            <a:noFill/>
            <a:miter lim="800000"/>
            <a:headEnd/>
            <a:tailEnd/>
          </a:ln>
        </p:spPr>
        <p:txBody>
          <a:bodyPr/>
          <a:lstStyle/>
          <a:p>
            <a:pPr eaLnBrk="0" hangingPunct="0">
              <a:lnSpc>
                <a:spcPct val="100000"/>
              </a:lnSpc>
            </a:pPr>
            <a:r>
              <a:rPr lang="en-US" altLang="zh-CN" sz="2400">
                <a:solidFill>
                  <a:schemeClr val="bg1"/>
                </a:solidFill>
                <a:ea typeface="宋体" charset="-122"/>
              </a:rPr>
              <a:t>Product Implementation Training (PIT)</a:t>
            </a:r>
          </a:p>
        </p:txBody>
      </p:sp>
      <p:sp>
        <p:nvSpPr>
          <p:cNvPr id="12291" name="Rectangle 7"/>
          <p:cNvSpPr>
            <a:spLocks noChangeArrowheads="1"/>
          </p:cNvSpPr>
          <p:nvPr/>
        </p:nvSpPr>
        <p:spPr bwMode="auto">
          <a:xfrm>
            <a:off x="4140200" y="1341438"/>
            <a:ext cx="4816475" cy="1511300"/>
          </a:xfrm>
          <a:prstGeom prst="rect">
            <a:avLst/>
          </a:prstGeom>
          <a:noFill/>
          <a:ln w="9525">
            <a:noFill/>
            <a:miter lim="800000"/>
            <a:headEnd/>
            <a:tailEnd/>
          </a:ln>
        </p:spPr>
        <p:txBody>
          <a:bodyPr/>
          <a:lstStyle/>
          <a:p>
            <a:pPr marL="171450" indent="-171450" eaLnBrk="0" hangingPunct="0">
              <a:lnSpc>
                <a:spcPct val="100000"/>
              </a:lnSpc>
              <a:spcBef>
                <a:spcPct val="20000"/>
              </a:spcBef>
              <a:buFont typeface="Wingdings" pitchFamily="2" charset="2"/>
              <a:buNone/>
            </a:pPr>
            <a:r>
              <a:rPr lang="en-US" altLang="zh-CN" sz="2400">
                <a:solidFill>
                  <a:schemeClr val="tx1"/>
                </a:solidFill>
                <a:ea typeface="宋体" charset="-122"/>
              </a:rPr>
              <a:t>Lang Xin Pei</a:t>
            </a:r>
          </a:p>
          <a:p>
            <a:pPr marL="171450" indent="-171450" eaLnBrk="0" hangingPunct="0">
              <a:lnSpc>
                <a:spcPct val="100000"/>
              </a:lnSpc>
              <a:spcBef>
                <a:spcPct val="20000"/>
              </a:spcBef>
              <a:buFont typeface="Wingdings" pitchFamily="2" charset="2"/>
              <a:buNone/>
            </a:pPr>
            <a:r>
              <a:rPr lang="en-US" altLang="zh-CN" sz="2400">
                <a:solidFill>
                  <a:schemeClr val="tx1"/>
                </a:solidFill>
                <a:ea typeface="宋体" charset="-122"/>
              </a:rPr>
              <a:t>PIT of Page designer</a:t>
            </a:r>
          </a:p>
          <a:p>
            <a:pPr marL="171450" indent="-171450" eaLnBrk="0" hangingPunct="0">
              <a:lnSpc>
                <a:spcPct val="100000"/>
              </a:lnSpc>
              <a:spcBef>
                <a:spcPct val="20000"/>
              </a:spcBef>
              <a:buFont typeface="Wingdings" pitchFamily="2" charset="2"/>
              <a:buNone/>
            </a:pPr>
            <a:r>
              <a:rPr lang="en-US" altLang="zh-CN" sz="2400">
                <a:solidFill>
                  <a:schemeClr val="tx1"/>
                </a:solidFill>
                <a:ea typeface="宋体" charset="-122"/>
              </a:rPr>
              <a:t>2014.09</a:t>
            </a:r>
          </a:p>
        </p:txBody>
      </p:sp>
      <p:sp>
        <p:nvSpPr>
          <p:cNvPr id="12292" name="Rectangle 8"/>
          <p:cNvSpPr>
            <a:spLocks noChangeArrowheads="1"/>
          </p:cNvSpPr>
          <p:nvPr/>
        </p:nvSpPr>
        <p:spPr bwMode="auto">
          <a:xfrm>
            <a:off x="179388" y="4149725"/>
            <a:ext cx="7696200" cy="762000"/>
          </a:xfrm>
          <a:prstGeom prst="rect">
            <a:avLst/>
          </a:prstGeom>
          <a:noFill/>
          <a:ln w="9525">
            <a:noFill/>
            <a:miter lim="800000"/>
            <a:headEnd/>
            <a:tailEnd/>
          </a:ln>
        </p:spPr>
        <p:txBody>
          <a:bodyPr anchor="b"/>
          <a:lstStyle/>
          <a:p>
            <a:pPr eaLnBrk="0" hangingPunct="0">
              <a:lnSpc>
                <a:spcPct val="100000"/>
              </a:lnSpc>
            </a:pPr>
            <a:r>
              <a:rPr lang="en-US" altLang="zh-CN" sz="2400">
                <a:solidFill>
                  <a:schemeClr val="bg1"/>
                </a:solidFill>
                <a:ea typeface="宋体" charset="-122"/>
              </a:rPr>
              <a:t>IBM Case Manager 5.2.1</a:t>
            </a:r>
          </a:p>
          <a:p>
            <a:pPr eaLnBrk="0" hangingPunct="0">
              <a:lnSpc>
                <a:spcPct val="100000"/>
              </a:lnSpc>
            </a:pPr>
            <a:r>
              <a:rPr lang="en-US" altLang="zh-CN" sz="2400">
                <a:solidFill>
                  <a:schemeClr val="bg1"/>
                </a:solidFill>
                <a:ea typeface="宋体" charset="-122"/>
              </a:rPr>
              <a:t>Page Designer Improvements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z="2800" smtClean="0">
                <a:ea typeface="宋体" charset="-122"/>
              </a:rPr>
              <a:t>New page layout in page designer (cont.)</a:t>
            </a:r>
            <a:endParaRPr lang="zh-CN" altLang="en-US" sz="2800" smtClean="0">
              <a:ea typeface="宋体" charset="-122"/>
            </a:endParaRPr>
          </a:p>
        </p:txBody>
      </p:sp>
      <p:sp>
        <p:nvSpPr>
          <p:cNvPr id="21507" name="内容占位符 2"/>
          <p:cNvSpPr>
            <a:spLocks noGrp="1"/>
          </p:cNvSpPr>
          <p:nvPr>
            <p:ph idx="1"/>
          </p:nvPr>
        </p:nvSpPr>
        <p:spPr/>
        <p:txBody>
          <a:bodyPr/>
          <a:lstStyle/>
          <a:p>
            <a:r>
              <a:rPr lang="en-US" altLang="zh-CN" smtClean="0">
                <a:ea typeface="宋体" charset="-122"/>
              </a:rPr>
              <a:t>2 Column Header and Footer Right</a:t>
            </a:r>
          </a:p>
          <a:p>
            <a:pPr lvl="1"/>
            <a:r>
              <a:rPr lang="en-US" altLang="zh-CN" smtClean="0">
                <a:ea typeface="宋体" charset="-122"/>
              </a:rPr>
              <a:t>Right region can be collapsible</a:t>
            </a:r>
            <a:endParaRPr lang="zh-CN" altLang="en-US" smtClean="0">
              <a:ea typeface="宋体" charset="-122"/>
            </a:endParaRPr>
          </a:p>
        </p:txBody>
      </p:sp>
      <p:sp>
        <p:nvSpPr>
          <p:cNvPr id="21508" name="灯片编号占位符 3"/>
          <p:cNvSpPr>
            <a:spLocks noGrp="1"/>
          </p:cNvSpPr>
          <p:nvPr>
            <p:ph type="sldNum" sz="quarter" idx="10"/>
          </p:nvPr>
        </p:nvSpPr>
        <p:spPr bwMode="auto">
          <a:noFill/>
          <a:ln>
            <a:miter lim="800000"/>
            <a:headEnd/>
            <a:tailEnd/>
          </a:ln>
        </p:spPr>
        <p:txBody>
          <a:bodyPr/>
          <a:lstStyle/>
          <a:p>
            <a:fld id="{E7539816-42E8-46E2-9A72-1F46ED575FA7}" type="slidenum">
              <a:rPr lang="en-US" altLang="zh-CN"/>
              <a:pPr/>
              <a:t>10</a:t>
            </a:fld>
            <a:endParaRPr lang="en-US" altLang="zh-CN"/>
          </a:p>
        </p:txBody>
      </p:sp>
      <p:pic>
        <p:nvPicPr>
          <p:cNvPr id="21509" name="Picture 2"/>
          <p:cNvPicPr>
            <a:picLocks noChangeAspect="1" noChangeArrowheads="1"/>
          </p:cNvPicPr>
          <p:nvPr/>
        </p:nvPicPr>
        <p:blipFill>
          <a:blip r:embed="rId2"/>
          <a:srcRect/>
          <a:stretch>
            <a:fillRect/>
          </a:stretch>
        </p:blipFill>
        <p:spPr bwMode="auto">
          <a:xfrm>
            <a:off x="2771775" y="2852738"/>
            <a:ext cx="3648075" cy="1828800"/>
          </a:xfrm>
          <a:prstGeom prst="rect">
            <a:avLst/>
          </a:prstGeom>
          <a:noFill/>
          <a:ln w="9525" algn="ctr">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z="2800" smtClean="0">
                <a:ea typeface="宋体" charset="-122"/>
              </a:rPr>
              <a:t>New page layout in page designer (cont.)</a:t>
            </a:r>
            <a:endParaRPr lang="zh-CN" altLang="en-US" sz="2800" smtClean="0">
              <a:ea typeface="宋体" charset="-122"/>
            </a:endParaRPr>
          </a:p>
        </p:txBody>
      </p:sp>
      <p:sp>
        <p:nvSpPr>
          <p:cNvPr id="22531" name="内容占位符 2"/>
          <p:cNvSpPr>
            <a:spLocks noGrp="1"/>
          </p:cNvSpPr>
          <p:nvPr>
            <p:ph idx="1"/>
          </p:nvPr>
        </p:nvSpPr>
        <p:spPr/>
        <p:txBody>
          <a:bodyPr/>
          <a:lstStyle/>
          <a:p>
            <a:r>
              <a:rPr lang="en-US" altLang="zh-CN" smtClean="0">
                <a:ea typeface="宋体" charset="-122"/>
              </a:rPr>
              <a:t>3 Columns Header and Footer</a:t>
            </a:r>
            <a:endParaRPr lang="zh-CN" altLang="en-US" smtClean="0">
              <a:ea typeface="宋体" charset="-122"/>
            </a:endParaRPr>
          </a:p>
        </p:txBody>
      </p:sp>
      <p:sp>
        <p:nvSpPr>
          <p:cNvPr id="22532" name="灯片编号占位符 3"/>
          <p:cNvSpPr>
            <a:spLocks noGrp="1"/>
          </p:cNvSpPr>
          <p:nvPr>
            <p:ph type="sldNum" sz="quarter" idx="10"/>
          </p:nvPr>
        </p:nvSpPr>
        <p:spPr bwMode="auto">
          <a:noFill/>
          <a:ln>
            <a:miter lim="800000"/>
            <a:headEnd/>
            <a:tailEnd/>
          </a:ln>
        </p:spPr>
        <p:txBody>
          <a:bodyPr/>
          <a:lstStyle/>
          <a:p>
            <a:fld id="{3492EC2C-4A83-407C-B24E-B6AE1BDA87E5}" type="slidenum">
              <a:rPr lang="en-US" altLang="zh-CN"/>
              <a:pPr/>
              <a:t>11</a:t>
            </a:fld>
            <a:endParaRPr lang="en-US" altLang="zh-CN"/>
          </a:p>
        </p:txBody>
      </p:sp>
      <p:pic>
        <p:nvPicPr>
          <p:cNvPr id="22533" name="Picture 2"/>
          <p:cNvPicPr>
            <a:picLocks noChangeAspect="1" noChangeArrowheads="1"/>
          </p:cNvPicPr>
          <p:nvPr/>
        </p:nvPicPr>
        <p:blipFill>
          <a:blip r:embed="rId2"/>
          <a:srcRect/>
          <a:stretch>
            <a:fillRect/>
          </a:stretch>
        </p:blipFill>
        <p:spPr bwMode="auto">
          <a:xfrm>
            <a:off x="2762250" y="2524125"/>
            <a:ext cx="3619500" cy="1809750"/>
          </a:xfrm>
          <a:prstGeom prst="rect">
            <a:avLst/>
          </a:prstGeom>
          <a:noFill/>
          <a:ln w="9525" algn="ctr">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z="2800" smtClean="0">
                <a:ea typeface="宋体" charset="-122"/>
              </a:rPr>
              <a:t>New page layout in page designer (cont.)</a:t>
            </a:r>
            <a:endParaRPr lang="zh-CN" altLang="en-US" sz="2800" smtClean="0">
              <a:ea typeface="宋体" charset="-122"/>
            </a:endParaRPr>
          </a:p>
        </p:txBody>
      </p:sp>
      <p:sp>
        <p:nvSpPr>
          <p:cNvPr id="23555" name="内容占位符 2"/>
          <p:cNvSpPr>
            <a:spLocks noGrp="1"/>
          </p:cNvSpPr>
          <p:nvPr>
            <p:ph idx="1"/>
          </p:nvPr>
        </p:nvSpPr>
        <p:spPr/>
        <p:txBody>
          <a:bodyPr/>
          <a:lstStyle/>
          <a:p>
            <a:r>
              <a:rPr lang="en-US" altLang="zh-CN" smtClean="0">
                <a:ea typeface="宋体" charset="-122"/>
              </a:rPr>
              <a:t>2 Column Header Right</a:t>
            </a:r>
          </a:p>
          <a:p>
            <a:pPr lvl="1"/>
            <a:r>
              <a:rPr lang="en-US" altLang="zh-CN" smtClean="0">
                <a:ea typeface="宋体" charset="-122"/>
              </a:rPr>
              <a:t>Right region can be collapsible</a:t>
            </a:r>
            <a:endParaRPr lang="zh-CN" altLang="en-US" smtClean="0">
              <a:ea typeface="宋体" charset="-122"/>
            </a:endParaRPr>
          </a:p>
        </p:txBody>
      </p:sp>
      <p:sp>
        <p:nvSpPr>
          <p:cNvPr id="23556" name="灯片编号占位符 3"/>
          <p:cNvSpPr>
            <a:spLocks noGrp="1"/>
          </p:cNvSpPr>
          <p:nvPr>
            <p:ph type="sldNum" sz="quarter" idx="10"/>
          </p:nvPr>
        </p:nvSpPr>
        <p:spPr bwMode="auto">
          <a:noFill/>
          <a:ln>
            <a:miter lim="800000"/>
            <a:headEnd/>
            <a:tailEnd/>
          </a:ln>
        </p:spPr>
        <p:txBody>
          <a:bodyPr/>
          <a:lstStyle/>
          <a:p>
            <a:fld id="{7A8A20D6-5D00-4F5F-A74A-4A267D04AA28}" type="slidenum">
              <a:rPr lang="en-US" altLang="zh-CN"/>
              <a:pPr/>
              <a:t>12</a:t>
            </a:fld>
            <a:endParaRPr lang="en-US" altLang="zh-CN"/>
          </a:p>
        </p:txBody>
      </p:sp>
      <p:pic>
        <p:nvPicPr>
          <p:cNvPr id="23557" name="Picture 2"/>
          <p:cNvPicPr>
            <a:picLocks noChangeAspect="1" noChangeArrowheads="1"/>
          </p:cNvPicPr>
          <p:nvPr/>
        </p:nvPicPr>
        <p:blipFill>
          <a:blip r:embed="rId2"/>
          <a:srcRect/>
          <a:stretch>
            <a:fillRect/>
          </a:stretch>
        </p:blipFill>
        <p:spPr bwMode="auto">
          <a:xfrm>
            <a:off x="2757488" y="2660650"/>
            <a:ext cx="3629025" cy="1847850"/>
          </a:xfrm>
          <a:prstGeom prst="rect">
            <a:avLst/>
          </a:prstGeom>
          <a:noFill/>
          <a:ln w="9525"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z="2800" smtClean="0">
                <a:ea typeface="宋体" charset="-122"/>
              </a:rPr>
              <a:t>New page layout in page designer (cont.)</a:t>
            </a:r>
            <a:endParaRPr lang="zh-CN" altLang="en-US" sz="2800" smtClean="0">
              <a:ea typeface="宋体" charset="-122"/>
            </a:endParaRPr>
          </a:p>
        </p:txBody>
      </p:sp>
      <p:sp>
        <p:nvSpPr>
          <p:cNvPr id="24579" name="内容占位符 2"/>
          <p:cNvSpPr>
            <a:spLocks noGrp="1"/>
          </p:cNvSpPr>
          <p:nvPr>
            <p:ph idx="1"/>
          </p:nvPr>
        </p:nvSpPr>
        <p:spPr/>
        <p:txBody>
          <a:bodyPr/>
          <a:lstStyle/>
          <a:p>
            <a:r>
              <a:rPr lang="en-US" altLang="zh-CN" smtClean="0">
                <a:ea typeface="宋体" charset="-122"/>
              </a:rPr>
              <a:t>2 Column Footer Right</a:t>
            </a:r>
          </a:p>
          <a:p>
            <a:pPr lvl="1"/>
            <a:r>
              <a:rPr lang="en-US" altLang="zh-CN" smtClean="0">
                <a:ea typeface="宋体" charset="-122"/>
              </a:rPr>
              <a:t>Right region can be collapsible</a:t>
            </a:r>
            <a:endParaRPr lang="zh-CN" altLang="en-US" smtClean="0">
              <a:ea typeface="宋体" charset="-122"/>
            </a:endParaRPr>
          </a:p>
        </p:txBody>
      </p:sp>
      <p:sp>
        <p:nvSpPr>
          <p:cNvPr id="24580" name="灯片编号占位符 3"/>
          <p:cNvSpPr>
            <a:spLocks noGrp="1"/>
          </p:cNvSpPr>
          <p:nvPr>
            <p:ph type="sldNum" sz="quarter" idx="10"/>
          </p:nvPr>
        </p:nvSpPr>
        <p:spPr bwMode="auto">
          <a:noFill/>
          <a:ln>
            <a:miter lim="800000"/>
            <a:headEnd/>
            <a:tailEnd/>
          </a:ln>
        </p:spPr>
        <p:txBody>
          <a:bodyPr/>
          <a:lstStyle/>
          <a:p>
            <a:fld id="{53E16B5A-A1F5-4F5A-83BA-23107B3EDA7C}" type="slidenum">
              <a:rPr lang="en-US" altLang="zh-CN"/>
              <a:pPr/>
              <a:t>13</a:t>
            </a:fld>
            <a:endParaRPr lang="en-US" altLang="zh-CN"/>
          </a:p>
        </p:txBody>
      </p:sp>
      <p:pic>
        <p:nvPicPr>
          <p:cNvPr id="24581" name="Picture 2"/>
          <p:cNvPicPr>
            <a:picLocks noChangeAspect="1" noChangeArrowheads="1"/>
          </p:cNvPicPr>
          <p:nvPr/>
        </p:nvPicPr>
        <p:blipFill>
          <a:blip r:embed="rId2"/>
          <a:srcRect/>
          <a:stretch>
            <a:fillRect/>
          </a:stretch>
        </p:blipFill>
        <p:spPr bwMode="auto">
          <a:xfrm>
            <a:off x="3049588" y="2651125"/>
            <a:ext cx="3609975" cy="1857375"/>
          </a:xfrm>
          <a:prstGeom prst="rect">
            <a:avLst/>
          </a:prstGeom>
          <a:noFill/>
          <a:ln w="9525" algn="ctr">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r>
              <a:rPr lang="en-US" altLang="zh-CN" sz="2400" smtClean="0">
                <a:ea typeface="宋体" charset="-122"/>
              </a:rPr>
              <a:t>Course Roadmap</a:t>
            </a:r>
          </a:p>
        </p:txBody>
      </p:sp>
      <p:sp>
        <p:nvSpPr>
          <p:cNvPr id="25603" name="Rectangle 3"/>
          <p:cNvSpPr>
            <a:spLocks noGrp="1"/>
          </p:cNvSpPr>
          <p:nvPr>
            <p:ph type="body" idx="1"/>
          </p:nvPr>
        </p:nvSpPr>
        <p:spPr/>
        <p:txBody>
          <a:bodyPr/>
          <a:lstStyle/>
          <a:p>
            <a:pPr marL="1028700" lvl="1" indent="-400050"/>
            <a:r>
              <a:rPr lang="en-US" altLang="zh-CN" sz="2000" smtClean="0">
                <a:ea typeface="宋体" charset="-122"/>
              </a:rPr>
              <a:t>New page layout in page designer</a:t>
            </a:r>
          </a:p>
          <a:p>
            <a:pPr marL="1028700" lvl="1" indent="-400050">
              <a:buClr>
                <a:srgbClr val="FF0000"/>
              </a:buClr>
              <a:buFont typeface="Wingdings" pitchFamily="2" charset="2"/>
              <a:buChar char="è"/>
            </a:pPr>
            <a:r>
              <a:rPr lang="en-US" altLang="zh-CN" sz="2000" smtClean="0">
                <a:ea typeface="宋体" charset="-122"/>
              </a:rPr>
              <a:t>New widgets/actions and related settings when designing a page</a:t>
            </a:r>
          </a:p>
          <a:p>
            <a:pPr marL="1028700" lvl="1" indent="-400050"/>
            <a:r>
              <a:rPr lang="en-US" altLang="zh-CN" sz="2000" smtClean="0">
                <a:ea typeface="宋体" charset="-122"/>
              </a:rPr>
              <a:t>Operation improvements when designing a page</a:t>
            </a:r>
          </a:p>
          <a:p>
            <a:pPr marL="1428750" lvl="2" indent="-400050"/>
            <a:r>
              <a:rPr lang="en-US" altLang="zh-CN" sz="1400" smtClean="0">
                <a:ea typeface="宋体" charset="-122"/>
              </a:rPr>
              <a:t>Widget layout changing behavior</a:t>
            </a:r>
          </a:p>
          <a:p>
            <a:pPr marL="1428750" lvl="2" indent="-400050"/>
            <a:r>
              <a:rPr lang="en-US" altLang="zh-CN" sz="1400" smtClean="0">
                <a:ea typeface="宋体" charset="-122"/>
              </a:rPr>
              <a:t>Widget filter</a:t>
            </a:r>
          </a:p>
          <a:p>
            <a:pPr marL="1428750" lvl="2" indent="-400050"/>
            <a:r>
              <a:rPr lang="en-US" altLang="zh-CN" sz="1400" smtClean="0">
                <a:ea typeface="宋体" charset="-122"/>
              </a:rPr>
              <a:t>Widget property change</a:t>
            </a:r>
          </a:p>
          <a:p>
            <a:pPr marL="1028700" lvl="1" indent="-400050"/>
            <a:r>
              <a:rPr lang="en-US" altLang="zh-CN" sz="2000" smtClean="0">
                <a:ea typeface="宋体" charset="-122"/>
              </a:rPr>
              <a:t>Tracking widget version changes when designing a page</a:t>
            </a:r>
          </a:p>
          <a:p>
            <a:pPr marL="1028700" lvl="1" indent="-400050"/>
            <a:r>
              <a:rPr lang="en-US" altLang="zh-CN" sz="2000" smtClean="0">
                <a:ea typeface="宋体" charset="-122"/>
              </a:rPr>
              <a:t>Course summary</a:t>
            </a:r>
          </a:p>
          <a:p>
            <a:pPr marL="1028700" lvl="1" indent="-400050">
              <a:buClr>
                <a:srgbClr val="FF0000"/>
              </a:buClr>
              <a:buFont typeface="Arial" charset="0"/>
              <a:buNone/>
            </a:pPr>
            <a:endParaRPr lang="en-US" altLang="zh-CN" sz="2000" smtClean="0">
              <a:ea typeface="宋体" charset="-122"/>
            </a:endParaRPr>
          </a:p>
        </p:txBody>
      </p:sp>
      <p:sp>
        <p:nvSpPr>
          <p:cNvPr id="25604" name="Slide Number Placeholder 3"/>
          <p:cNvSpPr>
            <a:spLocks noGrp="1"/>
          </p:cNvSpPr>
          <p:nvPr>
            <p:ph type="sldNum" sz="quarter" idx="10"/>
          </p:nvPr>
        </p:nvSpPr>
        <p:spPr bwMode="auto">
          <a:noFill/>
          <a:ln>
            <a:miter lim="800000"/>
            <a:headEnd/>
            <a:tailEnd/>
          </a:ln>
        </p:spPr>
        <p:txBody>
          <a:bodyPr/>
          <a:lstStyle/>
          <a:p>
            <a:fld id="{6483571C-CB96-4809-8906-BC873C0BDAC6}" type="slidenum">
              <a:rPr lang="en-US" altLang="zh-CN"/>
              <a:pPr/>
              <a:t>14</a:t>
            </a:fld>
            <a:endParaRPr lang="en-US" altLang="zh-CN"/>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z="2400" smtClean="0">
                <a:ea typeface="宋体" charset="-122"/>
              </a:rPr>
              <a:t>New page widget</a:t>
            </a:r>
            <a:endParaRPr lang="zh-CN" altLang="en-US" sz="2400" smtClean="0">
              <a:ea typeface="宋体" charset="-122"/>
            </a:endParaRPr>
          </a:p>
        </p:txBody>
      </p:sp>
      <p:sp>
        <p:nvSpPr>
          <p:cNvPr id="26627" name="内容占位符 2"/>
          <p:cNvSpPr>
            <a:spLocks noGrp="1"/>
          </p:cNvSpPr>
          <p:nvPr>
            <p:ph idx="1"/>
          </p:nvPr>
        </p:nvSpPr>
        <p:spPr/>
        <p:txBody>
          <a:bodyPr/>
          <a:lstStyle/>
          <a:p>
            <a:r>
              <a:rPr lang="en-US" altLang="zh-CN" sz="2000" smtClean="0">
                <a:ea typeface="宋体" charset="-122"/>
              </a:rPr>
              <a:t>One new widget is introduced in the widget palette</a:t>
            </a:r>
          </a:p>
          <a:p>
            <a:pPr lvl="1"/>
            <a:r>
              <a:rPr lang="en-US" altLang="zh-CN" sz="1800" smtClean="0">
                <a:ea typeface="宋体" charset="-122"/>
              </a:rPr>
              <a:t>To-Do List Widget</a:t>
            </a:r>
          </a:p>
          <a:p>
            <a:pPr lvl="1"/>
            <a:endParaRPr lang="en-US" altLang="zh-CN" sz="1800" smtClean="0">
              <a:ea typeface="宋体" charset="-122"/>
            </a:endParaRPr>
          </a:p>
        </p:txBody>
      </p:sp>
      <p:sp>
        <p:nvSpPr>
          <p:cNvPr id="26628" name="灯片编号占位符 3"/>
          <p:cNvSpPr>
            <a:spLocks noGrp="1"/>
          </p:cNvSpPr>
          <p:nvPr>
            <p:ph type="sldNum" sz="quarter" idx="10"/>
          </p:nvPr>
        </p:nvSpPr>
        <p:spPr bwMode="auto">
          <a:noFill/>
          <a:ln>
            <a:miter lim="800000"/>
            <a:headEnd/>
            <a:tailEnd/>
          </a:ln>
        </p:spPr>
        <p:txBody>
          <a:bodyPr/>
          <a:lstStyle/>
          <a:p>
            <a:fld id="{ECAC2474-6C04-4FAA-9CFF-9B163E192731}" type="slidenum">
              <a:rPr lang="en-US" altLang="zh-CN"/>
              <a:pPr/>
              <a:t>15</a:t>
            </a:fld>
            <a:endParaRPr lang="en-US" altLang="zh-CN"/>
          </a:p>
        </p:txBody>
      </p:sp>
      <p:pic>
        <p:nvPicPr>
          <p:cNvPr id="26629" name="Picture 7"/>
          <p:cNvPicPr>
            <a:picLocks noChangeAspect="1" noChangeArrowheads="1"/>
          </p:cNvPicPr>
          <p:nvPr/>
        </p:nvPicPr>
        <p:blipFill>
          <a:blip r:embed="rId2"/>
          <a:srcRect/>
          <a:stretch>
            <a:fillRect/>
          </a:stretch>
        </p:blipFill>
        <p:spPr bwMode="auto">
          <a:xfrm>
            <a:off x="1331913" y="2420938"/>
            <a:ext cx="1571625" cy="390525"/>
          </a:xfrm>
          <a:prstGeom prst="rect">
            <a:avLst/>
          </a:prstGeom>
          <a:noFill/>
          <a:ln w="9525" algn="ctr">
            <a:noFill/>
            <a:miter lim="800000"/>
            <a:headEnd/>
            <a:tailEnd/>
          </a:ln>
        </p:spPr>
      </p:pic>
      <p:pic>
        <p:nvPicPr>
          <p:cNvPr id="26630" name="Picture 8"/>
          <p:cNvPicPr>
            <a:picLocks noChangeAspect="1" noChangeArrowheads="1"/>
          </p:cNvPicPr>
          <p:nvPr/>
        </p:nvPicPr>
        <p:blipFill>
          <a:blip r:embed="rId3"/>
          <a:srcRect/>
          <a:stretch>
            <a:fillRect/>
          </a:stretch>
        </p:blipFill>
        <p:spPr bwMode="auto">
          <a:xfrm>
            <a:off x="468313" y="2997200"/>
            <a:ext cx="3868737" cy="3335338"/>
          </a:xfrm>
          <a:prstGeom prst="rect">
            <a:avLst/>
          </a:prstGeom>
          <a:noFill/>
          <a:ln w="9525" algn="ctr">
            <a:noFill/>
            <a:miter lim="800000"/>
            <a:headEnd/>
            <a:tailEnd/>
          </a:ln>
        </p:spPr>
      </p:pic>
      <p:pic>
        <p:nvPicPr>
          <p:cNvPr id="26631" name="Picture 9"/>
          <p:cNvPicPr>
            <a:picLocks noChangeAspect="1" noChangeArrowheads="1"/>
          </p:cNvPicPr>
          <p:nvPr/>
        </p:nvPicPr>
        <p:blipFill>
          <a:blip r:embed="rId4"/>
          <a:srcRect/>
          <a:stretch>
            <a:fillRect/>
          </a:stretch>
        </p:blipFill>
        <p:spPr bwMode="auto">
          <a:xfrm>
            <a:off x="4643438" y="2997200"/>
            <a:ext cx="4089400" cy="3363913"/>
          </a:xfrm>
          <a:prstGeom prst="rect">
            <a:avLst/>
          </a:prstGeom>
          <a:noFill/>
          <a:ln w="9525" algn="ctr">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z="2400" smtClean="0">
                <a:ea typeface="宋体" charset="-122"/>
              </a:rPr>
              <a:t>New page widget</a:t>
            </a:r>
            <a:endParaRPr lang="zh-CN" altLang="en-US" sz="2400" smtClean="0">
              <a:ea typeface="宋体" charset="-122"/>
            </a:endParaRPr>
          </a:p>
        </p:txBody>
      </p:sp>
      <p:sp>
        <p:nvSpPr>
          <p:cNvPr id="27651" name="内容占位符 2"/>
          <p:cNvSpPr>
            <a:spLocks noGrp="1"/>
          </p:cNvSpPr>
          <p:nvPr>
            <p:ph idx="1"/>
          </p:nvPr>
        </p:nvSpPr>
        <p:spPr/>
        <p:txBody>
          <a:bodyPr/>
          <a:lstStyle/>
          <a:p>
            <a:r>
              <a:rPr lang="en-US" altLang="zh-CN" sz="2000" smtClean="0">
                <a:ea typeface="宋体" charset="-122"/>
              </a:rPr>
              <a:t>In-basket widget is extended to support “Push” mode which can be enabled using a widget setting.</a:t>
            </a:r>
            <a:endParaRPr lang="zh-CN" altLang="en-US" sz="2000" smtClean="0">
              <a:ea typeface="宋体" charset="-122"/>
            </a:endParaRPr>
          </a:p>
        </p:txBody>
      </p:sp>
      <p:sp>
        <p:nvSpPr>
          <p:cNvPr id="27652" name="灯片编号占位符 3"/>
          <p:cNvSpPr>
            <a:spLocks noGrp="1"/>
          </p:cNvSpPr>
          <p:nvPr>
            <p:ph type="sldNum" sz="quarter" idx="10"/>
          </p:nvPr>
        </p:nvSpPr>
        <p:spPr bwMode="auto">
          <a:noFill/>
          <a:ln>
            <a:miter lim="800000"/>
            <a:headEnd/>
            <a:tailEnd/>
          </a:ln>
        </p:spPr>
        <p:txBody>
          <a:bodyPr/>
          <a:lstStyle/>
          <a:p>
            <a:fld id="{D0FD67BD-F40A-47D0-AE99-E9265A7E7A44}" type="slidenum">
              <a:rPr lang="en-US" altLang="zh-CN"/>
              <a:pPr/>
              <a:t>16</a:t>
            </a:fld>
            <a:endParaRPr lang="en-US" altLang="zh-CN"/>
          </a:p>
        </p:txBody>
      </p:sp>
      <p:pic>
        <p:nvPicPr>
          <p:cNvPr id="27653" name="Picture 4"/>
          <p:cNvPicPr>
            <a:picLocks noChangeAspect="1" noChangeArrowheads="1"/>
          </p:cNvPicPr>
          <p:nvPr/>
        </p:nvPicPr>
        <p:blipFill>
          <a:blip r:embed="rId2"/>
          <a:srcRect/>
          <a:stretch>
            <a:fillRect/>
          </a:stretch>
        </p:blipFill>
        <p:spPr bwMode="auto">
          <a:xfrm>
            <a:off x="4427538" y="2420938"/>
            <a:ext cx="4003675" cy="3578225"/>
          </a:xfrm>
          <a:prstGeom prst="rect">
            <a:avLst/>
          </a:prstGeom>
          <a:noFill/>
          <a:ln w="9525" algn="ctr">
            <a:noFill/>
            <a:miter lim="800000"/>
            <a:headEnd/>
            <a:tailEnd/>
          </a:ln>
        </p:spPr>
      </p:pic>
      <p:pic>
        <p:nvPicPr>
          <p:cNvPr id="27654" name="Picture 6"/>
          <p:cNvPicPr>
            <a:picLocks noChangeAspect="1" noChangeArrowheads="1"/>
          </p:cNvPicPr>
          <p:nvPr/>
        </p:nvPicPr>
        <p:blipFill>
          <a:blip r:embed="rId3"/>
          <a:srcRect/>
          <a:stretch>
            <a:fillRect/>
          </a:stretch>
        </p:blipFill>
        <p:spPr bwMode="auto">
          <a:xfrm>
            <a:off x="611188" y="3357563"/>
            <a:ext cx="3019425" cy="952500"/>
          </a:xfrm>
          <a:prstGeom prst="rect">
            <a:avLst/>
          </a:prstGeom>
          <a:noFill/>
          <a:ln w="9525" algn="ctr">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z="2400" smtClean="0">
                <a:ea typeface="宋体" charset="-122"/>
              </a:rPr>
              <a:t>New actions</a:t>
            </a:r>
            <a:endParaRPr lang="zh-CN" altLang="en-US" sz="2400" smtClean="0">
              <a:ea typeface="宋体" charset="-122"/>
            </a:endParaRPr>
          </a:p>
        </p:txBody>
      </p:sp>
      <p:sp>
        <p:nvSpPr>
          <p:cNvPr id="28675" name="内容占位符 2"/>
          <p:cNvSpPr>
            <a:spLocks noGrp="1"/>
          </p:cNvSpPr>
          <p:nvPr>
            <p:ph idx="1"/>
          </p:nvPr>
        </p:nvSpPr>
        <p:spPr/>
        <p:txBody>
          <a:bodyPr/>
          <a:lstStyle/>
          <a:p>
            <a:r>
              <a:rPr lang="en-US" altLang="zh-CN" sz="2000" smtClean="0">
                <a:ea typeface="宋体" charset="-122"/>
              </a:rPr>
              <a:t>Seven new ToDo task-related actions are included in the action resources</a:t>
            </a:r>
          </a:p>
          <a:p>
            <a:pPr lvl="1"/>
            <a:r>
              <a:rPr lang="en-US" altLang="zh-CN" sz="1800" smtClean="0">
                <a:ea typeface="宋体" charset="-122"/>
              </a:rPr>
              <a:t>Close: Close a ToDo View</a:t>
            </a:r>
          </a:p>
          <a:p>
            <a:pPr lvl="1"/>
            <a:r>
              <a:rPr lang="en-US" altLang="zh-CN" sz="1800" smtClean="0">
                <a:ea typeface="宋体" charset="-122"/>
              </a:rPr>
              <a:t>Complete: Complete a ToDo task</a:t>
            </a:r>
          </a:p>
          <a:p>
            <a:pPr lvl="1"/>
            <a:r>
              <a:rPr lang="en-US" altLang="zh-CN" sz="1800" smtClean="0">
                <a:ea typeface="宋体" charset="-122"/>
              </a:rPr>
              <a:t>Save: Save ToDo task property changes</a:t>
            </a:r>
          </a:p>
          <a:p>
            <a:pPr lvl="1"/>
            <a:r>
              <a:rPr lang="en-US" altLang="zh-CN" sz="1800" smtClean="0">
                <a:ea typeface="宋体" charset="-122"/>
              </a:rPr>
              <a:t>Restart: Restart a ToDo task</a:t>
            </a:r>
          </a:p>
          <a:p>
            <a:pPr lvl="1"/>
            <a:r>
              <a:rPr lang="en-US" altLang="zh-CN" sz="1800" smtClean="0">
                <a:ea typeface="宋体" charset="-122"/>
              </a:rPr>
              <a:t>Start: Start a ToDo task</a:t>
            </a:r>
          </a:p>
          <a:p>
            <a:pPr lvl="1"/>
            <a:r>
              <a:rPr lang="en-US" altLang="zh-CN" sz="1800" smtClean="0">
                <a:ea typeface="宋体" charset="-122"/>
              </a:rPr>
              <a:t>Enable: Enable a ToDo task</a:t>
            </a:r>
          </a:p>
          <a:p>
            <a:pPr lvl="1"/>
            <a:r>
              <a:rPr lang="en-US" altLang="zh-CN" sz="1800" smtClean="0">
                <a:ea typeface="宋体" charset="-122"/>
              </a:rPr>
              <a:t>Disable: Disable a ToDo task</a:t>
            </a:r>
            <a:endParaRPr lang="zh-CN" altLang="en-US" sz="1800" smtClean="0">
              <a:ea typeface="宋体" charset="-122"/>
            </a:endParaRPr>
          </a:p>
        </p:txBody>
      </p:sp>
      <p:sp>
        <p:nvSpPr>
          <p:cNvPr id="28676" name="灯片编号占位符 3"/>
          <p:cNvSpPr>
            <a:spLocks noGrp="1"/>
          </p:cNvSpPr>
          <p:nvPr>
            <p:ph type="sldNum" sz="quarter" idx="10"/>
          </p:nvPr>
        </p:nvSpPr>
        <p:spPr bwMode="auto">
          <a:noFill/>
          <a:ln>
            <a:miter lim="800000"/>
            <a:headEnd/>
            <a:tailEnd/>
          </a:ln>
        </p:spPr>
        <p:txBody>
          <a:bodyPr/>
          <a:lstStyle/>
          <a:p>
            <a:fld id="{FD0CC6A5-93AF-4909-AC12-793EACD7F525}" type="slidenum">
              <a:rPr lang="en-US" altLang="zh-CN"/>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altLang="zh-CN" sz="2400" smtClean="0">
                <a:ea typeface="宋体" charset="-122"/>
              </a:rPr>
              <a:t>Course Roadmap</a:t>
            </a:r>
          </a:p>
        </p:txBody>
      </p:sp>
      <p:sp>
        <p:nvSpPr>
          <p:cNvPr id="29699" name="Rectangle 3"/>
          <p:cNvSpPr>
            <a:spLocks noGrp="1"/>
          </p:cNvSpPr>
          <p:nvPr>
            <p:ph type="body" idx="1"/>
          </p:nvPr>
        </p:nvSpPr>
        <p:spPr/>
        <p:txBody>
          <a:bodyPr/>
          <a:lstStyle/>
          <a:p>
            <a:pPr marL="1028700" lvl="1" indent="-400050"/>
            <a:r>
              <a:rPr lang="en-US" altLang="zh-CN" sz="2000" dirty="0" smtClean="0">
                <a:ea typeface="宋体" charset="-122"/>
              </a:rPr>
              <a:t>New page layout in page designer</a:t>
            </a:r>
          </a:p>
          <a:p>
            <a:pPr marL="1028700" lvl="1" indent="-400050"/>
            <a:r>
              <a:rPr lang="en-US" altLang="zh-CN" sz="2000" dirty="0" smtClean="0">
                <a:ea typeface="宋体" charset="-122"/>
              </a:rPr>
              <a:t>New widgets/actions and related settings when designing a page</a:t>
            </a:r>
          </a:p>
          <a:p>
            <a:pPr marL="1028700" lvl="1" indent="-400050">
              <a:buClr>
                <a:srgbClr val="FF0000"/>
              </a:buClr>
              <a:buFont typeface="Wingdings" pitchFamily="2" charset="2"/>
              <a:buChar char="è"/>
            </a:pPr>
            <a:r>
              <a:rPr lang="en-US" altLang="zh-CN" sz="2000" dirty="0" smtClean="0">
                <a:ea typeface="宋体" charset="-122"/>
              </a:rPr>
              <a:t>Operation improvements when designing a page</a:t>
            </a:r>
          </a:p>
          <a:p>
            <a:pPr marL="1428750" lvl="2" indent="-400050">
              <a:buClr>
                <a:srgbClr val="FF0000"/>
              </a:buClr>
            </a:pPr>
            <a:r>
              <a:rPr lang="en-US" altLang="zh-CN" sz="1400" dirty="0" smtClean="0">
                <a:ea typeface="宋体" charset="-122"/>
              </a:rPr>
              <a:t>Widget layout changing behavior</a:t>
            </a:r>
          </a:p>
          <a:p>
            <a:pPr marL="1428750" lvl="2" indent="-400050">
              <a:buClr>
                <a:srgbClr val="FF0000"/>
              </a:buClr>
            </a:pPr>
            <a:r>
              <a:rPr lang="en-US" altLang="zh-CN" sz="1400" dirty="0" smtClean="0">
                <a:ea typeface="宋体" charset="-122"/>
              </a:rPr>
              <a:t>Widget filter</a:t>
            </a:r>
          </a:p>
          <a:p>
            <a:pPr marL="1428750" lvl="2" indent="-400050">
              <a:buClr>
                <a:srgbClr val="FF0000"/>
              </a:buClr>
            </a:pPr>
            <a:r>
              <a:rPr lang="en-US" altLang="zh-CN" sz="1400" dirty="0" smtClean="0">
                <a:ea typeface="宋体" charset="-122"/>
              </a:rPr>
              <a:t>Widget property change</a:t>
            </a:r>
          </a:p>
          <a:p>
            <a:pPr marL="1028700" lvl="1" indent="-400050"/>
            <a:r>
              <a:rPr lang="en-US" altLang="zh-CN" sz="2000" dirty="0" smtClean="0">
                <a:ea typeface="宋体" charset="-122"/>
              </a:rPr>
              <a:t>Tracking widget version changes when designing a page</a:t>
            </a:r>
          </a:p>
          <a:p>
            <a:pPr marL="1028700" lvl="1" indent="-400050"/>
            <a:r>
              <a:rPr lang="en-US" altLang="zh-CN" sz="2000" dirty="0" smtClean="0">
                <a:ea typeface="宋体" charset="-122"/>
              </a:rPr>
              <a:t>Course summary</a:t>
            </a:r>
          </a:p>
          <a:p>
            <a:pPr marL="1028700" lvl="1" indent="-400050">
              <a:buClr>
                <a:srgbClr val="FF0000"/>
              </a:buClr>
              <a:buFont typeface="Arial" charset="0"/>
              <a:buNone/>
            </a:pPr>
            <a:endParaRPr lang="en-US" altLang="zh-CN" sz="2000" dirty="0" smtClean="0">
              <a:ea typeface="宋体" charset="-122"/>
            </a:endParaRPr>
          </a:p>
        </p:txBody>
      </p:sp>
      <p:sp>
        <p:nvSpPr>
          <p:cNvPr id="29700" name="Slide Number Placeholder 3"/>
          <p:cNvSpPr>
            <a:spLocks noGrp="1"/>
          </p:cNvSpPr>
          <p:nvPr>
            <p:ph type="sldNum" sz="quarter" idx="10"/>
          </p:nvPr>
        </p:nvSpPr>
        <p:spPr bwMode="auto">
          <a:noFill/>
          <a:ln>
            <a:miter lim="800000"/>
            <a:headEnd/>
            <a:tailEnd/>
          </a:ln>
        </p:spPr>
        <p:txBody>
          <a:bodyPr/>
          <a:lstStyle/>
          <a:p>
            <a:fld id="{1CCB664C-0B6B-4944-9D53-658249C48F9C}" type="slidenum">
              <a:rPr lang="en-US" altLang="zh-CN"/>
              <a:pPr/>
              <a:t>18</a:t>
            </a:fld>
            <a:endParaRPr lang="en-US" altLang="zh-CN"/>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z="2400" smtClean="0">
                <a:ea typeface="宋体" charset="-122"/>
              </a:rPr>
              <a:t>Operation improvements: widget filter change</a:t>
            </a:r>
            <a:endParaRPr lang="zh-CN" altLang="en-US" sz="2400" smtClean="0">
              <a:ea typeface="宋体" charset="-122"/>
            </a:endParaRPr>
          </a:p>
        </p:txBody>
      </p:sp>
      <p:sp>
        <p:nvSpPr>
          <p:cNvPr id="30723" name="内容占位符 2"/>
          <p:cNvSpPr>
            <a:spLocks noGrp="1"/>
          </p:cNvSpPr>
          <p:nvPr>
            <p:ph idx="1"/>
          </p:nvPr>
        </p:nvSpPr>
        <p:spPr/>
        <p:txBody>
          <a:bodyPr/>
          <a:lstStyle/>
          <a:p>
            <a:pPr marL="628650" indent="-400050"/>
            <a:r>
              <a:rPr lang="en-US" altLang="zh-CN" sz="1800" smtClean="0">
                <a:ea typeface="宋体" charset="-122"/>
              </a:rPr>
              <a:t> Widget filter in widget palette</a:t>
            </a:r>
          </a:p>
          <a:p>
            <a:pPr marL="628650" indent="-400050">
              <a:buClr>
                <a:srgbClr val="FF0000"/>
              </a:buClr>
              <a:buFont typeface="Wingdings" pitchFamily="2" charset="2"/>
              <a:buNone/>
            </a:pPr>
            <a:r>
              <a:rPr lang="en-US" altLang="zh-CN" sz="1800" smtClean="0">
                <a:ea typeface="宋体" charset="-122"/>
              </a:rPr>
              <a:t> </a:t>
            </a:r>
            <a:endParaRPr lang="zh-CN" altLang="en-US" sz="2400" smtClean="0">
              <a:ea typeface="宋体" charset="-122"/>
            </a:endParaRPr>
          </a:p>
        </p:txBody>
      </p:sp>
      <p:sp>
        <p:nvSpPr>
          <p:cNvPr id="30724" name="灯片编号占位符 3"/>
          <p:cNvSpPr>
            <a:spLocks noGrp="1"/>
          </p:cNvSpPr>
          <p:nvPr>
            <p:ph type="sldNum" sz="quarter" idx="10"/>
          </p:nvPr>
        </p:nvSpPr>
        <p:spPr bwMode="auto">
          <a:noFill/>
          <a:ln>
            <a:miter lim="800000"/>
            <a:headEnd/>
            <a:tailEnd/>
          </a:ln>
        </p:spPr>
        <p:txBody>
          <a:bodyPr/>
          <a:lstStyle/>
          <a:p>
            <a:fld id="{9BED55AC-102F-4DA2-967B-BC5A21EEF9E8}" type="slidenum">
              <a:rPr lang="en-US" altLang="zh-CN"/>
              <a:pPr/>
              <a:t>19</a:t>
            </a:fld>
            <a:endParaRPr lang="en-US" altLang="zh-CN"/>
          </a:p>
        </p:txBody>
      </p:sp>
      <p:pic>
        <p:nvPicPr>
          <p:cNvPr id="30725" name="Picture 3"/>
          <p:cNvPicPr>
            <a:picLocks noChangeAspect="1" noChangeArrowheads="1"/>
          </p:cNvPicPr>
          <p:nvPr/>
        </p:nvPicPr>
        <p:blipFill>
          <a:blip r:embed="rId2"/>
          <a:srcRect/>
          <a:stretch>
            <a:fillRect/>
          </a:stretch>
        </p:blipFill>
        <p:spPr bwMode="auto">
          <a:xfrm>
            <a:off x="971550" y="3141663"/>
            <a:ext cx="2400300" cy="1924050"/>
          </a:xfrm>
          <a:prstGeom prst="rect">
            <a:avLst/>
          </a:prstGeom>
          <a:noFill/>
          <a:ln w="9525" algn="ctr">
            <a:noFill/>
            <a:miter lim="800000"/>
            <a:headEnd/>
            <a:tailEnd/>
          </a:ln>
        </p:spPr>
      </p:pic>
      <p:pic>
        <p:nvPicPr>
          <p:cNvPr id="30726" name="Picture 4"/>
          <p:cNvPicPr>
            <a:picLocks noChangeAspect="1" noChangeArrowheads="1"/>
          </p:cNvPicPr>
          <p:nvPr/>
        </p:nvPicPr>
        <p:blipFill>
          <a:blip r:embed="rId3"/>
          <a:srcRect/>
          <a:stretch>
            <a:fillRect/>
          </a:stretch>
        </p:blipFill>
        <p:spPr bwMode="auto">
          <a:xfrm>
            <a:off x="4787900" y="1773238"/>
            <a:ext cx="1909763" cy="4930775"/>
          </a:xfrm>
          <a:prstGeom prst="rect">
            <a:avLst/>
          </a:prstGeom>
          <a:noFill/>
          <a:ln w="9525" algn="ctr">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en-US" altLang="zh-CN" sz="2400" smtClean="0">
                <a:ea typeface="宋体" charset="-122"/>
              </a:rPr>
              <a:t>Introduction </a:t>
            </a:r>
          </a:p>
        </p:txBody>
      </p:sp>
      <p:sp>
        <p:nvSpPr>
          <p:cNvPr id="13315" name="Rectangle 3"/>
          <p:cNvSpPr>
            <a:spLocks noGrp="1"/>
          </p:cNvSpPr>
          <p:nvPr>
            <p:ph type="body" idx="1"/>
          </p:nvPr>
        </p:nvSpPr>
        <p:spPr>
          <a:xfrm>
            <a:off x="152400" y="1341438"/>
            <a:ext cx="8763000" cy="4983162"/>
          </a:xfrm>
        </p:spPr>
        <p:txBody>
          <a:bodyPr/>
          <a:lstStyle/>
          <a:p>
            <a:r>
              <a:rPr lang="en-US" altLang="zh-CN" sz="2000" smtClean="0">
                <a:ea typeface="宋体" charset="-122"/>
              </a:rPr>
              <a:t>Course Overview</a:t>
            </a:r>
          </a:p>
          <a:p>
            <a:pPr lvl="1"/>
            <a:r>
              <a:rPr lang="en-US" altLang="zh-CN" sz="2000" smtClean="0">
                <a:ea typeface="宋体" charset="-122"/>
              </a:rPr>
              <a:t>This session covers the new improvements to and behavior changes when designing a page in a solution</a:t>
            </a:r>
          </a:p>
          <a:p>
            <a:r>
              <a:rPr lang="en-US" altLang="zh-CN" sz="2000" smtClean="0">
                <a:ea typeface="宋体" charset="-122"/>
              </a:rPr>
              <a:t>Target Audience:</a:t>
            </a:r>
          </a:p>
          <a:p>
            <a:pPr lvl="1"/>
            <a:r>
              <a:rPr lang="en-US" altLang="zh-CN" sz="1600" smtClean="0">
                <a:ea typeface="宋体" charset="-122"/>
              </a:rPr>
              <a:t>IBM Case Manager Support Teams (L2,L3)</a:t>
            </a:r>
            <a:endParaRPr lang="en-US" altLang="zh-CN" sz="2000" smtClean="0">
              <a:ea typeface="宋体" charset="-122"/>
            </a:endParaRPr>
          </a:p>
          <a:p>
            <a:pPr lvl="1"/>
            <a:r>
              <a:rPr lang="en-US" altLang="zh-CN" sz="1600" smtClean="0">
                <a:ea typeface="宋体" charset="-122"/>
              </a:rPr>
              <a:t>ECM Lab Services</a:t>
            </a:r>
            <a:endParaRPr lang="en-US" altLang="zh-CN" sz="2000" smtClean="0">
              <a:ea typeface="宋体" charset="-122"/>
            </a:endParaRPr>
          </a:p>
          <a:p>
            <a:pPr lvl="1"/>
            <a:r>
              <a:rPr lang="en-US" altLang="zh-CN" sz="1600" smtClean="0">
                <a:ea typeface="宋体" charset="-122"/>
              </a:rPr>
              <a:t>IBM GBS and GTS</a:t>
            </a:r>
            <a:endParaRPr lang="en-US" altLang="zh-CN" sz="2000" smtClean="0">
              <a:ea typeface="宋体" charset="-122"/>
            </a:endParaRPr>
          </a:p>
          <a:p>
            <a:pPr lvl="1"/>
            <a:r>
              <a:rPr lang="en-US" altLang="zh-CN" sz="1600" smtClean="0">
                <a:ea typeface="宋体" charset="-122"/>
              </a:rPr>
              <a:t>Technical Sales</a:t>
            </a:r>
            <a:endParaRPr lang="en-US" altLang="zh-CN" sz="2000" smtClean="0">
              <a:ea typeface="宋体" charset="-122"/>
            </a:endParaRPr>
          </a:p>
          <a:p>
            <a:r>
              <a:rPr lang="en-US" altLang="zh-CN" sz="2000" smtClean="0">
                <a:ea typeface="宋体" charset="-122"/>
              </a:rPr>
              <a:t>Prerequisites:</a:t>
            </a:r>
          </a:p>
          <a:p>
            <a:pPr lvl="1"/>
            <a:r>
              <a:rPr lang="en-US" altLang="zh-CN" sz="1800" smtClean="0">
                <a:ea typeface="宋体" charset="-122"/>
              </a:rPr>
              <a:t>Working knowledge of ICM 5.2, Solution Design, Page Design and Page Widget/Action</a:t>
            </a:r>
            <a:endParaRPr lang="en-US" altLang="zh-CN" sz="2400" smtClean="0">
              <a:ea typeface="宋体" charset="-122"/>
            </a:endParaRPr>
          </a:p>
          <a:p>
            <a:r>
              <a:rPr lang="en-US" altLang="zh-CN" sz="2000" smtClean="0">
                <a:ea typeface="宋体" charset="-122"/>
              </a:rPr>
              <a:t>Version Release Date: September, 2014</a:t>
            </a:r>
          </a:p>
          <a:p>
            <a:pPr>
              <a:buFont typeface="Wingdings" pitchFamily="2" charset="2"/>
              <a:buNone/>
            </a:pPr>
            <a:endParaRPr lang="en-US" altLang="zh-CN" sz="2000" smtClean="0">
              <a:ea typeface="宋体" charset="-122"/>
            </a:endParaRPr>
          </a:p>
          <a:p>
            <a:pPr>
              <a:buFont typeface="Wingdings" pitchFamily="2" charset="2"/>
              <a:buNone/>
            </a:pPr>
            <a:endParaRPr lang="en-US" altLang="zh-CN" sz="2000" smtClean="0">
              <a:ea typeface="宋体" charset="-122"/>
            </a:endParaRPr>
          </a:p>
          <a:p>
            <a:pPr>
              <a:buFont typeface="Wingdings" pitchFamily="2" charset="2"/>
              <a:buNone/>
            </a:pPr>
            <a:endParaRPr lang="en-US" altLang="zh-CN" sz="2000" smtClean="0">
              <a:ea typeface="宋体" charset="-122"/>
            </a:endParaRPr>
          </a:p>
        </p:txBody>
      </p:sp>
      <p:sp>
        <p:nvSpPr>
          <p:cNvPr id="118791" name="Text Box 7"/>
          <p:cNvSpPr txBox="1">
            <a:spLocks noChangeArrowheads="1"/>
          </p:cNvSpPr>
          <p:nvPr/>
        </p:nvSpPr>
        <p:spPr bwMode="auto">
          <a:xfrm>
            <a:off x="1116013" y="5734050"/>
            <a:ext cx="7040562" cy="701675"/>
          </a:xfrm>
          <a:prstGeom prst="rect">
            <a:avLst/>
          </a:prstGeom>
          <a:noFill/>
          <a:ln w="9525" algn="ctr">
            <a:noFill/>
            <a:miter lim="800000"/>
            <a:headEnd/>
            <a:tailEnd/>
          </a:ln>
          <a:effectLst>
            <a:outerShdw dist="17961" dir="2700000" algn="ctr" rotWithShape="0">
              <a:srgbClr val="B7B9BD"/>
            </a:outerShdw>
          </a:effectLst>
        </p:spPr>
        <p:txBody>
          <a:bodyPr>
            <a:spAutoFit/>
          </a:bodyPr>
          <a:lstStyle/>
          <a:p>
            <a:pPr>
              <a:lnSpc>
                <a:spcPct val="100000"/>
              </a:lnSpc>
            </a:pPr>
            <a:r>
              <a:rPr lang="en-US" altLang="zh-CN" sz="1000">
                <a:solidFill>
                  <a:schemeClr val="tx1"/>
                </a:solidFill>
                <a:ea typeface="宋体" charset="-122"/>
              </a:rPr>
              <a:t>© Copyright International Business Machines Corporation 2014. All Rights Reserved. </a:t>
            </a:r>
          </a:p>
          <a:p>
            <a:pPr>
              <a:lnSpc>
                <a:spcPct val="100000"/>
              </a:lnSpc>
            </a:pPr>
            <a:r>
              <a:rPr lang="en-US" altLang="zh-CN" sz="1000">
                <a:solidFill>
                  <a:schemeClr val="tx1"/>
                </a:solidFill>
                <a:ea typeface="宋体" charset="-122"/>
              </a:rPr>
              <a:t>US Government Users Restricted Rights - Use, duplication or disclosure restricted by GSA ADP Schedule Contract with IBM Corp.</a:t>
            </a:r>
          </a:p>
          <a:p>
            <a:pPr algn="r">
              <a:lnSpc>
                <a:spcPct val="100000"/>
              </a:lnSpc>
            </a:pPr>
            <a:endParaRPr lang="en-US" altLang="zh-CN" sz="1000" b="1" i="1">
              <a:solidFill>
                <a:schemeClr val="tx1"/>
              </a:solidFill>
              <a:ea typeface="宋体" charset="-122"/>
            </a:endParaRPr>
          </a:p>
        </p:txBody>
      </p:sp>
      <p:sp>
        <p:nvSpPr>
          <p:cNvPr id="13317" name="Slide Number Placeholder 4"/>
          <p:cNvSpPr>
            <a:spLocks noGrp="1"/>
          </p:cNvSpPr>
          <p:nvPr>
            <p:ph type="sldNum" sz="quarter" idx="10"/>
          </p:nvPr>
        </p:nvSpPr>
        <p:spPr bwMode="auto">
          <a:noFill/>
          <a:ln>
            <a:miter lim="800000"/>
            <a:headEnd/>
            <a:tailEnd/>
          </a:ln>
        </p:spPr>
        <p:txBody>
          <a:bodyPr/>
          <a:lstStyle/>
          <a:p>
            <a:fld id="{5A9287C8-1CC3-465D-BF95-6ABF4F06D272}" type="slidenum">
              <a:rPr lang="en-US" altLang="zh-CN"/>
              <a:pPr/>
              <a:t>2</a:t>
            </a:fld>
            <a:endParaRPr lang="en-US" altLang="zh-CN"/>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z="2400" smtClean="0">
                <a:ea typeface="宋体" charset="-122"/>
              </a:rPr>
              <a:t>Operation improvements: widget layout change</a:t>
            </a:r>
            <a:endParaRPr lang="zh-CN" altLang="en-US" sz="2400" smtClean="0">
              <a:ea typeface="宋体" charset="-122"/>
            </a:endParaRPr>
          </a:p>
        </p:txBody>
      </p:sp>
      <p:sp>
        <p:nvSpPr>
          <p:cNvPr id="31747" name="内容占位符 2"/>
          <p:cNvSpPr>
            <a:spLocks noGrp="1"/>
          </p:cNvSpPr>
          <p:nvPr>
            <p:ph idx="1"/>
          </p:nvPr>
        </p:nvSpPr>
        <p:spPr/>
        <p:txBody>
          <a:bodyPr/>
          <a:lstStyle/>
          <a:p>
            <a:pPr marL="628650" indent="-400050"/>
            <a:r>
              <a:rPr lang="en-US" altLang="zh-CN" sz="1800" smtClean="0">
                <a:ea typeface="宋体" charset="-122"/>
              </a:rPr>
              <a:t>Behavior changes when switching between page layouts</a:t>
            </a:r>
          </a:p>
          <a:p>
            <a:pPr marL="628650" indent="-400050">
              <a:buClr>
                <a:srgbClr val="FF0000"/>
              </a:buClr>
              <a:buFont typeface="Wingdings" pitchFamily="2" charset="2"/>
              <a:buNone/>
            </a:pPr>
            <a:r>
              <a:rPr lang="en-US" altLang="zh-CN" sz="1800" smtClean="0">
                <a:ea typeface="宋体" charset="-122"/>
              </a:rPr>
              <a:t>	When the user changes the page layout from one type to another</a:t>
            </a:r>
          </a:p>
          <a:p>
            <a:pPr marL="1028700" lvl="1" indent="-400050"/>
            <a:r>
              <a:rPr lang="en-US" altLang="zh-CN" sz="1600" smtClean="0">
                <a:ea typeface="宋体" charset="-122"/>
              </a:rPr>
              <a:t>Previous behavior: Existing widgets are all put into the first region of the new layout.</a:t>
            </a:r>
            <a:endParaRPr lang="en-US" altLang="zh-CN" sz="1400" smtClean="0">
              <a:ea typeface="宋体" charset="-122"/>
            </a:endParaRPr>
          </a:p>
          <a:p>
            <a:pPr marL="1028700" lvl="1" indent="-400050"/>
            <a:r>
              <a:rPr lang="en-US" altLang="zh-CN" sz="1600" smtClean="0">
                <a:ea typeface="宋体" charset="-122"/>
              </a:rPr>
              <a:t>New behavior: Existing widgets will first try to move into the same region in the new layout, if the same region doesn’t exist in the new layout, the widget will be put into the first region.</a:t>
            </a:r>
          </a:p>
          <a:p>
            <a:pPr marL="628650" indent="-400050"/>
            <a:r>
              <a:rPr lang="en-US" altLang="zh-CN" sz="1800" smtClean="0">
                <a:ea typeface="宋体" charset="-122"/>
              </a:rPr>
              <a:t>New behavior saves time as it limits how much widget repositioning is needed</a:t>
            </a:r>
            <a:endParaRPr lang="zh-CN" altLang="en-US" sz="1800" smtClean="0">
              <a:ea typeface="宋体" charset="-122"/>
            </a:endParaRPr>
          </a:p>
        </p:txBody>
      </p:sp>
      <p:sp>
        <p:nvSpPr>
          <p:cNvPr id="31748" name="灯片编号占位符 3"/>
          <p:cNvSpPr>
            <a:spLocks noGrp="1"/>
          </p:cNvSpPr>
          <p:nvPr>
            <p:ph type="sldNum" sz="quarter" idx="10"/>
          </p:nvPr>
        </p:nvSpPr>
        <p:spPr bwMode="auto">
          <a:xfrm>
            <a:off x="2446338" y="6735763"/>
            <a:ext cx="2133600" cy="365125"/>
          </a:xfrm>
          <a:noFill/>
          <a:ln>
            <a:miter lim="800000"/>
            <a:headEnd/>
            <a:tailEnd/>
          </a:ln>
        </p:spPr>
        <p:txBody>
          <a:bodyPr/>
          <a:lstStyle/>
          <a:p>
            <a:fld id="{E227832C-C2FD-49F0-8480-05D343CB34D7}" type="slidenum">
              <a:rPr lang="en-US" altLang="zh-CN"/>
              <a:pPr/>
              <a:t>20</a:t>
            </a:fld>
            <a:endParaRPr lang="en-US" altLang="zh-CN"/>
          </a:p>
        </p:txBody>
      </p:sp>
      <p:sp>
        <p:nvSpPr>
          <p:cNvPr id="31749" name="TextBox 4"/>
          <p:cNvSpPr txBox="1">
            <a:spLocks noChangeArrowheads="1"/>
          </p:cNvSpPr>
          <p:nvPr/>
        </p:nvSpPr>
        <p:spPr bwMode="auto">
          <a:xfrm>
            <a:off x="468313" y="4108450"/>
            <a:ext cx="3149600" cy="314325"/>
          </a:xfrm>
          <a:prstGeom prst="rect">
            <a:avLst/>
          </a:prstGeom>
          <a:noFill/>
          <a:ln w="9525">
            <a:noFill/>
            <a:miter lim="800000"/>
            <a:headEnd/>
            <a:tailEnd/>
          </a:ln>
        </p:spPr>
        <p:txBody>
          <a:bodyPr wrap="none">
            <a:spAutoFit/>
          </a:bodyPr>
          <a:lstStyle/>
          <a:p>
            <a:r>
              <a:rPr lang="en-US" altLang="zh-CN" sz="1600">
                <a:ea typeface="宋体" charset="-122"/>
              </a:rPr>
              <a:t>Before change layout (3 column)</a:t>
            </a:r>
            <a:endParaRPr lang="zh-CN" altLang="en-US" sz="1600">
              <a:ea typeface="宋体" charset="-122"/>
            </a:endParaRPr>
          </a:p>
        </p:txBody>
      </p:sp>
      <p:sp>
        <p:nvSpPr>
          <p:cNvPr id="31750" name="TextBox 5"/>
          <p:cNvSpPr txBox="1">
            <a:spLocks noChangeArrowheads="1"/>
          </p:cNvSpPr>
          <p:nvPr/>
        </p:nvSpPr>
        <p:spPr bwMode="auto">
          <a:xfrm>
            <a:off x="4932363" y="4154488"/>
            <a:ext cx="3779837" cy="314325"/>
          </a:xfrm>
          <a:prstGeom prst="rect">
            <a:avLst/>
          </a:prstGeom>
          <a:noFill/>
          <a:ln w="9525">
            <a:noFill/>
            <a:miter lim="800000"/>
            <a:headEnd/>
            <a:tailEnd/>
          </a:ln>
        </p:spPr>
        <p:txBody>
          <a:bodyPr>
            <a:spAutoFit/>
          </a:bodyPr>
          <a:lstStyle/>
          <a:p>
            <a:r>
              <a:rPr lang="en-US" altLang="zh-CN" sz="1600">
                <a:ea typeface="宋体" charset="-122"/>
              </a:rPr>
              <a:t>After change layout ( 3 Column Header</a:t>
            </a:r>
            <a:endParaRPr lang="zh-CN" altLang="en-US" sz="1600">
              <a:ea typeface="宋体" charset="-122"/>
            </a:endParaRPr>
          </a:p>
        </p:txBody>
      </p:sp>
      <p:pic>
        <p:nvPicPr>
          <p:cNvPr id="31751" name="Picture 3"/>
          <p:cNvPicPr>
            <a:picLocks noChangeAspect="1" noChangeArrowheads="1"/>
          </p:cNvPicPr>
          <p:nvPr/>
        </p:nvPicPr>
        <p:blipFill>
          <a:blip r:embed="rId2"/>
          <a:srcRect/>
          <a:stretch>
            <a:fillRect/>
          </a:stretch>
        </p:blipFill>
        <p:spPr bwMode="auto">
          <a:xfrm>
            <a:off x="4643438" y="4429125"/>
            <a:ext cx="4211637" cy="2105025"/>
          </a:xfrm>
          <a:prstGeom prst="rect">
            <a:avLst/>
          </a:prstGeom>
          <a:noFill/>
          <a:ln w="9525" algn="ctr">
            <a:noFill/>
            <a:miter lim="800000"/>
            <a:headEnd/>
            <a:tailEnd/>
          </a:ln>
        </p:spPr>
      </p:pic>
      <p:pic>
        <p:nvPicPr>
          <p:cNvPr id="31752" name="Picture 4"/>
          <p:cNvPicPr>
            <a:picLocks noChangeAspect="1" noChangeArrowheads="1"/>
          </p:cNvPicPr>
          <p:nvPr/>
        </p:nvPicPr>
        <p:blipFill>
          <a:blip r:embed="rId3"/>
          <a:srcRect/>
          <a:stretch>
            <a:fillRect/>
          </a:stretch>
        </p:blipFill>
        <p:spPr bwMode="auto">
          <a:xfrm>
            <a:off x="214313" y="4429125"/>
            <a:ext cx="4286250" cy="2068513"/>
          </a:xfrm>
          <a:prstGeom prst="rect">
            <a:avLst/>
          </a:prstGeom>
          <a:noFill/>
          <a:ln w="9525" algn="ctr">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z="2400" smtClean="0">
                <a:ea typeface="宋体" charset="-122"/>
              </a:rPr>
              <a:t>Operation improvements: widget property change</a:t>
            </a:r>
            <a:endParaRPr lang="zh-CN" altLang="en-US" sz="2400" smtClean="0">
              <a:ea typeface="宋体" charset="-122"/>
            </a:endParaRPr>
          </a:p>
        </p:txBody>
      </p:sp>
      <p:sp>
        <p:nvSpPr>
          <p:cNvPr id="32771" name="内容占位符 2"/>
          <p:cNvSpPr>
            <a:spLocks noGrp="1"/>
          </p:cNvSpPr>
          <p:nvPr>
            <p:ph idx="1"/>
          </p:nvPr>
        </p:nvSpPr>
        <p:spPr/>
        <p:txBody>
          <a:bodyPr/>
          <a:lstStyle/>
          <a:p>
            <a:pPr marL="628650" indent="-400050"/>
            <a:r>
              <a:rPr lang="en-US" altLang="zh-CN" sz="1800" smtClean="0">
                <a:ea typeface="宋体" charset="-122"/>
              </a:rPr>
              <a:t>Widget property change</a:t>
            </a:r>
          </a:p>
          <a:p>
            <a:pPr marL="1028700" lvl="1" indent="-400050"/>
            <a:r>
              <a:rPr lang="en-US" altLang="zh-CN" sz="1800" smtClean="0">
                <a:ea typeface="宋体" charset="-122"/>
              </a:rPr>
              <a:t>New widget property type: “casetypeTaskSelector”</a:t>
            </a:r>
            <a:endParaRPr lang="zh-CN" altLang="en-US" sz="1800" smtClean="0">
              <a:ea typeface="宋体" charset="-122"/>
            </a:endParaRPr>
          </a:p>
        </p:txBody>
      </p:sp>
      <p:sp>
        <p:nvSpPr>
          <p:cNvPr id="32772" name="灯片编号占位符 3"/>
          <p:cNvSpPr>
            <a:spLocks noGrp="1"/>
          </p:cNvSpPr>
          <p:nvPr>
            <p:ph type="sldNum" sz="quarter" idx="10"/>
          </p:nvPr>
        </p:nvSpPr>
        <p:spPr bwMode="auto">
          <a:noFill/>
          <a:ln>
            <a:miter lim="800000"/>
            <a:headEnd/>
            <a:tailEnd/>
          </a:ln>
        </p:spPr>
        <p:txBody>
          <a:bodyPr/>
          <a:lstStyle/>
          <a:p>
            <a:fld id="{31C7DCFF-3F21-421B-9D6A-F03440454ED5}" type="slidenum">
              <a:rPr lang="en-US" altLang="zh-CN"/>
              <a:pPr/>
              <a:t>21</a:t>
            </a:fld>
            <a:endParaRPr lang="en-US" altLang="zh-CN"/>
          </a:p>
        </p:txBody>
      </p:sp>
      <p:sp>
        <p:nvSpPr>
          <p:cNvPr id="32773" name="TextBox 4"/>
          <p:cNvSpPr txBox="1">
            <a:spLocks noChangeArrowheads="1"/>
          </p:cNvSpPr>
          <p:nvPr/>
        </p:nvSpPr>
        <p:spPr bwMode="auto">
          <a:xfrm>
            <a:off x="179388" y="3068638"/>
            <a:ext cx="3744912" cy="3000375"/>
          </a:xfrm>
          <a:prstGeom prst="rect">
            <a:avLst/>
          </a:prstGeom>
          <a:noFill/>
          <a:ln w="9525">
            <a:noFill/>
            <a:miter lim="800000"/>
            <a:headEnd/>
            <a:tailEnd/>
          </a:ln>
        </p:spPr>
        <p:txBody>
          <a:bodyPr>
            <a:spAutoFit/>
          </a:bodyPr>
          <a:lstStyle/>
          <a:p>
            <a:r>
              <a:rPr lang="en-US" altLang="zh-CN" sz="1400">
                <a:solidFill>
                  <a:schemeClr val="tx1"/>
                </a:solidFill>
                <a:ea typeface="宋体" charset="-122"/>
              </a:rPr>
              <a:t>Sample:</a:t>
            </a:r>
          </a:p>
          <a:p>
            <a:r>
              <a:rPr lang="en-US" altLang="zh-CN" sz="1400">
                <a:solidFill>
                  <a:schemeClr val="tx1"/>
                </a:solidFill>
                <a:ea typeface="宋体" charset="-122"/>
              </a:rPr>
              <a:t>The widget property is defined in the To-Do List widget. Use it to define a ToDo Task List as well as the sequence of the tasks in the list.</a:t>
            </a:r>
          </a:p>
          <a:p>
            <a:endParaRPr lang="en-US" altLang="zh-CN" sz="1400">
              <a:ea typeface="宋体" charset="-122"/>
            </a:endParaRPr>
          </a:p>
          <a:p>
            <a:r>
              <a:rPr lang="en-US" altLang="zh-CN" sz="1400">
                <a:ea typeface="宋体" charset="-122"/>
              </a:rPr>
              <a:t>{</a:t>
            </a:r>
          </a:p>
          <a:p>
            <a:r>
              <a:rPr lang="en-US" altLang="zh-CN" sz="1400">
                <a:ea typeface="宋体" charset="-122"/>
              </a:rPr>
              <a:t>            "propertyType": "property",</a:t>
            </a:r>
          </a:p>
          <a:p>
            <a:r>
              <a:rPr lang="en-US" altLang="zh-CN" sz="1400">
                <a:ea typeface="宋体" charset="-122"/>
              </a:rPr>
              <a:t>            "type": "casetypeTaskSelector",</a:t>
            </a:r>
          </a:p>
          <a:p>
            <a:r>
              <a:rPr lang="en-US" altLang="zh-CN" sz="1400">
                <a:ea typeface="宋体" charset="-122"/>
              </a:rPr>
              <a:t>            "id": "taskList",            </a:t>
            </a:r>
          </a:p>
          <a:p>
            <a:r>
              <a:rPr lang="en-US" altLang="zh-CN" sz="1400">
                <a:ea typeface="宋体" charset="-122"/>
              </a:rPr>
              <a:t>            "required": false,</a:t>
            </a:r>
          </a:p>
          <a:p>
            <a:r>
              <a:rPr lang="en-US" altLang="zh-CN" sz="1400">
                <a:ea typeface="宋体" charset="-122"/>
              </a:rPr>
              <a:t>            "visibility": true,</a:t>
            </a:r>
          </a:p>
          <a:p>
            <a:r>
              <a:rPr lang="en-US" altLang="zh-CN" sz="1400">
                <a:ea typeface="宋体" charset="-122"/>
              </a:rPr>
              <a:t>            "title": "Define a to-do task list to display in the widget“</a:t>
            </a:r>
          </a:p>
          <a:p>
            <a:r>
              <a:rPr lang="en-US" altLang="zh-CN" sz="1400">
                <a:ea typeface="宋体" charset="-122"/>
              </a:rPr>
              <a:t>}</a:t>
            </a:r>
            <a:endParaRPr lang="zh-CN" altLang="en-US" sz="1400">
              <a:ea typeface="宋体" charset="-122"/>
            </a:endParaRPr>
          </a:p>
        </p:txBody>
      </p:sp>
      <p:pic>
        <p:nvPicPr>
          <p:cNvPr id="32774" name="Picture 2"/>
          <p:cNvPicPr>
            <a:picLocks noChangeAspect="1" noChangeArrowheads="1"/>
          </p:cNvPicPr>
          <p:nvPr/>
        </p:nvPicPr>
        <p:blipFill>
          <a:blip r:embed="rId2"/>
          <a:srcRect/>
          <a:stretch>
            <a:fillRect/>
          </a:stretch>
        </p:blipFill>
        <p:spPr bwMode="auto">
          <a:xfrm>
            <a:off x="3924300" y="2565400"/>
            <a:ext cx="4552950" cy="3898900"/>
          </a:xfrm>
          <a:prstGeom prst="rect">
            <a:avLst/>
          </a:prstGeom>
          <a:noFill/>
          <a:ln w="9525" algn="ctr">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z="2400" smtClean="0">
                <a:ea typeface="宋体" charset="-122"/>
              </a:rPr>
              <a:t>Operation improvements: widget property change (cont.)</a:t>
            </a:r>
            <a:endParaRPr lang="zh-CN" altLang="en-US" sz="2400" smtClean="0">
              <a:ea typeface="宋体" charset="-122"/>
            </a:endParaRPr>
          </a:p>
        </p:txBody>
      </p:sp>
      <p:sp>
        <p:nvSpPr>
          <p:cNvPr id="33795" name="内容占位符 2"/>
          <p:cNvSpPr>
            <a:spLocks noGrp="1"/>
          </p:cNvSpPr>
          <p:nvPr>
            <p:ph idx="1"/>
          </p:nvPr>
        </p:nvSpPr>
        <p:spPr/>
        <p:txBody>
          <a:bodyPr/>
          <a:lstStyle/>
          <a:p>
            <a:pPr marL="628650" indent="-400050"/>
            <a:r>
              <a:rPr lang="en-US" altLang="zh-CN" sz="1800" smtClean="0">
                <a:ea typeface="宋体" charset="-122"/>
              </a:rPr>
              <a:t>Widget property change</a:t>
            </a:r>
          </a:p>
          <a:p>
            <a:pPr marL="1028700" lvl="1" indent="-400050"/>
            <a:r>
              <a:rPr lang="en-US" altLang="zh-CN" sz="1800" smtClean="0">
                <a:ea typeface="宋体" charset="-122"/>
              </a:rPr>
              <a:t>New widget property type “multi-caseType” that can be used in the Add Case action</a:t>
            </a:r>
          </a:p>
          <a:p>
            <a:pPr marL="1028700" lvl="1" indent="-400050"/>
            <a:r>
              <a:rPr lang="en-US" altLang="zh-CN" sz="1800" smtClean="0">
                <a:ea typeface="宋体" charset="-122"/>
              </a:rPr>
              <a:t>Other similar new property types supporting multiple values: </a:t>
            </a:r>
            <a:r>
              <a:rPr lang="en-US" altLang="zh-CN" sz="1800" b="1" smtClean="0">
                <a:ea typeface="宋体" charset="-122"/>
              </a:rPr>
              <a:t>multi-task/multi-view/multi-role</a:t>
            </a:r>
            <a:endParaRPr lang="zh-CN" altLang="en-US" sz="1800" b="1" smtClean="0">
              <a:ea typeface="宋体" charset="-122"/>
            </a:endParaRPr>
          </a:p>
        </p:txBody>
      </p:sp>
      <p:sp>
        <p:nvSpPr>
          <p:cNvPr id="33796" name="灯片编号占位符 3"/>
          <p:cNvSpPr>
            <a:spLocks noGrp="1"/>
          </p:cNvSpPr>
          <p:nvPr>
            <p:ph type="sldNum" sz="quarter" idx="10"/>
          </p:nvPr>
        </p:nvSpPr>
        <p:spPr bwMode="auto">
          <a:noFill/>
          <a:ln>
            <a:miter lim="800000"/>
            <a:headEnd/>
            <a:tailEnd/>
          </a:ln>
        </p:spPr>
        <p:txBody>
          <a:bodyPr/>
          <a:lstStyle/>
          <a:p>
            <a:fld id="{098F90E7-B317-4606-9669-7D09E12B6D5C}" type="slidenum">
              <a:rPr lang="en-US" altLang="zh-CN"/>
              <a:pPr/>
              <a:t>22</a:t>
            </a:fld>
            <a:endParaRPr lang="en-US" altLang="zh-CN"/>
          </a:p>
        </p:txBody>
      </p:sp>
      <p:sp>
        <p:nvSpPr>
          <p:cNvPr id="33797" name="TextBox 4"/>
          <p:cNvSpPr txBox="1">
            <a:spLocks noChangeArrowheads="1"/>
          </p:cNvSpPr>
          <p:nvPr/>
        </p:nvSpPr>
        <p:spPr bwMode="auto">
          <a:xfrm>
            <a:off x="179388" y="3716338"/>
            <a:ext cx="3744912" cy="2032000"/>
          </a:xfrm>
          <a:prstGeom prst="rect">
            <a:avLst/>
          </a:prstGeom>
          <a:noFill/>
          <a:ln w="9525">
            <a:noFill/>
            <a:miter lim="800000"/>
            <a:headEnd/>
            <a:tailEnd/>
          </a:ln>
        </p:spPr>
        <p:txBody>
          <a:bodyPr>
            <a:spAutoFit/>
          </a:bodyPr>
          <a:lstStyle/>
          <a:p>
            <a:r>
              <a:rPr lang="en-US" altLang="zh-CN" sz="1400">
                <a:solidFill>
                  <a:schemeClr val="tx1"/>
                </a:solidFill>
                <a:ea typeface="宋体" charset="-122"/>
              </a:rPr>
              <a:t>Sample:</a:t>
            </a:r>
          </a:p>
          <a:p>
            <a:r>
              <a:rPr lang="en-US" altLang="zh-CN" sz="1400">
                <a:solidFill>
                  <a:schemeClr val="tx1"/>
                </a:solidFill>
                <a:ea typeface="宋体" charset="-122"/>
              </a:rPr>
              <a:t>The widget property defined in Add Case action.</a:t>
            </a:r>
          </a:p>
          <a:p>
            <a:endParaRPr lang="en-US" altLang="zh-CN" sz="1400">
              <a:ea typeface="宋体" charset="-122"/>
            </a:endParaRPr>
          </a:p>
          <a:p>
            <a:r>
              <a:rPr lang="en-US" altLang="zh-CN" sz="1400">
                <a:ea typeface="宋体" charset="-122"/>
              </a:rPr>
              <a:t>{</a:t>
            </a:r>
          </a:p>
          <a:p>
            <a:r>
              <a:rPr lang="en-US" altLang="zh-CN" sz="1400">
                <a:ea typeface="宋体" charset="-122"/>
              </a:rPr>
              <a:t>"id": "caseType",</a:t>
            </a:r>
          </a:p>
          <a:p>
            <a:r>
              <a:rPr lang="en-US" altLang="zh-CN" sz="1400">
                <a:ea typeface="宋体" charset="-122"/>
              </a:rPr>
              <a:t>"title": “Add Case”,</a:t>
            </a:r>
          </a:p>
          <a:p>
            <a:r>
              <a:rPr lang="en-US" altLang="zh-CN" sz="1400">
                <a:ea typeface="宋体" charset="-122"/>
              </a:rPr>
              <a:t>"defaultValue": "All",</a:t>
            </a:r>
          </a:p>
          <a:p>
            <a:r>
              <a:rPr lang="en-US" altLang="zh-CN" sz="1400">
                <a:ea typeface="宋体" charset="-122"/>
              </a:rPr>
              <a:t>"type": "multi-caseType"</a:t>
            </a:r>
          </a:p>
          <a:p>
            <a:r>
              <a:rPr lang="en-US" altLang="zh-CN" sz="1400">
                <a:ea typeface="宋体" charset="-122"/>
              </a:rPr>
              <a:t>},</a:t>
            </a:r>
            <a:endParaRPr lang="zh-CN" altLang="en-US" sz="1400">
              <a:ea typeface="宋体" charset="-122"/>
            </a:endParaRPr>
          </a:p>
        </p:txBody>
      </p:sp>
      <p:pic>
        <p:nvPicPr>
          <p:cNvPr id="33798" name="Picture 3"/>
          <p:cNvPicPr>
            <a:picLocks noChangeAspect="1" noChangeArrowheads="1"/>
          </p:cNvPicPr>
          <p:nvPr/>
        </p:nvPicPr>
        <p:blipFill>
          <a:blip r:embed="rId2"/>
          <a:srcRect/>
          <a:stretch>
            <a:fillRect/>
          </a:stretch>
        </p:blipFill>
        <p:spPr bwMode="auto">
          <a:xfrm>
            <a:off x="3879850" y="3240088"/>
            <a:ext cx="4005263" cy="3502025"/>
          </a:xfrm>
          <a:prstGeom prst="rect">
            <a:avLst/>
          </a:prstGeom>
          <a:noFill/>
          <a:ln w="9525" algn="ctr">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altLang="zh-CN" sz="2400" smtClean="0">
                <a:ea typeface="宋体" charset="-122"/>
              </a:rPr>
              <a:t>Course Roadmap</a:t>
            </a:r>
          </a:p>
        </p:txBody>
      </p:sp>
      <p:sp>
        <p:nvSpPr>
          <p:cNvPr id="34819" name="Rectangle 3"/>
          <p:cNvSpPr>
            <a:spLocks noGrp="1"/>
          </p:cNvSpPr>
          <p:nvPr>
            <p:ph type="body" idx="1"/>
          </p:nvPr>
        </p:nvSpPr>
        <p:spPr/>
        <p:txBody>
          <a:bodyPr/>
          <a:lstStyle/>
          <a:p>
            <a:pPr marL="1028700" lvl="1" indent="-400050"/>
            <a:r>
              <a:rPr lang="en-US" altLang="zh-CN" sz="2000" smtClean="0">
                <a:ea typeface="宋体" charset="-122"/>
              </a:rPr>
              <a:t>New page layout in page designer</a:t>
            </a:r>
          </a:p>
          <a:p>
            <a:pPr marL="1028700" lvl="1" indent="-400050"/>
            <a:r>
              <a:rPr lang="en-US" altLang="zh-CN" sz="2000" smtClean="0">
                <a:ea typeface="宋体" charset="-122"/>
              </a:rPr>
              <a:t>New widgets/actions and related settings when designing a page</a:t>
            </a:r>
          </a:p>
          <a:p>
            <a:pPr marL="1028700" lvl="1" indent="-400050"/>
            <a:r>
              <a:rPr lang="en-US" altLang="zh-CN" sz="2000" smtClean="0">
                <a:ea typeface="宋体" charset="-122"/>
              </a:rPr>
              <a:t>Operation improvements when designing a page</a:t>
            </a:r>
          </a:p>
          <a:p>
            <a:pPr marL="1428750" lvl="2" indent="-400050"/>
            <a:r>
              <a:rPr lang="en-US" altLang="zh-CN" sz="1400" smtClean="0">
                <a:ea typeface="宋体" charset="-122"/>
              </a:rPr>
              <a:t>Widget layout changing behavior</a:t>
            </a:r>
          </a:p>
          <a:p>
            <a:pPr marL="1428750" lvl="2" indent="-400050"/>
            <a:r>
              <a:rPr lang="en-US" altLang="zh-CN" sz="1400" smtClean="0">
                <a:ea typeface="宋体" charset="-122"/>
              </a:rPr>
              <a:t>Widget filter</a:t>
            </a:r>
          </a:p>
          <a:p>
            <a:pPr marL="1428750" lvl="2" indent="-400050"/>
            <a:r>
              <a:rPr lang="en-US" altLang="zh-CN" sz="1400" smtClean="0">
                <a:ea typeface="宋体" charset="-122"/>
              </a:rPr>
              <a:t>Widget property change</a:t>
            </a:r>
            <a:endParaRPr lang="en-US" altLang="zh-CN" sz="2000" smtClean="0">
              <a:ea typeface="宋体" charset="-122"/>
            </a:endParaRPr>
          </a:p>
          <a:p>
            <a:pPr marL="1028700" lvl="1" indent="-400050">
              <a:buClr>
                <a:srgbClr val="FF0000"/>
              </a:buClr>
              <a:buFont typeface="Wingdings" pitchFamily="2" charset="2"/>
              <a:buChar char="è"/>
            </a:pPr>
            <a:r>
              <a:rPr lang="en-US" altLang="zh-CN" sz="2000" smtClean="0">
                <a:ea typeface="宋体" charset="-122"/>
              </a:rPr>
              <a:t>Tracking widget version changes when designing a page</a:t>
            </a:r>
          </a:p>
          <a:p>
            <a:pPr marL="1028700" lvl="1" indent="-400050"/>
            <a:r>
              <a:rPr lang="en-US" altLang="zh-CN" sz="2000" smtClean="0">
                <a:ea typeface="宋体" charset="-122"/>
              </a:rPr>
              <a:t>Course summary</a:t>
            </a:r>
          </a:p>
          <a:p>
            <a:pPr marL="1028700" lvl="1" indent="-400050">
              <a:buClr>
                <a:srgbClr val="FF0000"/>
              </a:buClr>
              <a:buFont typeface="Arial" charset="0"/>
              <a:buNone/>
            </a:pPr>
            <a:endParaRPr lang="en-US" altLang="zh-CN" sz="2000" smtClean="0">
              <a:ea typeface="宋体" charset="-122"/>
            </a:endParaRPr>
          </a:p>
        </p:txBody>
      </p:sp>
      <p:sp>
        <p:nvSpPr>
          <p:cNvPr id="34820" name="Slide Number Placeholder 3"/>
          <p:cNvSpPr>
            <a:spLocks noGrp="1"/>
          </p:cNvSpPr>
          <p:nvPr>
            <p:ph type="sldNum" sz="quarter" idx="10"/>
          </p:nvPr>
        </p:nvSpPr>
        <p:spPr bwMode="auto">
          <a:noFill/>
          <a:ln>
            <a:miter lim="800000"/>
            <a:headEnd/>
            <a:tailEnd/>
          </a:ln>
        </p:spPr>
        <p:txBody>
          <a:bodyPr/>
          <a:lstStyle/>
          <a:p>
            <a:fld id="{375AF1D9-6CA8-4681-A9E5-0EC30C910715}" type="slidenum">
              <a:rPr lang="en-US" altLang="zh-CN"/>
              <a:pPr/>
              <a:t>23</a:t>
            </a:fld>
            <a:endParaRPr lang="en-US" altLang="zh-CN"/>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2400" smtClean="0">
                <a:ea typeface="宋体" charset="-122"/>
              </a:rPr>
              <a:t>Tracking widget version changes</a:t>
            </a:r>
            <a:endParaRPr lang="zh-CN" altLang="en-US" sz="2400" smtClean="0">
              <a:ea typeface="宋体" charset="-122"/>
            </a:endParaRPr>
          </a:p>
        </p:txBody>
      </p:sp>
      <p:sp>
        <p:nvSpPr>
          <p:cNvPr id="35843" name="内容占位符 2"/>
          <p:cNvSpPr>
            <a:spLocks noGrp="1"/>
          </p:cNvSpPr>
          <p:nvPr>
            <p:ph idx="1"/>
          </p:nvPr>
        </p:nvSpPr>
        <p:spPr>
          <a:xfrm>
            <a:off x="500034" y="1428736"/>
            <a:ext cx="8229600" cy="5014913"/>
          </a:xfrm>
        </p:spPr>
        <p:txBody>
          <a:bodyPr/>
          <a:lstStyle/>
          <a:p>
            <a:r>
              <a:rPr lang="en-US" altLang="zh-CN" sz="1800" dirty="0" smtClean="0">
                <a:ea typeface="宋体" charset="-122"/>
              </a:rPr>
              <a:t>ICM OOTB widget version is upgraded from ICM “5.2” to ICM “5.2.1”</a:t>
            </a:r>
          </a:p>
          <a:p>
            <a:r>
              <a:rPr lang="en-US" altLang="zh-CN" sz="1800" dirty="0" smtClean="0">
                <a:ea typeface="宋体" charset="-122"/>
              </a:rPr>
              <a:t>When a page is saved in a solution, the widgets included in the page as well as its version and widget setting information are also saved in the page. </a:t>
            </a:r>
          </a:p>
          <a:p>
            <a:r>
              <a:rPr lang="en-US" altLang="zh-CN" sz="1800" dirty="0" smtClean="0">
                <a:ea typeface="宋体" charset="-122"/>
              </a:rPr>
              <a:t>Page Designer will check the widget version and setting information of widgets included in the page during the page opening. So</a:t>
            </a:r>
          </a:p>
          <a:p>
            <a:pPr lvl="1"/>
            <a:r>
              <a:rPr lang="en-US" altLang="zh-CN" sz="1600" dirty="0" smtClean="0">
                <a:ea typeface="宋体" charset="-122"/>
              </a:rPr>
              <a:t>If a widget’s version which is registered in the system does not synchronize with that in the page, the page designer will display a message in that widget’s panel to remind user.  </a:t>
            </a:r>
          </a:p>
          <a:p>
            <a:pPr lvl="1"/>
            <a:r>
              <a:rPr lang="en-US" altLang="zh-CN" sz="1600" dirty="0" smtClean="0">
                <a:ea typeface="宋体" charset="-122"/>
              </a:rPr>
              <a:t>During the edit of a page built upon the old version widgets, the user can choose to double check version-</a:t>
            </a:r>
            <a:r>
              <a:rPr lang="en-US" altLang="zh-CN" sz="1600" dirty="0" err="1" smtClean="0">
                <a:ea typeface="宋体" charset="-122"/>
              </a:rPr>
              <a:t>unmatching</a:t>
            </a:r>
            <a:r>
              <a:rPr lang="en-US" altLang="zh-CN" sz="1600" dirty="0" smtClean="0">
                <a:ea typeface="宋体" charset="-122"/>
              </a:rPr>
              <a:t> widget’s setting or ignore the warning message and override the widget with the latest widget setting during the page saving.</a:t>
            </a:r>
          </a:p>
          <a:p>
            <a:pPr lvl="1"/>
            <a:r>
              <a:rPr lang="en-US" altLang="zh-CN" sz="1600" dirty="0" smtClean="0">
                <a:ea typeface="宋体" charset="-122"/>
              </a:rPr>
              <a:t>Generally, the widget version update means possible changes in widget’s setting, event definition or function.  And for the ICM OOTB widgets,  in the runtime the latest ICM OOTB widgets are compatible with old version widget setting in the page.</a:t>
            </a:r>
          </a:p>
          <a:p>
            <a:r>
              <a:rPr lang="en-US" altLang="zh-CN" sz="1800" dirty="0" smtClean="0">
                <a:ea typeface="宋体" charset="-122"/>
              </a:rPr>
              <a:t>Custom widget has the same behavior after it registers with the new version in the system and try to edit the old page which contains the custom widget.</a:t>
            </a:r>
          </a:p>
          <a:p>
            <a:endParaRPr lang="en-US" altLang="zh-CN" sz="1800" dirty="0" smtClean="0">
              <a:ea typeface="宋体" charset="-122"/>
            </a:endParaRPr>
          </a:p>
          <a:p>
            <a:pPr lvl="1">
              <a:buFont typeface="Arial" charset="0"/>
              <a:buNone/>
            </a:pPr>
            <a:endParaRPr lang="zh-CN" altLang="en-US" sz="1600" dirty="0" smtClean="0">
              <a:ea typeface="宋体" charset="-122"/>
            </a:endParaRPr>
          </a:p>
        </p:txBody>
      </p:sp>
      <p:sp>
        <p:nvSpPr>
          <p:cNvPr id="35844" name="灯片编号占位符 3"/>
          <p:cNvSpPr>
            <a:spLocks noGrp="1"/>
          </p:cNvSpPr>
          <p:nvPr>
            <p:ph type="sldNum" sz="quarter" idx="10"/>
          </p:nvPr>
        </p:nvSpPr>
        <p:spPr bwMode="auto">
          <a:noFill/>
          <a:ln>
            <a:miter lim="800000"/>
            <a:headEnd/>
            <a:tailEnd/>
          </a:ln>
        </p:spPr>
        <p:txBody>
          <a:bodyPr/>
          <a:lstStyle/>
          <a:p>
            <a:fld id="{98F7F8A8-DDE8-485C-BB48-5F5397F8ADB0}" type="slidenum">
              <a:rPr lang="en-US" altLang="zh-CN"/>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p:txBody>
          <a:bodyPr/>
          <a:lstStyle/>
          <a:p>
            <a:r>
              <a:rPr lang="en-US" altLang="zh-CN" sz="2000" smtClean="0">
                <a:ea typeface="宋体" charset="-122"/>
              </a:rPr>
              <a:t>Widget version updated reminding message in page designer</a:t>
            </a:r>
          </a:p>
          <a:p>
            <a:r>
              <a:rPr lang="en-US" altLang="zh-CN" sz="2000" smtClean="0">
                <a:ea typeface="宋体" charset="-122"/>
              </a:rPr>
              <a:t>Saving the page will clean the message.</a:t>
            </a:r>
            <a:endParaRPr lang="zh-CN" altLang="en-US" sz="2000" smtClean="0">
              <a:ea typeface="宋体" charset="-122"/>
            </a:endParaRPr>
          </a:p>
        </p:txBody>
      </p:sp>
      <p:sp>
        <p:nvSpPr>
          <p:cNvPr id="36867" name="灯片编号占位符 3"/>
          <p:cNvSpPr>
            <a:spLocks noGrp="1"/>
          </p:cNvSpPr>
          <p:nvPr>
            <p:ph type="sldNum" sz="quarter" idx="10"/>
          </p:nvPr>
        </p:nvSpPr>
        <p:spPr bwMode="auto">
          <a:noFill/>
          <a:ln>
            <a:miter lim="800000"/>
            <a:headEnd/>
            <a:tailEnd/>
          </a:ln>
        </p:spPr>
        <p:txBody>
          <a:bodyPr/>
          <a:lstStyle/>
          <a:p>
            <a:fld id="{F52489C2-4729-4A5F-87D0-605528EB0101}" type="slidenum">
              <a:rPr lang="en-US" altLang="zh-CN"/>
              <a:pPr/>
              <a:t>25</a:t>
            </a:fld>
            <a:endParaRPr lang="en-US" altLang="zh-CN"/>
          </a:p>
        </p:txBody>
      </p:sp>
      <p:pic>
        <p:nvPicPr>
          <p:cNvPr id="36868" name="Picture 2"/>
          <p:cNvPicPr>
            <a:picLocks noChangeAspect="1" noChangeArrowheads="1"/>
          </p:cNvPicPr>
          <p:nvPr/>
        </p:nvPicPr>
        <p:blipFill>
          <a:blip r:embed="rId2"/>
          <a:srcRect/>
          <a:stretch>
            <a:fillRect/>
          </a:stretch>
        </p:blipFill>
        <p:spPr bwMode="auto">
          <a:xfrm>
            <a:off x="1071563" y="2571750"/>
            <a:ext cx="6985000" cy="3636963"/>
          </a:xfrm>
          <a:prstGeom prst="rect">
            <a:avLst/>
          </a:prstGeom>
          <a:noFill/>
          <a:ln w="9525" algn="ctr">
            <a:noFill/>
            <a:miter lim="800000"/>
            <a:headEnd/>
            <a:tailEnd/>
          </a:ln>
        </p:spPr>
      </p:pic>
      <p:sp>
        <p:nvSpPr>
          <p:cNvPr id="7" name="标题 1"/>
          <p:cNvSpPr txBox="1">
            <a:spLocks/>
          </p:cNvSpPr>
          <p:nvPr/>
        </p:nvSpPr>
        <p:spPr bwMode="auto">
          <a:xfrm>
            <a:off x="214313" y="214313"/>
            <a:ext cx="8229600" cy="868362"/>
          </a:xfrm>
          <a:prstGeom prst="rect">
            <a:avLst/>
          </a:prstGeom>
          <a:noFill/>
          <a:ln w="9525">
            <a:noFill/>
            <a:miter lim="800000"/>
            <a:headEnd/>
            <a:tailEnd/>
          </a:ln>
        </p:spPr>
        <p:txBody>
          <a:bodyPr anchor="ctr"/>
          <a:lstStyle/>
          <a:p>
            <a:pPr eaLnBrk="0" hangingPunct="0">
              <a:lnSpc>
                <a:spcPct val="100000"/>
              </a:lnSpc>
            </a:pPr>
            <a:r>
              <a:rPr lang="en-US" altLang="zh-CN" sz="2400">
                <a:solidFill>
                  <a:schemeClr val="tx1"/>
                </a:solidFill>
                <a:ea typeface="宋体" charset="-122"/>
              </a:rPr>
              <a:t>Tracking widget version changes (cont.)</a:t>
            </a:r>
            <a:endParaRPr lang="zh-CN" altLang="en-US" sz="2400">
              <a:solidFill>
                <a:schemeClr val="tx1"/>
              </a:solidFill>
              <a:ea typeface="宋体"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altLang="zh-CN" sz="2400" smtClean="0">
                <a:ea typeface="宋体" charset="-122"/>
              </a:rPr>
              <a:t>Course Roadmap</a:t>
            </a:r>
          </a:p>
        </p:txBody>
      </p:sp>
      <p:sp>
        <p:nvSpPr>
          <p:cNvPr id="37891" name="Rectangle 3"/>
          <p:cNvSpPr>
            <a:spLocks noGrp="1"/>
          </p:cNvSpPr>
          <p:nvPr>
            <p:ph type="body" idx="1"/>
          </p:nvPr>
        </p:nvSpPr>
        <p:spPr/>
        <p:txBody>
          <a:bodyPr/>
          <a:lstStyle/>
          <a:p>
            <a:pPr marL="1028700" lvl="1" indent="-400050"/>
            <a:r>
              <a:rPr lang="en-US" altLang="zh-CN" sz="2000" smtClean="0">
                <a:ea typeface="宋体" charset="-122"/>
              </a:rPr>
              <a:t>New page layout in page designer </a:t>
            </a:r>
          </a:p>
          <a:p>
            <a:pPr marL="1028700" lvl="1" indent="-400050"/>
            <a:r>
              <a:rPr lang="en-US" altLang="zh-CN" sz="2000" smtClean="0">
                <a:ea typeface="宋体" charset="-122"/>
              </a:rPr>
              <a:t>New widgets/actions and related settings when designing a page</a:t>
            </a:r>
          </a:p>
          <a:p>
            <a:pPr marL="1028700" lvl="1" indent="-400050"/>
            <a:r>
              <a:rPr lang="en-US" altLang="zh-CN" sz="2000" smtClean="0">
                <a:ea typeface="宋体" charset="-122"/>
              </a:rPr>
              <a:t>Operation improvements when designing a page</a:t>
            </a:r>
          </a:p>
          <a:p>
            <a:pPr marL="1428750" lvl="2" indent="-400050"/>
            <a:r>
              <a:rPr lang="en-US" altLang="zh-CN" sz="1400" smtClean="0">
                <a:ea typeface="宋体" charset="-122"/>
              </a:rPr>
              <a:t>Widget layout changing behavior</a:t>
            </a:r>
          </a:p>
          <a:p>
            <a:pPr marL="1428750" lvl="2" indent="-400050"/>
            <a:r>
              <a:rPr lang="en-US" altLang="zh-CN" sz="1400" smtClean="0">
                <a:ea typeface="宋体" charset="-122"/>
              </a:rPr>
              <a:t>Widget filter</a:t>
            </a:r>
          </a:p>
          <a:p>
            <a:pPr marL="1428750" lvl="2" indent="-400050"/>
            <a:r>
              <a:rPr lang="en-US" altLang="zh-CN" sz="1400" smtClean="0">
                <a:ea typeface="宋体" charset="-122"/>
              </a:rPr>
              <a:t>Widget property change</a:t>
            </a:r>
          </a:p>
          <a:p>
            <a:pPr marL="1028700" lvl="1" indent="-400050"/>
            <a:r>
              <a:rPr lang="en-US" altLang="zh-CN" sz="2000" smtClean="0">
                <a:ea typeface="宋体" charset="-122"/>
              </a:rPr>
              <a:t>Tracking widget version changes when designing a page</a:t>
            </a:r>
          </a:p>
          <a:p>
            <a:pPr marL="1028700" lvl="1" indent="-400050">
              <a:buClr>
                <a:srgbClr val="FF0000"/>
              </a:buClr>
              <a:buFont typeface="Wingdings" pitchFamily="2" charset="2"/>
              <a:buChar char="è"/>
            </a:pPr>
            <a:r>
              <a:rPr lang="en-US" altLang="zh-CN" sz="2000" smtClean="0">
                <a:ea typeface="宋体" charset="-122"/>
              </a:rPr>
              <a:t>Course summary</a:t>
            </a:r>
          </a:p>
        </p:txBody>
      </p:sp>
      <p:sp>
        <p:nvSpPr>
          <p:cNvPr id="37892" name="Slide Number Placeholder 3"/>
          <p:cNvSpPr>
            <a:spLocks noGrp="1"/>
          </p:cNvSpPr>
          <p:nvPr>
            <p:ph type="sldNum" sz="quarter" idx="10"/>
          </p:nvPr>
        </p:nvSpPr>
        <p:spPr bwMode="auto">
          <a:noFill/>
          <a:ln>
            <a:miter lim="800000"/>
            <a:headEnd/>
            <a:tailEnd/>
          </a:ln>
        </p:spPr>
        <p:txBody>
          <a:bodyPr/>
          <a:lstStyle/>
          <a:p>
            <a:fld id="{F057F4B6-5CB0-43B1-AA67-CF0173FADC6F}" type="slidenum">
              <a:rPr lang="en-US" altLang="zh-CN"/>
              <a:pPr/>
              <a:t>26</a:t>
            </a:fld>
            <a:endParaRPr lang="en-US" altLang="zh-CN"/>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en-US" altLang="zh-CN" sz="2400" smtClean="0">
                <a:ea typeface="宋体" charset="-122"/>
              </a:rPr>
              <a:t>Course Summary</a:t>
            </a:r>
          </a:p>
        </p:txBody>
      </p:sp>
      <p:sp>
        <p:nvSpPr>
          <p:cNvPr id="38915" name="Rectangle 3"/>
          <p:cNvSpPr>
            <a:spLocks noGrp="1"/>
          </p:cNvSpPr>
          <p:nvPr>
            <p:ph type="body" idx="1"/>
          </p:nvPr>
        </p:nvSpPr>
        <p:spPr>
          <a:xfrm>
            <a:off x="152400" y="1341438"/>
            <a:ext cx="8763000" cy="4983162"/>
          </a:xfrm>
        </p:spPr>
        <p:txBody>
          <a:bodyPr/>
          <a:lstStyle/>
          <a:p>
            <a:pPr>
              <a:buFont typeface="Wingdings" pitchFamily="2" charset="2"/>
              <a:buNone/>
            </a:pPr>
            <a:r>
              <a:rPr lang="en-US" altLang="zh-CN" sz="2000" smtClean="0">
                <a:ea typeface="宋体" charset="-122"/>
              </a:rPr>
              <a:t>You have completed this course and can</a:t>
            </a:r>
          </a:p>
          <a:p>
            <a:r>
              <a:rPr lang="en-US" altLang="zh-CN" sz="2000" smtClean="0">
                <a:ea typeface="宋体" charset="-122"/>
              </a:rPr>
              <a:t>Use the new layout types, widget and actions to design pages in different styles</a:t>
            </a:r>
          </a:p>
          <a:p>
            <a:r>
              <a:rPr lang="en-US" altLang="zh-CN" sz="2000" smtClean="0">
                <a:ea typeface="宋体" charset="-122"/>
              </a:rPr>
              <a:t>Appreciate the page design improvements that enable you to</a:t>
            </a:r>
          </a:p>
          <a:p>
            <a:pPr lvl="1"/>
            <a:r>
              <a:rPr lang="en-US" altLang="zh-CN" sz="1800" smtClean="0">
                <a:ea typeface="宋体" charset="-122"/>
              </a:rPr>
              <a:t>Quickly filter out widgets from a widgets list</a:t>
            </a:r>
          </a:p>
          <a:p>
            <a:pPr lvl="1"/>
            <a:r>
              <a:rPr lang="en-US" altLang="zh-CN" sz="1800" smtClean="0">
                <a:ea typeface="宋体" charset="-122"/>
              </a:rPr>
              <a:t>Switch layouts with less modification of the widget positioning</a:t>
            </a:r>
          </a:p>
          <a:p>
            <a:pPr lvl="1"/>
            <a:r>
              <a:rPr lang="en-US" altLang="zh-CN" sz="1800" smtClean="0">
                <a:ea typeface="宋体" charset="-122"/>
              </a:rPr>
              <a:t>Use more choices when defining or configuring a widget’s properties</a:t>
            </a:r>
          </a:p>
          <a:p>
            <a:endParaRPr lang="en-US" altLang="zh-CN" sz="2000" smtClean="0">
              <a:ea typeface="宋体" charset="-122"/>
            </a:endParaRPr>
          </a:p>
        </p:txBody>
      </p:sp>
      <p:sp>
        <p:nvSpPr>
          <p:cNvPr id="38916" name="Slide Number Placeholder 3"/>
          <p:cNvSpPr>
            <a:spLocks noGrp="1"/>
          </p:cNvSpPr>
          <p:nvPr>
            <p:ph type="sldNum" sz="quarter" idx="10"/>
          </p:nvPr>
        </p:nvSpPr>
        <p:spPr bwMode="auto">
          <a:noFill/>
          <a:ln>
            <a:miter lim="800000"/>
            <a:headEnd/>
            <a:tailEnd/>
          </a:ln>
        </p:spPr>
        <p:txBody>
          <a:bodyPr/>
          <a:lstStyle/>
          <a:p>
            <a:fld id="{9866E2BE-F305-4EE3-A23B-E504204F2BE9}" type="slidenum">
              <a:rPr lang="en-US" altLang="zh-CN"/>
              <a:pPr/>
              <a:t>27</a:t>
            </a:fld>
            <a:endParaRPr lang="en-US" altLang="zh-CN"/>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altLang="zh-CN" sz="2400" smtClean="0">
                <a:ea typeface="宋体" charset="-122"/>
              </a:rPr>
              <a:t>Contacts</a:t>
            </a:r>
          </a:p>
        </p:txBody>
      </p:sp>
      <p:sp>
        <p:nvSpPr>
          <p:cNvPr id="39939" name="Rectangle 3"/>
          <p:cNvSpPr>
            <a:spLocks noGrp="1"/>
          </p:cNvSpPr>
          <p:nvPr>
            <p:ph type="body" idx="1"/>
          </p:nvPr>
        </p:nvSpPr>
        <p:spPr>
          <a:xfrm>
            <a:off x="152400" y="1412875"/>
            <a:ext cx="8763000" cy="4911725"/>
          </a:xfrm>
        </p:spPr>
        <p:txBody>
          <a:bodyPr/>
          <a:lstStyle/>
          <a:p>
            <a:r>
              <a:rPr lang="en-US" altLang="zh-CN" sz="2000" smtClean="0">
                <a:ea typeface="宋体" charset="-122"/>
              </a:rPr>
              <a:t>Product Marketing Manager: </a:t>
            </a:r>
          </a:p>
          <a:p>
            <a:pPr lvl="2"/>
            <a:r>
              <a:rPr lang="en-US" altLang="zh-CN" sz="1600" smtClean="0">
                <a:ea typeface="宋体" charset="-122"/>
              </a:rPr>
              <a:t>William D. (Doc) Mills (</a:t>
            </a:r>
            <a:r>
              <a:rPr lang="en-US" altLang="zh-CN" sz="1600" u="sng" smtClean="0">
                <a:ea typeface="宋体" charset="-122"/>
              </a:rPr>
              <a:t>wdocmills@us.ibm.com)</a:t>
            </a:r>
            <a:endParaRPr lang="en-US" altLang="zh-CN" sz="2000" smtClean="0">
              <a:ea typeface="宋体" charset="-122"/>
            </a:endParaRPr>
          </a:p>
          <a:p>
            <a:r>
              <a:rPr lang="en-US" altLang="zh-CN" sz="2000" smtClean="0">
                <a:ea typeface="宋体" charset="-122"/>
              </a:rPr>
              <a:t>Product Manager:</a:t>
            </a:r>
          </a:p>
          <a:p>
            <a:pPr lvl="2"/>
            <a:r>
              <a:rPr lang="en-US" altLang="zh-CN" sz="1800" smtClean="0">
                <a:ea typeface="宋体" charset="-122"/>
              </a:rPr>
              <a:t>Dave Perman (</a:t>
            </a:r>
            <a:r>
              <a:rPr lang="en-US" altLang="zh-CN" sz="1800" u="sng" smtClean="0">
                <a:ea typeface="宋体" charset="-122"/>
              </a:rPr>
              <a:t>dperman@ca.ibm.com)</a:t>
            </a:r>
            <a:endParaRPr lang="en-US" altLang="zh-CN" sz="1800" smtClean="0">
              <a:ea typeface="宋体" charset="-122"/>
            </a:endParaRPr>
          </a:p>
          <a:p>
            <a:r>
              <a:rPr lang="en-US" altLang="zh-CN" sz="2000" smtClean="0">
                <a:ea typeface="宋体" charset="-122"/>
              </a:rPr>
              <a:t>Subject Matter Experts (SME)/Area of Expertise:</a:t>
            </a:r>
          </a:p>
          <a:p>
            <a:pPr lvl="2"/>
            <a:r>
              <a:rPr lang="en-US" altLang="zh-CN" sz="1800" smtClean="0">
                <a:ea typeface="宋体" charset="-122"/>
              </a:rPr>
              <a:t>Victor Lang(</a:t>
            </a:r>
            <a:r>
              <a:rPr lang="en-US" altLang="zh-CN" sz="1800" u="sng" smtClean="0">
                <a:ea typeface="宋体" charset="-122"/>
              </a:rPr>
              <a:t>langxp@cn.ibm.com)</a:t>
            </a:r>
          </a:p>
          <a:p>
            <a:pPr lvl="2"/>
            <a:r>
              <a:rPr lang="en-US" altLang="zh-CN" sz="1800" smtClean="0">
                <a:ea typeface="宋体" charset="-122"/>
              </a:rPr>
              <a:t>Li Gai (</a:t>
            </a:r>
            <a:r>
              <a:rPr lang="en-US" altLang="zh-CN" sz="1800" u="sng" smtClean="0">
                <a:ea typeface="宋体" charset="-122"/>
              </a:rPr>
              <a:t>ligai</a:t>
            </a:r>
            <a:r>
              <a:rPr lang="en-US" altLang="zh-CN" sz="1800" u="sng" smtClean="0">
                <a:ea typeface="宋体" charset="-122"/>
                <a:hlinkClick r:id="rId4"/>
              </a:rPr>
              <a:t>@cn.ibm.com</a:t>
            </a:r>
            <a:r>
              <a:rPr lang="en-US" altLang="zh-CN" sz="1800" u="sng" smtClean="0">
                <a:ea typeface="宋体" charset="-122"/>
              </a:rPr>
              <a:t>)</a:t>
            </a:r>
          </a:p>
          <a:p>
            <a:r>
              <a:rPr lang="en-US" altLang="zh-CN" sz="2000" smtClean="0">
                <a:ea typeface="宋体" charset="-122"/>
              </a:rPr>
              <a:t>Support:</a:t>
            </a:r>
          </a:p>
          <a:p>
            <a:pPr lvl="2"/>
            <a:r>
              <a:rPr lang="en-US" altLang="zh-CN" sz="1600" smtClean="0">
                <a:ea typeface="宋体" charset="-122"/>
              </a:rPr>
              <a:t>Ted Dullanty (</a:t>
            </a:r>
            <a:r>
              <a:rPr lang="en-US" altLang="zh-CN" sz="1600" u="sng" smtClean="0">
                <a:ea typeface="宋体" charset="-122"/>
              </a:rPr>
              <a:t>tdullanty@us.ibm.com)</a:t>
            </a:r>
          </a:p>
        </p:txBody>
      </p:sp>
      <p:sp>
        <p:nvSpPr>
          <p:cNvPr id="39940" name="Slide Number Placeholder 3"/>
          <p:cNvSpPr>
            <a:spLocks noGrp="1"/>
          </p:cNvSpPr>
          <p:nvPr>
            <p:ph type="sldNum" sz="quarter" idx="10"/>
          </p:nvPr>
        </p:nvSpPr>
        <p:spPr bwMode="auto">
          <a:noFill/>
          <a:ln>
            <a:miter lim="800000"/>
            <a:headEnd/>
            <a:tailEnd/>
          </a:ln>
        </p:spPr>
        <p:txBody>
          <a:bodyPr/>
          <a:lstStyle/>
          <a:p>
            <a:fld id="{9173F338-A1F7-47FA-AE39-328E6DE9D320}" type="slidenum">
              <a:rPr lang="en-US" altLang="zh-CN"/>
              <a:pPr/>
              <a:t>28</a:t>
            </a:fld>
            <a:endParaRPr lang="en-US" altLang="zh-CN"/>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en-US" altLang="zh-CN" sz="2400" smtClean="0">
                <a:ea typeface="宋体" charset="-122"/>
              </a:rPr>
              <a:t>Product Help/Documentation/Resources</a:t>
            </a:r>
          </a:p>
        </p:txBody>
      </p:sp>
      <p:sp>
        <p:nvSpPr>
          <p:cNvPr id="40963" name="Rectangle 3"/>
          <p:cNvSpPr>
            <a:spLocks noGrp="1"/>
          </p:cNvSpPr>
          <p:nvPr>
            <p:ph type="body" idx="1"/>
          </p:nvPr>
        </p:nvSpPr>
        <p:spPr/>
        <p:txBody>
          <a:bodyPr/>
          <a:lstStyle/>
          <a:p>
            <a:r>
              <a:rPr lang="en-US" altLang="zh-CN" sz="1800" smtClean="0">
                <a:ea typeface="宋体" charset="-122"/>
              </a:rPr>
              <a:t>IBM Case Manager 5.2.1 Knowledge Center: http://www-01.ibm.com/support/knowledgecenter/SSCTJ4_5.2.1/com.ibm.casemgmttoc.doc/casemanager_5.2.1.htm?lang=en</a:t>
            </a:r>
            <a:endParaRPr lang="en-US" altLang="zh-CN" sz="1800" u="sng" smtClean="0">
              <a:ea typeface="宋体" charset="-122"/>
            </a:endParaRPr>
          </a:p>
          <a:p>
            <a:r>
              <a:rPr lang="en-US" altLang="zh-CN" sz="1800" smtClean="0">
                <a:ea typeface="宋体" charset="-122"/>
              </a:rPr>
              <a:t>IBM Case Manager 5.2 Knowledge Center:</a:t>
            </a:r>
            <a:r>
              <a:rPr lang="en-US" altLang="zh-CN" sz="1800" u="sng" smtClean="0">
                <a:ea typeface="宋体" charset="-122"/>
              </a:rPr>
              <a:t> http://www-01.ibm.com/support/knowledgecenter/SSCTJ4_5.2.0/com.ibm.casemgmttoc.doc/casemanager_5.2.0.htm?lang=en</a:t>
            </a:r>
          </a:p>
          <a:p>
            <a:r>
              <a:rPr lang="en-US" altLang="zh-CN" sz="1800" smtClean="0">
                <a:ea typeface="宋体" charset="-122"/>
              </a:rPr>
              <a:t>IBM Content Navigator 2.0.3 Knowledge Center:</a:t>
            </a:r>
            <a:r>
              <a:rPr lang="en-US" altLang="zh-CN" sz="1800" u="sng" smtClean="0">
                <a:ea typeface="宋体" charset="-122"/>
              </a:rPr>
              <a:t>http://www-01.ibm.com/support/knowledgecenter/SSEUEX_2.0.3/com.ibm.usingeuc.doc/euche001.dita?lang=en</a:t>
            </a:r>
          </a:p>
          <a:p>
            <a:r>
              <a:rPr lang="en-US" altLang="zh-CN" sz="1800" smtClean="0">
                <a:ea typeface="宋体" charset="-122"/>
              </a:rPr>
              <a:t>IBM FileNet P8 5.2 Knowledge Center: </a:t>
            </a:r>
            <a:r>
              <a:rPr lang="en-US" altLang="zh-CN" sz="1800" u="sng" smtClean="0">
                <a:ea typeface="宋体" charset="-122"/>
              </a:rPr>
              <a:t>http://www-01.ibm.com/support/knowledgecenter/SSNW2F_5.2.0/com.ibm.p8toc.doc/filenetcontentmanager_5.2.0.htm?lang=en</a:t>
            </a:r>
          </a:p>
          <a:p>
            <a:r>
              <a:rPr lang="fr-FR" altLang="zh-CN" sz="1800" smtClean="0">
                <a:ea typeface="宋体" charset="-122"/>
              </a:rPr>
              <a:t>IBM Support: Fix Central </a:t>
            </a:r>
            <a:r>
              <a:rPr lang="fr-FR" altLang="zh-CN" sz="1800" u="sng" smtClean="0">
                <a:ea typeface="宋体" charset="-122"/>
              </a:rPr>
              <a:t>http://www-933.ibm.com/support/fixcentral/</a:t>
            </a:r>
          </a:p>
          <a:p>
            <a:endParaRPr lang="zh-CN" altLang="en-US" sz="2000" smtClean="0">
              <a:ea typeface="宋体" charset="-122"/>
            </a:endParaRPr>
          </a:p>
          <a:p>
            <a:pPr lvl="1"/>
            <a:endParaRPr lang="en-US" altLang="zh-CN" sz="2000" smtClean="0">
              <a:ea typeface="宋体" charset="-122"/>
            </a:endParaRPr>
          </a:p>
          <a:p>
            <a:pPr lvl="1"/>
            <a:endParaRPr lang="en-US" altLang="zh-CN" sz="2000" smtClean="0">
              <a:ea typeface="宋体" charset="-122"/>
            </a:endParaRPr>
          </a:p>
        </p:txBody>
      </p:sp>
      <p:sp>
        <p:nvSpPr>
          <p:cNvPr id="40964" name="Slide Number Placeholder 3"/>
          <p:cNvSpPr>
            <a:spLocks noGrp="1"/>
          </p:cNvSpPr>
          <p:nvPr>
            <p:ph type="sldNum" sz="quarter" idx="10"/>
          </p:nvPr>
        </p:nvSpPr>
        <p:spPr bwMode="auto">
          <a:noFill/>
          <a:ln>
            <a:miter lim="800000"/>
            <a:headEnd/>
            <a:tailEnd/>
          </a:ln>
        </p:spPr>
        <p:txBody>
          <a:bodyPr/>
          <a:lstStyle/>
          <a:p>
            <a:fld id="{A39C8930-0BCF-4176-BB3B-22388A69C3FA}" type="slidenum">
              <a:rPr lang="en-US" altLang="zh-CN"/>
              <a:pPr/>
              <a:t>29</a:t>
            </a:fld>
            <a:endParaRPr lang="en-US" altLang="zh-CN"/>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altLang="zh-CN" sz="2400" smtClean="0">
                <a:ea typeface="宋体" charset="-122"/>
              </a:rPr>
              <a:t>Course Objectives</a:t>
            </a:r>
          </a:p>
        </p:txBody>
      </p:sp>
      <p:sp>
        <p:nvSpPr>
          <p:cNvPr id="14339" name="Rectangle 3"/>
          <p:cNvSpPr>
            <a:spLocks noGrp="1"/>
          </p:cNvSpPr>
          <p:nvPr>
            <p:ph type="body" idx="1"/>
          </p:nvPr>
        </p:nvSpPr>
        <p:spPr>
          <a:xfrm>
            <a:off x="152400" y="1341438"/>
            <a:ext cx="8763000" cy="4983162"/>
          </a:xfrm>
        </p:spPr>
        <p:txBody>
          <a:bodyPr/>
          <a:lstStyle/>
          <a:p>
            <a:pPr>
              <a:buFont typeface="Wingdings" pitchFamily="2" charset="2"/>
              <a:buNone/>
            </a:pPr>
            <a:r>
              <a:rPr lang="en-US" altLang="zh-CN" sz="2000" smtClean="0">
                <a:ea typeface="宋体" charset="-122"/>
              </a:rPr>
              <a:t>After this course you will be familiar with the:</a:t>
            </a:r>
          </a:p>
          <a:p>
            <a:r>
              <a:rPr lang="en-US" altLang="zh-CN" sz="2000" smtClean="0">
                <a:ea typeface="宋体" charset="-122"/>
              </a:rPr>
              <a:t>New page layouts introduced in Case Manager 5.2.1</a:t>
            </a:r>
          </a:p>
          <a:p>
            <a:r>
              <a:rPr lang="en-US" altLang="zh-CN" sz="2000" smtClean="0">
                <a:ea typeface="宋体" charset="-122"/>
              </a:rPr>
              <a:t>New page widgets and widget settings introduced in Case Manager 5.2.1</a:t>
            </a:r>
          </a:p>
          <a:p>
            <a:r>
              <a:rPr lang="en-US" altLang="zh-CN" sz="2000" smtClean="0">
                <a:ea typeface="宋体" charset="-122"/>
              </a:rPr>
              <a:t>Improvements that can be leveraged when designing a page</a:t>
            </a:r>
          </a:p>
          <a:p>
            <a:pPr>
              <a:buFont typeface="Wingdings" pitchFamily="2" charset="2"/>
              <a:buNone/>
            </a:pPr>
            <a:endParaRPr lang="en-US" altLang="zh-CN" sz="2000" smtClean="0">
              <a:ea typeface="宋体" charset="-122"/>
            </a:endParaRPr>
          </a:p>
          <a:p>
            <a:pPr>
              <a:buFont typeface="Wingdings" pitchFamily="2" charset="2"/>
              <a:buNone/>
            </a:pPr>
            <a:endParaRPr lang="en-US" altLang="zh-CN" sz="2000" smtClean="0">
              <a:ea typeface="宋体" charset="-122"/>
            </a:endParaRPr>
          </a:p>
        </p:txBody>
      </p:sp>
      <p:sp>
        <p:nvSpPr>
          <p:cNvPr id="14340" name="Slide Number Placeholder 3"/>
          <p:cNvSpPr>
            <a:spLocks noGrp="1"/>
          </p:cNvSpPr>
          <p:nvPr>
            <p:ph type="sldNum" sz="quarter" idx="10"/>
          </p:nvPr>
        </p:nvSpPr>
        <p:spPr bwMode="auto">
          <a:noFill/>
          <a:ln>
            <a:miter lim="800000"/>
            <a:headEnd/>
            <a:tailEnd/>
          </a:ln>
        </p:spPr>
        <p:txBody>
          <a:bodyPr/>
          <a:lstStyle/>
          <a:p>
            <a:fld id="{810BB331-E4A5-46D2-884A-6908968C3257}" type="slidenum">
              <a:rPr lang="en-US" altLang="zh-CN"/>
              <a:pPr/>
              <a:t>3</a:t>
            </a:fld>
            <a:endParaRPr lang="en-US" altLang="zh-CN"/>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en-US" altLang="zh-CN" sz="2400" smtClean="0">
                <a:ea typeface="宋体" charset="-122"/>
              </a:rPr>
              <a:t>Course Roadmap</a:t>
            </a:r>
          </a:p>
        </p:txBody>
      </p:sp>
      <p:sp>
        <p:nvSpPr>
          <p:cNvPr id="15363" name="Rectangle 3"/>
          <p:cNvSpPr>
            <a:spLocks noGrp="1"/>
          </p:cNvSpPr>
          <p:nvPr>
            <p:ph type="body" idx="1"/>
          </p:nvPr>
        </p:nvSpPr>
        <p:spPr/>
        <p:txBody>
          <a:bodyPr/>
          <a:lstStyle/>
          <a:p>
            <a:pPr marL="1028700" lvl="1" indent="-400050">
              <a:buClr>
                <a:srgbClr val="FF0000"/>
              </a:buClr>
              <a:buFont typeface="Wingdings" pitchFamily="2" charset="2"/>
              <a:buChar char="è"/>
            </a:pPr>
            <a:r>
              <a:rPr lang="en-US" altLang="zh-CN" sz="2000" smtClean="0">
                <a:ea typeface="宋体" charset="-122"/>
              </a:rPr>
              <a:t>New page layout in page designer</a:t>
            </a:r>
          </a:p>
          <a:p>
            <a:pPr marL="1028700" lvl="1" indent="-400050"/>
            <a:r>
              <a:rPr lang="en-US" altLang="zh-CN" sz="2000" smtClean="0">
                <a:ea typeface="宋体" charset="-122"/>
              </a:rPr>
              <a:t>New widgets/actions and related settings when designing a page</a:t>
            </a:r>
          </a:p>
          <a:p>
            <a:pPr marL="1028700" lvl="1" indent="-400050"/>
            <a:r>
              <a:rPr lang="en-US" altLang="zh-CN" sz="2000" smtClean="0">
                <a:ea typeface="宋体" charset="-122"/>
              </a:rPr>
              <a:t>Operation improvements in designing a page</a:t>
            </a:r>
          </a:p>
          <a:p>
            <a:pPr marL="1428750" lvl="2" indent="-400050"/>
            <a:r>
              <a:rPr lang="en-US" altLang="zh-CN" sz="1400" smtClean="0">
                <a:ea typeface="宋体" charset="-122"/>
              </a:rPr>
              <a:t>Widget layout changing behavior</a:t>
            </a:r>
          </a:p>
          <a:p>
            <a:pPr marL="1428750" lvl="2" indent="-400050"/>
            <a:r>
              <a:rPr lang="en-US" altLang="zh-CN" sz="1400" smtClean="0">
                <a:ea typeface="宋体" charset="-122"/>
              </a:rPr>
              <a:t>Widget filter</a:t>
            </a:r>
          </a:p>
          <a:p>
            <a:pPr marL="1428750" lvl="2" indent="-400050"/>
            <a:r>
              <a:rPr lang="en-US" altLang="zh-CN" sz="1400" smtClean="0">
                <a:ea typeface="宋体" charset="-122"/>
              </a:rPr>
              <a:t>Widget property change</a:t>
            </a:r>
          </a:p>
          <a:p>
            <a:pPr marL="1028700" lvl="1" indent="-400050"/>
            <a:r>
              <a:rPr lang="en-US" altLang="zh-CN" sz="2000" smtClean="0">
                <a:ea typeface="宋体" charset="-122"/>
              </a:rPr>
              <a:t>Tracking widget version change when designing a page</a:t>
            </a:r>
          </a:p>
          <a:p>
            <a:pPr marL="1028700" lvl="1" indent="-400050"/>
            <a:r>
              <a:rPr lang="en-US" altLang="zh-CN" sz="2000" smtClean="0">
                <a:ea typeface="宋体" charset="-122"/>
              </a:rPr>
              <a:t>Course summary</a:t>
            </a:r>
          </a:p>
          <a:p>
            <a:pPr marL="1028700" lvl="1" indent="-400050">
              <a:buClr>
                <a:srgbClr val="FF0000"/>
              </a:buClr>
              <a:buFont typeface="Arial" charset="0"/>
              <a:buNone/>
            </a:pPr>
            <a:endParaRPr lang="en-US" altLang="zh-CN" sz="2000" smtClean="0">
              <a:ea typeface="宋体" charset="-122"/>
            </a:endParaRPr>
          </a:p>
        </p:txBody>
      </p:sp>
      <p:sp>
        <p:nvSpPr>
          <p:cNvPr id="15364" name="Slide Number Placeholder 3"/>
          <p:cNvSpPr>
            <a:spLocks noGrp="1"/>
          </p:cNvSpPr>
          <p:nvPr>
            <p:ph type="sldNum" sz="quarter" idx="10"/>
          </p:nvPr>
        </p:nvSpPr>
        <p:spPr bwMode="auto">
          <a:noFill/>
          <a:ln>
            <a:miter lim="800000"/>
            <a:headEnd/>
            <a:tailEnd/>
          </a:ln>
        </p:spPr>
        <p:txBody>
          <a:bodyPr/>
          <a:lstStyle/>
          <a:p>
            <a:fld id="{9B3F6D2C-B605-4505-AA95-6E43EF9C67B9}" type="slidenum">
              <a:rPr lang="en-US" altLang="zh-CN"/>
              <a:pPr/>
              <a:t>4</a:t>
            </a:fld>
            <a:endParaRPr lang="en-US" altLang="zh-CN"/>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z="2400" smtClean="0">
                <a:ea typeface="宋体" charset="-122"/>
              </a:rPr>
              <a:t>New page layout in page designer</a:t>
            </a:r>
            <a:endParaRPr lang="zh-CN" altLang="en-US" sz="2400" smtClean="0">
              <a:ea typeface="宋体" charset="-122"/>
            </a:endParaRPr>
          </a:p>
        </p:txBody>
      </p:sp>
      <p:sp>
        <p:nvSpPr>
          <p:cNvPr id="16387" name="内容占位符 2"/>
          <p:cNvSpPr>
            <a:spLocks noGrp="1"/>
          </p:cNvSpPr>
          <p:nvPr>
            <p:ph idx="1"/>
          </p:nvPr>
        </p:nvSpPr>
        <p:spPr/>
        <p:txBody>
          <a:bodyPr/>
          <a:lstStyle/>
          <a:p>
            <a:r>
              <a:rPr lang="en-US" altLang="zh-CN" sz="1800" smtClean="0">
                <a:ea typeface="宋体" charset="-122"/>
              </a:rPr>
              <a:t>8 new page layouts are introduced </a:t>
            </a:r>
          </a:p>
          <a:p>
            <a:pPr lvl="1">
              <a:lnSpc>
                <a:spcPct val="200000"/>
              </a:lnSpc>
            </a:pPr>
            <a:r>
              <a:rPr lang="en-US" altLang="zh-CN" sz="1200" smtClean="0">
                <a:ea typeface="宋体" charset="-122"/>
              </a:rPr>
              <a:t>2 Row Footer</a:t>
            </a:r>
          </a:p>
          <a:p>
            <a:pPr lvl="1">
              <a:lnSpc>
                <a:spcPct val="200000"/>
              </a:lnSpc>
            </a:pPr>
            <a:r>
              <a:rPr lang="en-US" altLang="zh-CN" sz="1200" smtClean="0">
                <a:ea typeface="宋体" charset="-122"/>
              </a:rPr>
              <a:t>3 Row</a:t>
            </a:r>
          </a:p>
          <a:p>
            <a:pPr lvl="1">
              <a:lnSpc>
                <a:spcPct val="200000"/>
              </a:lnSpc>
            </a:pPr>
            <a:r>
              <a:rPr lang="en-US" altLang="zh-CN" sz="1200" smtClean="0">
                <a:ea typeface="宋体" charset="-122"/>
              </a:rPr>
              <a:t>2 Column Right</a:t>
            </a:r>
          </a:p>
          <a:p>
            <a:pPr lvl="1">
              <a:lnSpc>
                <a:spcPct val="200000"/>
              </a:lnSpc>
            </a:pPr>
            <a:r>
              <a:rPr lang="en-US" altLang="zh-CN" sz="1200" smtClean="0">
                <a:ea typeface="宋体" charset="-122"/>
              </a:rPr>
              <a:t>3 Column Footer</a:t>
            </a:r>
          </a:p>
          <a:p>
            <a:pPr lvl="1">
              <a:lnSpc>
                <a:spcPct val="200000"/>
              </a:lnSpc>
            </a:pPr>
            <a:r>
              <a:rPr lang="en-US" altLang="zh-CN" sz="1200" smtClean="0">
                <a:ea typeface="宋体" charset="-122"/>
              </a:rPr>
              <a:t>2 Column Header and Footer Right</a:t>
            </a:r>
          </a:p>
          <a:p>
            <a:pPr lvl="1">
              <a:lnSpc>
                <a:spcPct val="200000"/>
              </a:lnSpc>
            </a:pPr>
            <a:r>
              <a:rPr lang="en-US" altLang="zh-CN" sz="1200" smtClean="0">
                <a:ea typeface="宋体" charset="-122"/>
              </a:rPr>
              <a:t>3 Column Header and Footer</a:t>
            </a:r>
          </a:p>
          <a:p>
            <a:pPr lvl="1">
              <a:lnSpc>
                <a:spcPct val="200000"/>
              </a:lnSpc>
            </a:pPr>
            <a:r>
              <a:rPr lang="en-US" altLang="zh-CN" sz="1200" smtClean="0">
                <a:ea typeface="宋体" charset="-122"/>
              </a:rPr>
              <a:t>2 Column Footer Right</a:t>
            </a:r>
          </a:p>
          <a:p>
            <a:pPr lvl="1">
              <a:lnSpc>
                <a:spcPct val="200000"/>
              </a:lnSpc>
            </a:pPr>
            <a:r>
              <a:rPr lang="en-US" altLang="zh-CN" sz="1200" smtClean="0">
                <a:ea typeface="宋体" charset="-122"/>
              </a:rPr>
              <a:t>2 Column Header Right</a:t>
            </a:r>
            <a:endParaRPr lang="zh-CN" altLang="en-US" sz="2800" smtClean="0">
              <a:ea typeface="宋体" charset="-122"/>
            </a:endParaRPr>
          </a:p>
        </p:txBody>
      </p:sp>
      <p:sp>
        <p:nvSpPr>
          <p:cNvPr id="16388" name="灯片编号占位符 3"/>
          <p:cNvSpPr>
            <a:spLocks noGrp="1"/>
          </p:cNvSpPr>
          <p:nvPr>
            <p:ph type="sldNum" sz="quarter" idx="10"/>
          </p:nvPr>
        </p:nvSpPr>
        <p:spPr bwMode="auto">
          <a:noFill/>
          <a:ln>
            <a:miter lim="800000"/>
            <a:headEnd/>
            <a:tailEnd/>
          </a:ln>
        </p:spPr>
        <p:txBody>
          <a:bodyPr/>
          <a:lstStyle/>
          <a:p>
            <a:fld id="{191545E9-4103-4E8A-9B61-AB4A343DD823}" type="slidenum">
              <a:rPr lang="en-US" altLang="zh-CN"/>
              <a:pPr/>
              <a:t>5</a:t>
            </a:fld>
            <a:endParaRPr lang="en-US" altLang="zh-CN"/>
          </a:p>
        </p:txBody>
      </p:sp>
      <p:pic>
        <p:nvPicPr>
          <p:cNvPr id="16389" name="Picture 2"/>
          <p:cNvPicPr>
            <a:picLocks noChangeAspect="1" noChangeArrowheads="1"/>
          </p:cNvPicPr>
          <p:nvPr/>
        </p:nvPicPr>
        <p:blipFill>
          <a:blip r:embed="rId2"/>
          <a:srcRect/>
          <a:stretch>
            <a:fillRect/>
          </a:stretch>
        </p:blipFill>
        <p:spPr bwMode="auto">
          <a:xfrm>
            <a:off x="3968750" y="2636838"/>
            <a:ext cx="4979988" cy="3225800"/>
          </a:xfrm>
          <a:prstGeom prst="rect">
            <a:avLst/>
          </a:prstGeom>
          <a:noFill/>
          <a:ln w="9525" algn="ctr">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z="2800" smtClean="0">
                <a:ea typeface="宋体" charset="-122"/>
              </a:rPr>
              <a:t>New page layout in page designer (cont.)</a:t>
            </a:r>
            <a:endParaRPr lang="zh-CN" altLang="en-US" sz="2800" smtClean="0">
              <a:ea typeface="宋体" charset="-122"/>
            </a:endParaRPr>
          </a:p>
        </p:txBody>
      </p:sp>
      <p:sp>
        <p:nvSpPr>
          <p:cNvPr id="17411" name="内容占位符 2"/>
          <p:cNvSpPr>
            <a:spLocks noGrp="1"/>
          </p:cNvSpPr>
          <p:nvPr>
            <p:ph idx="1"/>
          </p:nvPr>
        </p:nvSpPr>
        <p:spPr/>
        <p:txBody>
          <a:bodyPr/>
          <a:lstStyle/>
          <a:p>
            <a:r>
              <a:rPr lang="en-US" altLang="zh-CN" smtClean="0">
                <a:ea typeface="宋体" charset="-122"/>
              </a:rPr>
              <a:t>2 Row Footer</a:t>
            </a:r>
            <a:endParaRPr lang="zh-CN" altLang="en-US" smtClean="0">
              <a:ea typeface="宋体" charset="-122"/>
            </a:endParaRPr>
          </a:p>
        </p:txBody>
      </p:sp>
      <p:sp>
        <p:nvSpPr>
          <p:cNvPr id="17412" name="灯片编号占位符 3"/>
          <p:cNvSpPr>
            <a:spLocks noGrp="1"/>
          </p:cNvSpPr>
          <p:nvPr>
            <p:ph type="sldNum" sz="quarter" idx="10"/>
          </p:nvPr>
        </p:nvSpPr>
        <p:spPr bwMode="auto">
          <a:noFill/>
          <a:ln>
            <a:miter lim="800000"/>
            <a:headEnd/>
            <a:tailEnd/>
          </a:ln>
        </p:spPr>
        <p:txBody>
          <a:bodyPr/>
          <a:lstStyle/>
          <a:p>
            <a:fld id="{AFA06CEF-A314-4D5D-8915-68399405F839}" type="slidenum">
              <a:rPr lang="en-US" altLang="zh-CN"/>
              <a:pPr/>
              <a:t>6</a:t>
            </a:fld>
            <a:endParaRPr lang="en-US" altLang="zh-CN"/>
          </a:p>
        </p:txBody>
      </p:sp>
      <p:pic>
        <p:nvPicPr>
          <p:cNvPr id="17413" name="Picture 2"/>
          <p:cNvPicPr>
            <a:picLocks noChangeAspect="1" noChangeArrowheads="1"/>
          </p:cNvPicPr>
          <p:nvPr/>
        </p:nvPicPr>
        <p:blipFill>
          <a:blip r:embed="rId2"/>
          <a:srcRect/>
          <a:stretch>
            <a:fillRect/>
          </a:stretch>
        </p:blipFill>
        <p:spPr bwMode="auto">
          <a:xfrm>
            <a:off x="2738438" y="2500313"/>
            <a:ext cx="3667125" cy="1857375"/>
          </a:xfrm>
          <a:prstGeom prst="rect">
            <a:avLst/>
          </a:prstGeom>
          <a:noFill/>
          <a:ln w="9525" algn="ctr">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z="2800" smtClean="0">
                <a:ea typeface="宋体" charset="-122"/>
              </a:rPr>
              <a:t>New page layout in page designer (cont.)</a:t>
            </a:r>
            <a:endParaRPr lang="zh-CN" altLang="en-US" sz="2800" smtClean="0">
              <a:ea typeface="宋体" charset="-122"/>
            </a:endParaRPr>
          </a:p>
        </p:txBody>
      </p:sp>
      <p:sp>
        <p:nvSpPr>
          <p:cNvPr id="18435" name="内容占位符 2"/>
          <p:cNvSpPr>
            <a:spLocks noGrp="1"/>
          </p:cNvSpPr>
          <p:nvPr>
            <p:ph idx="1"/>
          </p:nvPr>
        </p:nvSpPr>
        <p:spPr/>
        <p:txBody>
          <a:bodyPr/>
          <a:lstStyle/>
          <a:p>
            <a:r>
              <a:rPr lang="en-US" altLang="zh-CN" smtClean="0">
                <a:ea typeface="宋体" charset="-122"/>
              </a:rPr>
              <a:t>3 Row</a:t>
            </a:r>
            <a:endParaRPr lang="zh-CN" altLang="en-US" smtClean="0">
              <a:ea typeface="宋体" charset="-122"/>
            </a:endParaRPr>
          </a:p>
        </p:txBody>
      </p:sp>
      <p:sp>
        <p:nvSpPr>
          <p:cNvPr id="18436" name="灯片编号占位符 3"/>
          <p:cNvSpPr>
            <a:spLocks noGrp="1"/>
          </p:cNvSpPr>
          <p:nvPr>
            <p:ph type="sldNum" sz="quarter" idx="10"/>
          </p:nvPr>
        </p:nvSpPr>
        <p:spPr bwMode="auto">
          <a:noFill/>
          <a:ln>
            <a:miter lim="800000"/>
            <a:headEnd/>
            <a:tailEnd/>
          </a:ln>
        </p:spPr>
        <p:txBody>
          <a:bodyPr/>
          <a:lstStyle/>
          <a:p>
            <a:fld id="{56A4EB79-22C0-4027-A29F-97E5FE5862AC}" type="slidenum">
              <a:rPr lang="en-US" altLang="zh-CN"/>
              <a:pPr/>
              <a:t>7</a:t>
            </a:fld>
            <a:endParaRPr lang="en-US" altLang="zh-CN"/>
          </a:p>
        </p:txBody>
      </p:sp>
      <p:pic>
        <p:nvPicPr>
          <p:cNvPr id="18437" name="Picture 3"/>
          <p:cNvPicPr>
            <a:picLocks noChangeAspect="1" noChangeArrowheads="1"/>
          </p:cNvPicPr>
          <p:nvPr/>
        </p:nvPicPr>
        <p:blipFill>
          <a:blip r:embed="rId2"/>
          <a:srcRect/>
          <a:stretch>
            <a:fillRect/>
          </a:stretch>
        </p:blipFill>
        <p:spPr bwMode="auto">
          <a:xfrm>
            <a:off x="2743200" y="2495550"/>
            <a:ext cx="3657600" cy="1866900"/>
          </a:xfrm>
          <a:prstGeom prst="rect">
            <a:avLst/>
          </a:prstGeom>
          <a:noFill/>
          <a:ln w="9525" algn="ctr">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z="2800" smtClean="0">
                <a:ea typeface="宋体" charset="-122"/>
              </a:rPr>
              <a:t>New page layout in page designer (cont.)</a:t>
            </a:r>
            <a:endParaRPr lang="zh-CN" altLang="en-US" sz="2800" smtClean="0">
              <a:ea typeface="宋体" charset="-122"/>
            </a:endParaRPr>
          </a:p>
        </p:txBody>
      </p:sp>
      <p:sp>
        <p:nvSpPr>
          <p:cNvPr id="19459" name="内容占位符 2"/>
          <p:cNvSpPr>
            <a:spLocks noGrp="1"/>
          </p:cNvSpPr>
          <p:nvPr>
            <p:ph idx="1"/>
          </p:nvPr>
        </p:nvSpPr>
        <p:spPr/>
        <p:txBody>
          <a:bodyPr/>
          <a:lstStyle/>
          <a:p>
            <a:r>
              <a:rPr lang="en-US" altLang="zh-CN" smtClean="0">
                <a:ea typeface="宋体" charset="-122"/>
              </a:rPr>
              <a:t>2 Column Right</a:t>
            </a:r>
          </a:p>
          <a:p>
            <a:pPr lvl="1"/>
            <a:r>
              <a:rPr lang="en-US" altLang="zh-CN" smtClean="0">
                <a:ea typeface="宋体" charset="-122"/>
              </a:rPr>
              <a:t>Right region can be collapsible</a:t>
            </a:r>
            <a:endParaRPr lang="zh-CN" altLang="en-US" smtClean="0">
              <a:ea typeface="宋体" charset="-122"/>
            </a:endParaRPr>
          </a:p>
        </p:txBody>
      </p:sp>
      <p:sp>
        <p:nvSpPr>
          <p:cNvPr id="19460" name="灯片编号占位符 3"/>
          <p:cNvSpPr>
            <a:spLocks noGrp="1"/>
          </p:cNvSpPr>
          <p:nvPr>
            <p:ph type="sldNum" sz="quarter" idx="10"/>
          </p:nvPr>
        </p:nvSpPr>
        <p:spPr bwMode="auto">
          <a:noFill/>
          <a:ln>
            <a:miter lim="800000"/>
            <a:headEnd/>
            <a:tailEnd/>
          </a:ln>
        </p:spPr>
        <p:txBody>
          <a:bodyPr/>
          <a:lstStyle/>
          <a:p>
            <a:fld id="{AAE6C5C9-BE4B-45BE-B1D1-3A3ACB4B2224}" type="slidenum">
              <a:rPr lang="en-US" altLang="zh-CN"/>
              <a:pPr/>
              <a:t>8</a:t>
            </a:fld>
            <a:endParaRPr lang="en-US" altLang="zh-CN"/>
          </a:p>
        </p:txBody>
      </p:sp>
      <p:pic>
        <p:nvPicPr>
          <p:cNvPr id="19461" name="Picture 3"/>
          <p:cNvPicPr>
            <a:picLocks noChangeAspect="1" noChangeArrowheads="1"/>
          </p:cNvPicPr>
          <p:nvPr/>
        </p:nvPicPr>
        <p:blipFill>
          <a:blip r:embed="rId2"/>
          <a:srcRect/>
          <a:stretch>
            <a:fillRect/>
          </a:stretch>
        </p:blipFill>
        <p:spPr bwMode="auto">
          <a:xfrm>
            <a:off x="2771775" y="2997200"/>
            <a:ext cx="3609975" cy="1905000"/>
          </a:xfrm>
          <a:prstGeom prst="rect">
            <a:avLst/>
          </a:prstGeom>
          <a:noFill/>
          <a:ln w="9525" algn="ctr">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z="2800" smtClean="0">
                <a:ea typeface="宋体" charset="-122"/>
              </a:rPr>
              <a:t>New page layout in page designer (cont.)</a:t>
            </a:r>
            <a:endParaRPr lang="zh-CN" altLang="en-US" sz="2800" smtClean="0">
              <a:ea typeface="宋体" charset="-122"/>
            </a:endParaRPr>
          </a:p>
        </p:txBody>
      </p:sp>
      <p:sp>
        <p:nvSpPr>
          <p:cNvPr id="20483" name="内容占位符 2"/>
          <p:cNvSpPr>
            <a:spLocks noGrp="1"/>
          </p:cNvSpPr>
          <p:nvPr>
            <p:ph idx="1"/>
          </p:nvPr>
        </p:nvSpPr>
        <p:spPr/>
        <p:txBody>
          <a:bodyPr/>
          <a:lstStyle/>
          <a:p>
            <a:r>
              <a:rPr lang="en-US" altLang="zh-CN" smtClean="0">
                <a:ea typeface="宋体" charset="-122"/>
              </a:rPr>
              <a:t>3 Column Footer</a:t>
            </a:r>
            <a:endParaRPr lang="zh-CN" altLang="en-US" smtClean="0">
              <a:ea typeface="宋体" charset="-122"/>
            </a:endParaRPr>
          </a:p>
        </p:txBody>
      </p:sp>
      <p:sp>
        <p:nvSpPr>
          <p:cNvPr id="20484" name="灯片编号占位符 3"/>
          <p:cNvSpPr>
            <a:spLocks noGrp="1"/>
          </p:cNvSpPr>
          <p:nvPr>
            <p:ph type="sldNum" sz="quarter" idx="10"/>
          </p:nvPr>
        </p:nvSpPr>
        <p:spPr bwMode="auto">
          <a:noFill/>
          <a:ln>
            <a:miter lim="800000"/>
            <a:headEnd/>
            <a:tailEnd/>
          </a:ln>
        </p:spPr>
        <p:txBody>
          <a:bodyPr/>
          <a:lstStyle/>
          <a:p>
            <a:fld id="{A9B393FD-92F8-4C2C-89B6-9CB652592841}" type="slidenum">
              <a:rPr lang="en-US" altLang="zh-CN"/>
              <a:pPr/>
              <a:t>9</a:t>
            </a:fld>
            <a:endParaRPr lang="en-US" altLang="zh-CN"/>
          </a:p>
        </p:txBody>
      </p:sp>
      <p:pic>
        <p:nvPicPr>
          <p:cNvPr id="20485" name="Picture 2"/>
          <p:cNvPicPr>
            <a:picLocks noChangeAspect="1" noChangeArrowheads="1"/>
          </p:cNvPicPr>
          <p:nvPr/>
        </p:nvPicPr>
        <p:blipFill>
          <a:blip r:embed="rId2"/>
          <a:srcRect/>
          <a:stretch>
            <a:fillRect/>
          </a:stretch>
        </p:blipFill>
        <p:spPr bwMode="auto">
          <a:xfrm>
            <a:off x="2762250" y="2505075"/>
            <a:ext cx="3619500" cy="1847850"/>
          </a:xfrm>
          <a:prstGeom prst="rect">
            <a:avLst/>
          </a:prstGeom>
          <a:noFill/>
          <a:ln w="9525" algn="ctr">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GUID" val="10608675-27ba-425a-9df7-78777c459102"/>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34822d38-4b94-4df6-a9c1-428a5ab8ed7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8778a884-764e-45a7-b320-ef5f0d15cf7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cec7dda2-d5b4-4134-b392-a8022aa73f4e"/>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cec7dda2-d5b4-4134-b392-a8022aa73f4e"/>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cec7dda2-d5b4-4134-b392-a8022aa73f4e"/>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cec7dda2-d5b4-4134-b392-a8022aa73f4e"/>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dedce2c3-cfa6-4206-8ae3-17b3b73bbdbb"/>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11addc4-470c-4332-bdb5-21491674771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f1bdd194-6029-4a81-aa2e-7eb13e39a451"/>
</p:tagLst>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Office Theme">
  <a:themeElements>
    <a:clrScheme name="9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9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Theme">
  <a:themeElements>
    <a:clrScheme name="10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10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Theme">
  <a:themeElements>
    <a:clrScheme name="5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5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Theme">
  <a:themeElements>
    <a:clrScheme name="6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6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Theme">
  <a:themeElements>
    <a:clrScheme name="7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7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Theme">
  <a:themeElements>
    <a:clrScheme name="8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8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Industry Solutions Powerpoint Template 2012</Template>
  <TotalTime>18740</TotalTime>
  <Words>1272</Words>
  <Application>Microsoft Office PowerPoint</Application>
  <PresentationFormat>On-screen Show (4:3)</PresentationFormat>
  <Paragraphs>216</Paragraphs>
  <Slides>29</Slides>
  <Notes>11</Notes>
  <HiddenSlides>0</HiddenSlides>
  <MMClips>0</MMClips>
  <ScaleCrop>false</ScaleCrop>
  <HeadingPairs>
    <vt:vector size="6" baseType="variant">
      <vt:variant>
        <vt:lpstr>Fonts Used</vt:lpstr>
      </vt:variant>
      <vt:variant>
        <vt:i4>3</vt:i4>
      </vt:variant>
      <vt:variant>
        <vt:lpstr>Theme</vt:lpstr>
      </vt:variant>
      <vt:variant>
        <vt:i4>11</vt:i4>
      </vt:variant>
      <vt:variant>
        <vt:lpstr>Slide Titles</vt:lpstr>
      </vt:variant>
      <vt:variant>
        <vt:i4>29</vt:i4>
      </vt:variant>
    </vt:vector>
  </HeadingPairs>
  <TitlesOfParts>
    <vt:vector size="43" baseType="lpstr">
      <vt:lpstr>Arial</vt:lpstr>
      <vt:lpstr>Wingdings</vt:lpstr>
      <vt:lpstr>宋体</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Slide 1</vt:lpstr>
      <vt:lpstr>Introduction </vt:lpstr>
      <vt:lpstr>Course Objectives</vt:lpstr>
      <vt:lpstr>Course Roadmap</vt:lpstr>
      <vt:lpstr>New page layout in page designer</vt:lpstr>
      <vt:lpstr>New page layout in page designer (cont.)</vt:lpstr>
      <vt:lpstr>New page layout in page designer (cont.)</vt:lpstr>
      <vt:lpstr>New page layout in page designer (cont.)</vt:lpstr>
      <vt:lpstr>New page layout in page designer (cont.)</vt:lpstr>
      <vt:lpstr>New page layout in page designer (cont.)</vt:lpstr>
      <vt:lpstr>New page layout in page designer (cont.)</vt:lpstr>
      <vt:lpstr>New page layout in page designer (cont.)</vt:lpstr>
      <vt:lpstr>New page layout in page designer (cont.)</vt:lpstr>
      <vt:lpstr>Course Roadmap</vt:lpstr>
      <vt:lpstr>New page widget</vt:lpstr>
      <vt:lpstr>New page widget</vt:lpstr>
      <vt:lpstr>New actions</vt:lpstr>
      <vt:lpstr>Course Roadmap</vt:lpstr>
      <vt:lpstr>Operation improvements: widget filter change</vt:lpstr>
      <vt:lpstr>Operation improvements: widget layout change</vt:lpstr>
      <vt:lpstr>Operation improvements: widget property change</vt:lpstr>
      <vt:lpstr>Operation improvements: widget property change (cont.)</vt:lpstr>
      <vt:lpstr>Course Roadmap</vt:lpstr>
      <vt:lpstr>Tracking widget version changes</vt:lpstr>
      <vt:lpstr>Slide 25</vt:lpstr>
      <vt:lpstr>Course Roadmap</vt:lpstr>
      <vt:lpstr>Course Summary</vt:lpstr>
      <vt:lpstr>Contacts</vt:lpstr>
      <vt:lpstr>Product Help/Documentation/Resources</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Approved IBM Offering Name for X industry client type Why client should be interested (how offering helps client)</dc:title>
  <dc:creator>Geetanjali Handu</dc:creator>
  <cp:lastModifiedBy>ADMINIBM</cp:lastModifiedBy>
  <cp:revision>256</cp:revision>
  <dcterms:created xsi:type="dcterms:W3CDTF">2010-11-02T10:28:03Z</dcterms:created>
  <dcterms:modified xsi:type="dcterms:W3CDTF">2014-09-02T13:30:28Z</dcterms:modified>
</cp:coreProperties>
</file>