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6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73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1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2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01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12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14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58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64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00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96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2A22-1FDF-4EA3-AA19-32ABA3FB58C8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31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INFO6003 Lab-08</a:t>
            </a:r>
            <a:endParaRPr lang="en-CA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Gihan Shamike Liyanage</a:t>
            </a:r>
          </a:p>
          <a:p>
            <a:r>
              <a:rPr lang="en-CA" dirty="0"/>
              <a:t>1142109</a:t>
            </a:r>
          </a:p>
        </p:txBody>
      </p:sp>
    </p:spTree>
    <p:extLst>
      <p:ext uri="{BB962C8B-B14F-4D97-AF65-F5344CB8AC3E}">
        <p14:creationId xmlns:p14="http://schemas.microsoft.com/office/powerpoint/2010/main" val="372929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#8</a:t>
            </a:r>
          </a:p>
        </p:txBody>
      </p:sp>
    </p:spTree>
    <p:extLst>
      <p:ext uri="{BB962C8B-B14F-4D97-AF65-F5344CB8AC3E}">
        <p14:creationId xmlns:p14="http://schemas.microsoft.com/office/powerpoint/2010/main" val="64224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#9</a:t>
            </a:r>
          </a:p>
        </p:txBody>
      </p:sp>
    </p:spTree>
    <p:extLst>
      <p:ext uri="{BB962C8B-B14F-4D97-AF65-F5344CB8AC3E}">
        <p14:creationId xmlns:p14="http://schemas.microsoft.com/office/powerpoint/2010/main" val="2419913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#10</a:t>
            </a:r>
          </a:p>
        </p:txBody>
      </p:sp>
    </p:spTree>
    <p:extLst>
      <p:ext uri="{BB962C8B-B14F-4D97-AF65-F5344CB8AC3E}">
        <p14:creationId xmlns:p14="http://schemas.microsoft.com/office/powerpoint/2010/main" val="288903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08038"/>
          </a:xfrm>
        </p:spPr>
        <p:txBody>
          <a:bodyPr/>
          <a:lstStyle/>
          <a:p>
            <a:r>
              <a:rPr lang="en-CA" dirty="0"/>
              <a:t>Slide #1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CE3B66-EE79-EA73-A64E-62F0BE2EE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7" y="1524000"/>
            <a:ext cx="877578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7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#2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78D7EB-B16C-84CE-574B-595EF5B96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686800" cy="483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B6B231-823E-EFF7-AC52-B86D349D4142}"/>
              </a:ext>
            </a:extLst>
          </p:cNvPr>
          <p:cNvSpPr txBox="1"/>
          <p:nvPr/>
        </p:nvSpPr>
        <p:spPr>
          <a:xfrm>
            <a:off x="914400" y="990600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click in the white space and try to assign another permission to this VM.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did this fail?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600" dirty="0"/>
              <a:t>Because in the previous step we removed administrator privileges and assigned Power State role to this user for FOLusername_VM-01.</a:t>
            </a:r>
          </a:p>
        </p:txBody>
      </p:sp>
    </p:spTree>
    <p:extLst>
      <p:ext uri="{BB962C8B-B14F-4D97-AF65-F5344CB8AC3E}">
        <p14:creationId xmlns:p14="http://schemas.microsoft.com/office/powerpoint/2010/main" val="94904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CA" dirty="0"/>
              <a:t>Slide #3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AAAC67-FCBC-CF36-C5C7-822473B64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209800"/>
            <a:ext cx="8915400" cy="366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7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901"/>
            <a:ext cx="8229600" cy="801235"/>
          </a:xfrm>
        </p:spPr>
        <p:txBody>
          <a:bodyPr>
            <a:normAutofit/>
          </a:bodyPr>
          <a:lstStyle/>
          <a:p>
            <a:r>
              <a:rPr lang="en-CA" dirty="0"/>
              <a:t>Slide #4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8C1EFE5-D5CF-9EFA-2336-EB19FAC6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8" y="1036186"/>
            <a:ext cx="7068424" cy="57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7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#5</a:t>
            </a:r>
          </a:p>
        </p:txBody>
      </p:sp>
    </p:spTree>
    <p:extLst>
      <p:ext uri="{BB962C8B-B14F-4D97-AF65-F5344CB8AC3E}">
        <p14:creationId xmlns:p14="http://schemas.microsoft.com/office/powerpoint/2010/main" val="48236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85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CA" dirty="0"/>
              <a:t>Slide #6</a:t>
            </a:r>
          </a:p>
        </p:txBody>
      </p:sp>
    </p:spTree>
    <p:extLst>
      <p:ext uri="{BB962C8B-B14F-4D97-AF65-F5344CB8AC3E}">
        <p14:creationId xmlns:p14="http://schemas.microsoft.com/office/powerpoint/2010/main" val="316829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#7</a:t>
            </a:r>
          </a:p>
        </p:txBody>
      </p:sp>
    </p:spTree>
    <p:extLst>
      <p:ext uri="{BB962C8B-B14F-4D97-AF65-F5344CB8AC3E}">
        <p14:creationId xmlns:p14="http://schemas.microsoft.com/office/powerpoint/2010/main" val="417567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79</Words>
  <Application>Microsoft Office PowerPoint</Application>
  <PresentationFormat>On-screen Show (4:3)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INFO6003 Lab-08</vt:lpstr>
      <vt:lpstr>Slide #1</vt:lpstr>
      <vt:lpstr>Slide #2</vt:lpstr>
      <vt:lpstr>PowerPoint Presentation</vt:lpstr>
      <vt:lpstr>Slide #3</vt:lpstr>
      <vt:lpstr>Slide #4</vt:lpstr>
      <vt:lpstr>Slide #5</vt:lpstr>
      <vt:lpstr>Slide #6</vt:lpstr>
      <vt:lpstr>Slide #7</vt:lpstr>
      <vt:lpstr>Slide #8</vt:lpstr>
      <vt:lpstr>Slide #9</vt:lpstr>
      <vt:lpstr>Slide #10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INFO6003 Lab-01</dc:title>
  <dc:creator>Ian</dc:creator>
  <cp:lastModifiedBy>Liyanage, Gihan Shamike</cp:lastModifiedBy>
  <cp:revision>25</cp:revision>
  <dcterms:created xsi:type="dcterms:W3CDTF">2013-01-09T17:56:20Z</dcterms:created>
  <dcterms:modified xsi:type="dcterms:W3CDTF">2023-03-17T05:43:33Z</dcterms:modified>
</cp:coreProperties>
</file>