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5940-5EB4-2A07-5535-1A8921C0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FBCD-C05E-E761-5B5F-DCE99A9D1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DBB3-D819-34B8-06DF-5BC4C25A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375D-DD68-8677-1724-AF1104B4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D368-7E7F-B517-3FF8-E48BF5E7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2135-F9D2-743D-3316-ED41242A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24689-4124-6798-D443-EFE95ACF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BF86-6E55-78E0-BE67-DDCE451A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AAAF-938F-9B3C-A499-6357D58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8A2D-B5B1-8F2C-97CD-9F131885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BE3CB-4E90-3640-E02E-20572FAF8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A8B0F-BCA0-A88B-86F2-91ACC3D3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65A7-24A5-14EC-8145-3A7DCF47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C682-A66E-C943-8C48-D8AC1FB1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D0BC-F4FF-4CA1-F9BD-56D0B53E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73E5-F44A-C7A2-3AC4-174C0AEE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C8E6-ABD7-7B6A-4F96-DA836558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CCF8-9913-BE45-A21B-689359EC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4C1E-B26B-2EFF-2BF5-03D3A1AE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33BB-2E46-267E-2092-CACED6E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E77-4061-8918-DBAE-C3383EDE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273CC-35E6-2F88-0FFF-CD06C598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3EDD-F8FE-56D9-F54C-24EBE15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D219-1740-2258-EAF3-20156AD0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21AF-FBF3-8C53-B420-6531BC3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B7B-E07B-AD1F-F5E3-E152A63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223E-8EF9-2D3C-98E5-D3D22E94C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6D78E-B178-4176-984D-CDCAE9CC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2D6FA-4EF5-5AAB-73A7-7FCCA02F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3DBD-DD0D-DDA8-B4A8-0E8D78AF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1A263-3B05-A563-A603-52B3FE8E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4143-0BE3-6D41-D880-9AEFC1AB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E522-CDBA-EBB4-47F7-53773BA2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40E6-7B99-39CA-D457-D82971E1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430B-A355-E2FE-5979-86FE92CB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5E54C-4E02-DD7C-98D9-CAEEED731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94DD5-6588-0DAF-02C3-A79F24F6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921DF-CA7B-5B9C-BAA9-22DC251F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0B7C3-14F1-76A1-544D-064BF64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C32C-C4BD-BFEC-0826-50295A8A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2D5B-5BDE-FC68-D5E1-914E558F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7E50B-0A14-FDF3-1675-CBE17C66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A747E-72C1-08E5-B656-D68A3D21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2A3AE-1920-7D41-E79A-84CCAFC2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C4515-045A-54B7-2E45-62A8EF28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A2E63-9263-D876-41A9-FB7B428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A467-2746-0647-5FBF-7E6BBD73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541D-4757-EC4D-2537-2FCB219A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8FE18-A14A-1483-0708-5B60ED0C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A591F-D915-5134-671A-076F1801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611C-E4CF-7BBA-2532-56A5A7E5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AEDC-972A-261D-1281-D9F8C5AB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399D-91E7-C4BD-4703-FFB646F8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F34A-BB25-17E3-0C08-B00BC758F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F568C-2263-E13F-F9B7-E0CB054B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E773-1BC8-39CF-9F49-C91CC561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3371-564B-82AA-7FE5-7DD6118D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FEBC-BCF1-E610-5360-3C79A46A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CA5D6-6CD4-8E9B-288A-B41060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09AE-3026-1228-DC17-B96C7BFE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60A7-7327-15A1-7373-21A9AF86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3B57-A2E2-4DB8-9F8A-A410D972291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A85A-1819-8AD0-1A82-203F92F59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7BE7-7FE2-5352-206A-8FAE289C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3E8D-8266-4121-9A9A-19A4EA87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72357E-B10F-6C28-CABF-8AE5B3CC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747338"/>
            <a:ext cx="941201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EE6CE1-B60B-53C3-AEC0-F08E4EC0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918812"/>
            <a:ext cx="1094575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9AA95A-7536-0AA6-5F52-B828DE28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642548"/>
            <a:ext cx="1076475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D0F469-5A73-6231-D9D9-4C4E54DE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604443"/>
            <a:ext cx="874517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9A9B1E-0FFF-5086-3C50-91726CC8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318653"/>
            <a:ext cx="905953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8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570FC3-82AF-7686-8FC4-CB1083D0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7" y="0"/>
            <a:ext cx="1080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</cp:revision>
  <dcterms:created xsi:type="dcterms:W3CDTF">2023-01-18T04:13:58Z</dcterms:created>
  <dcterms:modified xsi:type="dcterms:W3CDTF">2023-01-18T04:16:48Z</dcterms:modified>
</cp:coreProperties>
</file>