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C10-31B1-70D3-D9C5-608AF76C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2F818-157E-FD08-C03E-BFF97F628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7B53-613E-54B2-5BF9-A8A49A00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E164-A4D4-49BE-A043-3BFC711423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64C1-FA62-50F2-567D-51203BFE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341F-FB41-B270-0057-96CAA3A0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182-B26B-4231-B32F-A9BB820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E4D0-781E-4C49-FC17-FD50D28C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ABE62-877B-C38A-E7BD-CD2435EAB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3CF5-D7FC-54C4-8DCF-C65C2C06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E164-A4D4-49BE-A043-3BFC711423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141CB-C597-F2E4-1907-9DC25CB2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EC2E-8466-CE16-FE88-FABDE2B1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182-B26B-4231-B32F-A9BB820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C2837-789C-C13D-3B9A-BFD4DED7B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C930E-B121-84E8-34A1-566691843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92AB-544D-34E6-B033-6D0AFA43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E164-A4D4-49BE-A043-3BFC711423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9461-9B33-9FB2-E099-303DAC9E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09A6-59DE-1418-F1B8-43CDEDCF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182-B26B-4231-B32F-A9BB820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8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32BD-4427-65A7-F7D8-38118D86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DD21-DC25-60C0-7CA9-7138D2523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DF58-BE1D-01D2-24E4-9E7A11C6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E164-A4D4-49BE-A043-3BFC711423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956E-6BB0-CBDB-B846-04CD6DD4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D2CEC-0CAC-3FAC-061F-B5598F4F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182-B26B-4231-B32F-A9BB820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FD86-0098-23FD-9B98-0EB1120A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A9E06-17A4-963B-67EE-18E895CF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E2B7-792F-9DEC-6BBD-ED8086AD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E164-A4D4-49BE-A043-3BFC711423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B8B2-D0B7-AC12-51DF-B812B32B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8560-9923-8C5C-6A23-F89AE52B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182-B26B-4231-B32F-A9BB820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EC20-6BB3-34CF-A306-B74EF704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11F3-7FE8-985B-8075-C0A083C64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CCA8A-62D5-AE23-5A19-0715B211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DED81-6AB6-8426-A734-BA07DF44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E164-A4D4-49BE-A043-3BFC711423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5B024-A9AF-12BA-48DA-B94A27F6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7E649-611F-F855-2D9A-F5B3217A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182-B26B-4231-B32F-A9BB820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84C8-4C92-A05C-C114-925E13B8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F23A8-C102-72B9-D0DF-E8D01DB9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5B182-4215-871B-EF4B-33C0F95FE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4E049-F4E8-4F34-446C-53C4D275C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0F0CA-9449-E3EA-9A6B-192769ABA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30ED9-31CA-C08F-7F1E-BF7510B6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E164-A4D4-49BE-A043-3BFC711423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BC92E-B471-67E3-9DFC-34D81A6B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8DDEB-4ED1-F4CE-5C8A-29189B23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182-B26B-4231-B32F-A9BB820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B745-6FD3-5FA7-6810-10435F59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19C43-6236-D60E-81D0-3EF58D7D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E164-A4D4-49BE-A043-3BFC711423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3109D-154A-7868-580B-DD72B186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88DBB-B4D5-7547-52D9-E6420ED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182-B26B-4231-B32F-A9BB820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5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DA22E-49BF-55ED-2D1E-D070CE00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E164-A4D4-49BE-A043-3BFC711423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75BC9-2F41-ED56-9F1E-0AED5AB0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08D50-5500-E56F-6CA8-E527CC14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182-B26B-4231-B32F-A9BB820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ED90-D20E-2115-A219-8B297701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05AE-3836-A293-E86D-C2FB9C3A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63169-5C58-FE29-1D17-6008D1276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1DEF1-F3FB-DEB4-DECF-E87630BF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E164-A4D4-49BE-A043-3BFC711423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7B052-286C-7A5C-6B8E-B727E409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49D0A-640B-A711-721C-DF651CED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182-B26B-4231-B32F-A9BB820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5660-13D5-F167-B7E8-D6783251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C6C60-CDC1-B0D4-C3D7-5732088C6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860DD-D74F-94D2-431C-926CDF8D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84D8-7991-5852-A80F-A0E11ED9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E164-A4D4-49BE-A043-3BFC711423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10D6-A2BB-9478-91A1-ED15D9D6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D76CD-4C07-6332-4F5D-6842AFB9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7182-B26B-4231-B32F-A9BB820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9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54144-20C8-3FF6-CEBC-007E870E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BCEC2-F472-D5FC-37F0-A55844868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6342-CC20-01C9-BDF8-830A5D9DB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0E164-A4D4-49BE-A043-3BFC7114237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F23D-DF41-FEBE-4C7A-2D76AAE6A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296D-701D-8C21-02BC-9B628E734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7182-B26B-4231-B32F-A9BB820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1934704-0531-7B44-D440-1D596FD42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72" y="0"/>
            <a:ext cx="10148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6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CE399BBB-1F32-B065-A96D-1526C03F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42"/>
            <a:ext cx="12192000" cy="65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1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5F8D4497-A51C-137F-1A2E-B93D16BB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7" y="0"/>
            <a:ext cx="11181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6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FB52F6-8C51-8603-8E66-04123AB98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0" y="0"/>
            <a:ext cx="11514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6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1FE167C-9A7E-E1EC-14C8-5F1E35B44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371048"/>
            <a:ext cx="9107171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F0594F6-894F-F3E4-2D26-59DF73D0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" y="0"/>
            <a:ext cx="1147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B2794A-17C4-F333-000F-7888F7A47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32" y="0"/>
            <a:ext cx="9989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2</cp:revision>
  <dcterms:created xsi:type="dcterms:W3CDTF">2023-01-21T20:27:03Z</dcterms:created>
  <dcterms:modified xsi:type="dcterms:W3CDTF">2023-01-24T18:34:22Z</dcterms:modified>
</cp:coreProperties>
</file>