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FBD3-0371-25AF-227E-A64E3BB43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88DCB-90A7-950C-8F92-0224FF8AE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C2F0-673D-1062-2DD3-0C1C8EA2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16-C76E-46E4-93E7-12929C31522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34A7-E0EB-BDB6-C14D-8920C02B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E96E-2695-7024-6F75-E4576194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1F4A-8397-4BDA-A5EE-6BF62460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D98F-5B95-1ABF-44A7-A11F8B9D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BF7F8-A8B8-6D16-BA25-0C55A9E4A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0DFB3-6B1C-7714-99EC-3BD89C0E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16-C76E-46E4-93E7-12929C31522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980C3-043B-F0A0-2CD8-A8689B54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88E9D-C217-0676-36C5-72F172D3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1F4A-8397-4BDA-A5EE-6BF62460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9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D8C0C-EAD3-872B-48AB-3B6C44FA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C0D49-3526-2C15-3882-7AAAFAE1D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D74E3-41B8-30E7-43A4-35794A43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16-C76E-46E4-93E7-12929C31522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97CF1-C45C-FDF2-ABE7-6BAED8C6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8728D-46B2-29F2-5FA1-2682EA25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1F4A-8397-4BDA-A5EE-6BF62460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9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9B70-7B24-2B82-B6C4-85EA7B30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31BC-CD65-8E5D-DCBF-56CC7419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28B49-B010-7E63-D9FB-8CD00C66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16-C76E-46E4-93E7-12929C31522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1559-9759-02FD-B6DD-9BC82AB1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1441B-EBEC-E452-543D-95A1836A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1F4A-8397-4BDA-A5EE-6BF62460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2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169B-0279-3D5F-3D84-6FBAA3B2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1BC41-D35C-406C-1C90-66759ED0D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57B54-0609-6CCD-506E-9A4A9D43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16-C76E-46E4-93E7-12929C31522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A1C2-B0BD-AE7A-0136-E232D1F8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504C-2E93-D77A-B377-115AE7F6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1F4A-8397-4BDA-A5EE-6BF62460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6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A396-4576-72B9-B7FE-C61DDB9E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9E31-1B59-B9AF-5775-541D9A25B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3F4BC-38D7-1877-A224-924BA7BB5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5C636-629A-DF04-F883-1C14DA30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16-C76E-46E4-93E7-12929C31522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ECCED-F7A6-58E4-1B65-44044952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136DC-C574-1335-1602-4AD6DB64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1F4A-8397-4BDA-A5EE-6BF62460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7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73DE-45B6-018E-518F-03656D3C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9E542-87EF-EA92-6FC6-A924BA32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54260-7879-C0CC-657A-2936C51BB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AB7FE-C2CD-9B74-EB23-031B50183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EF337-F7FD-49F7-90F1-44ABB076D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C27DE-6DF5-1443-557B-2475B31B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16-C76E-46E4-93E7-12929C31522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2C5A7-CFAE-9214-76C8-CD4B633D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94CE1-948A-BF64-EA2B-BC6C8051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1F4A-8397-4BDA-A5EE-6BF62460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BA11-069E-02CA-D102-2997D34F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C4808-B01A-B300-1568-360D48F4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16-C76E-46E4-93E7-12929C31522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E93A3-B8EB-FDFA-DAD3-6EACAB97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E0863-0220-0D3D-056E-B5360DD3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1F4A-8397-4BDA-A5EE-6BF62460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75185-B11D-E9AF-91F5-1F2A8EEA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16-C76E-46E4-93E7-12929C31522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67680-CF85-633C-12B1-7631EF48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712A8-A0D4-23FE-4093-86E16153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1F4A-8397-4BDA-A5EE-6BF62460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FCC2-E85B-56C5-B415-6E37DCF8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C42E-0193-2DC1-1E48-96DC56CE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80D65-A3FB-999F-52DE-0E4DEFB5A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C687D-2ABB-95A6-C7DE-DF880144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16-C76E-46E4-93E7-12929C31522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7D63A-9788-1C28-F052-9DE1D606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7404D-8364-A87B-37D1-7CED3651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1F4A-8397-4BDA-A5EE-6BF62460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1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F548-5DF7-DD0C-359C-66A4ABDA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32990-6E24-C820-F4DA-EFB9C9CE5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E4CBF-908A-07F6-4D21-509CF8285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0534D-B540-6E74-4510-26E475D2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16-C76E-46E4-93E7-12929C31522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3521D-9F11-4EA1-E33B-D2B40D85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F78D0-9A5B-93F7-A5E7-A9924B3F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1F4A-8397-4BDA-A5EE-6BF62460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14907-4379-02F5-0A5D-EEE36762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E9E6-9A26-87FB-F3F8-83795B72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53E45-4C53-1C31-2CD2-CA705ECF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D016-C76E-46E4-93E7-12929C31522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DCB9-EA11-4CE3-E744-F3812F57B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A4DC-B031-A8B7-329E-25F678510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11F4A-8397-4BDA-A5EE-6BF62460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9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D3829FE-DA35-6CD9-FA3E-8BB60602D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3" y="323416"/>
            <a:ext cx="10345594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2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2D805A-1FF5-8E96-103A-C6DE13A97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324535"/>
            <a:ext cx="10995402" cy="620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7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A1AF14-9B07-7905-C35E-6B88DB01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5" y="563418"/>
            <a:ext cx="11535555" cy="58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1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C1F5AC-632E-0634-330B-50683981E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63" y="164530"/>
            <a:ext cx="7197673" cy="65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6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F053BCE6-15A3-41B7-FEA8-32E703914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77" y="75732"/>
            <a:ext cx="10183646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6734CE8-A1A6-D60C-E214-EDCB11FA2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3" y="0"/>
            <a:ext cx="11813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2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Gihan Shamike Liyanage</cp:lastModifiedBy>
  <cp:revision>1</cp:revision>
  <dcterms:created xsi:type="dcterms:W3CDTF">2023-01-31T19:36:33Z</dcterms:created>
  <dcterms:modified xsi:type="dcterms:W3CDTF">2023-01-31T19:39:48Z</dcterms:modified>
</cp:coreProperties>
</file>