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C866-22AF-71D7-6782-63D400F8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0F6A-730A-A080-5684-3B82774EE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0637-C248-757E-A780-E51D6234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B280-75B6-8946-AE71-2E924C70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DFE9-A742-B73E-B227-C2F99C5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E976-FE66-25E3-3E0E-B11AB79A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B6E6E-B07E-A67D-C6B8-9FEE084C2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1F06-2A04-22F7-204D-85DE2945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96BF-7C06-CEAC-ED7E-DF854859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BF12-1CEF-AF71-6A7B-2A4DE2B0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CFDC8-9036-1123-6310-622CC1F6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C542E-8CF9-1059-28FE-97AABF825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7634-F3D4-CF96-9DFB-18594F0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A13B-E457-D4E2-ADFF-6D39E207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3B09-93D7-C4F2-F388-C0FBD18B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8D6E-9D8A-6E7C-CC60-0CA725FB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58C5-0F20-A624-FEAF-92046F2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EB1D-BA2E-CB32-57FB-9487C83D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23BC-F95E-12A4-7F43-EACA8760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CA44-75DE-E998-D9F9-6C75E497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96B9-E057-067F-8BC5-7CA84F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8D8F-8867-1660-A43D-9BBAEB99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8006-C1C1-42B9-9E64-E2E10098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165B-A7F9-3666-E080-DCEC186B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1B8F-B7B7-EFED-D17D-ECC79809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0E10-7534-AFEE-7AB7-7FD95040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0D3C-1731-C7FB-CE53-8460D5BFF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55A53-1E7B-7023-DC46-E23FA49C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78EA-D2FC-9B3E-9FB4-6232CF70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A01AC-4A79-E2A2-F043-7A539A22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58634-8CA0-D003-27E0-0FFE881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6463-AB34-2220-CCEE-B7C659AB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20AC-F55E-5948-8E0B-318AF0E7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ACB42-3B87-C81F-882C-792A57D90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2A1B6-4014-28B6-9594-B3B74BC19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18606-3F52-C8F8-6F08-629F6C22A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BD136-23C4-AEE2-B0BE-FB23C385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4F5D2-23A1-E9EC-E481-6383FC3D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8EA9E-D3C9-60E9-7F6A-D5CCA83C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3B00-DAB7-FC92-56BC-CD230F84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6528-0178-FB1C-55C5-C9FE3AB8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055B0-E403-141E-CC94-862273CC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BF89A-9B69-DD00-EA01-E6CE1034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3C10-3D52-F778-8C7C-7399FC12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B773D-B459-776B-2A5F-57AC8CDA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7AE04-4F25-9442-1065-2CD6906E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E52F-34C9-1C9C-8B7E-329E80DE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964-B26E-0440-02CF-99345372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FF8E6-61BF-5FE8-DAE9-1C7DEFAD8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BC27-4EE3-1DD9-BA75-B29338E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4DBE2-FFA8-674E-D278-E8865345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8371-2B61-9649-4F17-DD09A08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7D7-F829-7D60-B4B8-96DF5807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9D7B-994C-3489-7935-3B70AD63E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C1F49-9481-B011-5B8D-21EB79CE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8A53-81C6-29E0-B1C5-D9964A3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C010-01D7-D697-19D2-BED1E17F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9225E-2C58-18C3-1E0A-A2D5EBC1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32329-C080-9D4F-53E8-6E3B5949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4A5E-BA8C-65E4-4F0B-8F41C082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FD3-A918-97C0-7779-AB2C1DF9A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D9A2-5689-4755-9172-AE971B8E15B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E087-309F-F189-D552-8CF443B1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BA78-E45E-C97A-D5C3-8832D42B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8E3B-4834-43A2-B0C7-A56EAC19A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D5A826-ED7E-DACF-2F8F-0AC8CB2D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7" y="149313"/>
            <a:ext cx="10170625" cy="65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FE676D-AD1A-8394-549F-ACC3EA14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0" y="178632"/>
            <a:ext cx="9910319" cy="6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54A65D-B3AE-9917-CF54-31AA71887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" y="104023"/>
            <a:ext cx="11479730" cy="66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895A94-B29E-A07C-79A3-EBCF1076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1" y="152311"/>
            <a:ext cx="9841617" cy="65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E5C5551-32DB-45E9-8E85-006499B44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93" y="141802"/>
            <a:ext cx="9479014" cy="65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B018B4A4-CCAB-C2E3-8DEC-38BD6D099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1" y="154075"/>
            <a:ext cx="9440358" cy="65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95497-FADB-FFD1-7DB9-7E8D30C7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79" y="127347"/>
            <a:ext cx="9510841" cy="66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6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828F27-1EA7-5416-5A45-5C40DC5B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5" y="246690"/>
            <a:ext cx="11133930" cy="63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2</cp:revision>
  <dcterms:created xsi:type="dcterms:W3CDTF">2023-02-07T07:18:30Z</dcterms:created>
  <dcterms:modified xsi:type="dcterms:W3CDTF">2023-02-07T07:22:07Z</dcterms:modified>
</cp:coreProperties>
</file>