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C2A55-BF07-6F34-FA09-9BE803C5DE32}"/>
              </a:ext>
            </a:extLst>
          </p:cNvPr>
          <p:cNvSpPr/>
          <p:nvPr/>
        </p:nvSpPr>
        <p:spPr>
          <a:xfrm>
            <a:off x="1823034" y="1133946"/>
            <a:ext cx="8474044" cy="4590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74B45-17C3-DCA8-0649-EEF842A73A2F}"/>
              </a:ext>
            </a:extLst>
          </p:cNvPr>
          <p:cNvSpPr txBox="1"/>
          <p:nvPr/>
        </p:nvSpPr>
        <p:spPr>
          <a:xfrm>
            <a:off x="2786332" y="2061713"/>
            <a:ext cx="6547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Gihan Shamike Liyanage</a:t>
            </a:r>
          </a:p>
          <a:p>
            <a:pPr algn="ctr"/>
            <a:r>
              <a:rPr lang="en-US" sz="2400" dirty="0"/>
              <a:t>[1142109]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INFO-6065 – Ethical Hacking &amp; Exploits LAB 09 Cracking WPA2 &amp; SAM</a:t>
            </a:r>
          </a:p>
        </p:txBody>
      </p:sp>
    </p:spTree>
    <p:extLst>
      <p:ext uri="{BB962C8B-B14F-4D97-AF65-F5344CB8AC3E}">
        <p14:creationId xmlns:p14="http://schemas.microsoft.com/office/powerpoint/2010/main" val="38587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377B6A-D688-ADC1-CC79-BF8D0D60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77" y="858308"/>
            <a:ext cx="8204446" cy="58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1162E2-FDC0-6124-BD0A-2A4DF8D5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40" y="914704"/>
            <a:ext cx="7019920" cy="56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8394F5-EA1A-64E9-4392-3E0825DD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009166"/>
            <a:ext cx="10307488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678F66-9AC4-29B9-2B9E-CE936B73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1328444"/>
            <a:ext cx="806880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296784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9DF69F-D849-9DCB-2D72-E03A3BB4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038836"/>
            <a:ext cx="887853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- 06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2AD8D1-4160-9048-E882-0E4165B6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46" y="832460"/>
            <a:ext cx="7825508" cy="58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- 07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0262F6-9D70-C4FE-0BE0-E84DFAF2D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1385602"/>
            <a:ext cx="1163164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- 08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54E566-27D7-645D-D09C-B80E9743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1638007"/>
            <a:ext cx="852606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12</cp:revision>
  <dcterms:created xsi:type="dcterms:W3CDTF">2023-05-24T04:16:58Z</dcterms:created>
  <dcterms:modified xsi:type="dcterms:W3CDTF">2023-07-23T03:06:41Z</dcterms:modified>
</cp:coreProperties>
</file>