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INFO6003 Lab-09</a:t>
            </a:r>
            <a:endParaRPr lang="en-CA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684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CA" dirty="0"/>
              <a:t>Slide #1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A2A63D-C928-FE3D-7F83-6FF82E99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8" y="875646"/>
            <a:ext cx="7802064" cy="4686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CFC72-3AC9-0672-3700-158C0379F57F}"/>
              </a:ext>
            </a:extLst>
          </p:cNvPr>
          <p:cNvSpPr txBox="1"/>
          <p:nvPr/>
        </p:nvSpPr>
        <p:spPr>
          <a:xfrm>
            <a:off x="381000" y="5808662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Why is this a capital S instead of a small s? </a:t>
            </a:r>
          </a:p>
          <a:p>
            <a:r>
              <a:rPr lang="en-US" sz="1400" dirty="0"/>
              <a:t>With “</a:t>
            </a:r>
            <a:r>
              <a:rPr lang="en-US" sz="1400" dirty="0" err="1"/>
              <a:t>chmod</a:t>
            </a:r>
            <a:r>
              <a:rPr lang="en-US" sz="1400" dirty="0"/>
              <a:t> 4664 file-01” command we assigned SUID privileges to file-01. Capital "S" is used in Ubuntu file permissions to indicate that the "</a:t>
            </a:r>
            <a:r>
              <a:rPr lang="en-US" sz="1400" dirty="0" err="1"/>
              <a:t>setuid</a:t>
            </a:r>
            <a:r>
              <a:rPr lang="en-US" sz="1400" dirty="0"/>
              <a:t>" or "</a:t>
            </a:r>
            <a:r>
              <a:rPr lang="en-US" sz="1400" dirty="0" err="1"/>
              <a:t>setgid</a:t>
            </a:r>
            <a:r>
              <a:rPr lang="en-US" sz="1400" dirty="0"/>
              <a:t>" bit is set, but the execute bit is not set for the owner or group.</a:t>
            </a:r>
          </a:p>
        </p:txBody>
      </p:sp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61F629-9739-CECB-F09C-48B1BD0A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1524000"/>
            <a:ext cx="727811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23640-E516-0A49-96F6-076BC5358E52}"/>
              </a:ext>
            </a:extLst>
          </p:cNvPr>
          <p:cNvSpPr txBox="1"/>
          <p:nvPr/>
        </p:nvSpPr>
        <p:spPr>
          <a:xfrm>
            <a:off x="457200" y="381000"/>
            <a:ext cx="8077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View the permissions on the directory. The </a:t>
            </a:r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 has now been added to denote the sticky bit. Also note the permissions on the </a:t>
            </a:r>
            <a:r>
              <a:rPr lang="en-US" dirty="0" err="1">
                <a:solidFill>
                  <a:schemeClr val="tx2"/>
                </a:solidFill>
              </a:rPr>
              <a:t>tmp</a:t>
            </a:r>
            <a:r>
              <a:rPr lang="en-US" dirty="0">
                <a:solidFill>
                  <a:schemeClr val="tx2"/>
                </a:solidFill>
              </a:rPr>
              <a:t> directory. Why does that make sense?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When you run the command "</a:t>
            </a:r>
            <a:r>
              <a:rPr lang="en-US" sz="1400" dirty="0" err="1"/>
              <a:t>chmod</a:t>
            </a:r>
            <a:r>
              <a:rPr lang="en-US" sz="1400" dirty="0"/>
              <a:t> 1777 /</a:t>
            </a:r>
            <a:r>
              <a:rPr lang="en-US" sz="1400" dirty="0" err="1"/>
              <a:t>ShareAll</a:t>
            </a:r>
            <a:r>
              <a:rPr lang="en-US" sz="1400" dirty="0"/>
              <a:t>", we are setting the permissions of the "/</a:t>
            </a:r>
            <a:r>
              <a:rPr lang="en-US" sz="1400" dirty="0" err="1"/>
              <a:t>ShareAll</a:t>
            </a:r>
            <a:r>
              <a:rPr lang="en-US" sz="1400" dirty="0"/>
              <a:t>" directory to 1777. The number 1 in the leftmost position indicates that the sticky bit is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When the sticky bit is set on a directory, only the owner of a file or directory within that directory (or the root user) can delete or rename that file or directory.</a:t>
            </a:r>
          </a:p>
          <a:p>
            <a:endParaRPr lang="en-US" sz="1400" dirty="0"/>
          </a:p>
          <a:p>
            <a:r>
              <a:rPr lang="en-US" sz="1400" dirty="0"/>
              <a:t>As for the permissions on the "</a:t>
            </a:r>
            <a:r>
              <a:rPr lang="en-US" sz="1400" dirty="0" err="1"/>
              <a:t>tmp</a:t>
            </a:r>
            <a:r>
              <a:rPr lang="en-US" sz="1400" dirty="0"/>
              <a:t>" directory, it's likely that the sticky bit is also set on that directory. The "/</a:t>
            </a:r>
            <a:r>
              <a:rPr lang="en-US" sz="1400" dirty="0" err="1"/>
              <a:t>tmp</a:t>
            </a:r>
            <a:r>
              <a:rPr lang="en-US" sz="1400" dirty="0"/>
              <a:t>" directory is a commonly used location for temporary files in Ubuntu, so it's often set with the sticky bit to prevent accidental deletion of important files by users who don't own them.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E9AF7-2216-3292-5E28-A0360A72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906197"/>
            <a:ext cx="4495194" cy="2589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29E66-7349-BB4F-8CAF-D911803673CD}"/>
              </a:ext>
            </a:extLst>
          </p:cNvPr>
          <p:cNvSpPr txBox="1"/>
          <p:nvPr/>
        </p:nvSpPr>
        <p:spPr>
          <a:xfrm>
            <a:off x="438150" y="4038600"/>
            <a:ext cx="3429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Log back in as student-01 and try to remove the </a:t>
            </a:r>
            <a:r>
              <a:rPr lang="en-US" dirty="0" err="1">
                <a:solidFill>
                  <a:schemeClr val="tx2"/>
                </a:solidFill>
              </a:rPr>
              <a:t>yourlastname</a:t>
            </a:r>
            <a:r>
              <a:rPr lang="en-US" dirty="0">
                <a:solidFill>
                  <a:schemeClr val="tx2"/>
                </a:solidFill>
              </a:rPr>
              <a:t> file located in /</a:t>
            </a:r>
            <a:r>
              <a:rPr lang="en-US" dirty="0" err="1">
                <a:solidFill>
                  <a:schemeClr val="tx2"/>
                </a:solidFill>
              </a:rPr>
              <a:t>ShareAll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What happened?  </a:t>
            </a:r>
          </a:p>
          <a:p>
            <a:r>
              <a:rPr lang="en-US" dirty="0">
                <a:solidFill>
                  <a:schemeClr val="tx2"/>
                </a:solidFill>
              </a:rPr>
              <a:t>Was permission granted?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Operation was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4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C1696-BFD4-71C3-B718-1637A2C1AACF}"/>
              </a:ext>
            </a:extLst>
          </p:cNvPr>
          <p:cNvSpPr txBox="1"/>
          <p:nvPr/>
        </p:nvSpPr>
        <p:spPr>
          <a:xfrm>
            <a:off x="685800" y="381000"/>
            <a:ext cx="8077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root@FOLusername</a:t>
            </a:r>
            <a:r>
              <a:rPr lang="en-US" dirty="0">
                <a:solidFill>
                  <a:schemeClr val="tx2"/>
                </a:solidFill>
              </a:rPr>
              <a:t>:/</a:t>
            </a:r>
            <a:r>
              <a:rPr lang="en-US" dirty="0" err="1">
                <a:solidFill>
                  <a:schemeClr val="tx2"/>
                </a:solidFill>
              </a:rPr>
              <a:t>ShareAll</a:t>
            </a:r>
            <a:r>
              <a:rPr lang="en-US" dirty="0">
                <a:solidFill>
                  <a:schemeClr val="tx2"/>
                </a:solidFill>
              </a:rPr>
              <a:t># </a:t>
            </a:r>
            <a:r>
              <a:rPr lang="en-US" dirty="0" err="1">
                <a:solidFill>
                  <a:schemeClr val="tx2"/>
                </a:solidFill>
              </a:rPr>
              <a:t>chattr</a:t>
            </a:r>
            <a:r>
              <a:rPr lang="en-US" dirty="0">
                <a:solidFill>
                  <a:schemeClr val="tx2"/>
                </a:solidFill>
              </a:rPr>
              <a:t> +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root-01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the </a:t>
            </a:r>
            <a:r>
              <a:rPr lang="en-US" dirty="0" err="1">
                <a:solidFill>
                  <a:schemeClr val="tx2"/>
                </a:solidFill>
              </a:rPr>
              <a:t>lsattr</a:t>
            </a:r>
            <a:r>
              <a:rPr lang="en-US" dirty="0">
                <a:solidFill>
                  <a:schemeClr val="tx2"/>
                </a:solidFill>
              </a:rPr>
              <a:t> command to view the attributes assigned to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As root, try to remove the root-01 file.</a:t>
            </a:r>
          </a:p>
          <a:p>
            <a:r>
              <a:rPr lang="en-US" dirty="0">
                <a:solidFill>
                  <a:schemeClr val="tx2"/>
                </a:solidFill>
              </a:rPr>
              <a:t>What happened?</a:t>
            </a:r>
          </a:p>
          <a:p>
            <a:r>
              <a:rPr lang="en-US" dirty="0">
                <a:solidFill>
                  <a:schemeClr val="tx2"/>
                </a:solidFill>
              </a:rPr>
              <a:t>Was permission granted?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1400" dirty="0"/>
              <a:t>Operation was not permitted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3F2AE-EA9B-1F15-7248-FF85C120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70" y="2571943"/>
            <a:ext cx="5721659" cy="37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7E520-6B7C-DC3D-C054-94C221D5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2286000"/>
            <a:ext cx="787827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D57C-E1BE-FD5C-4791-38A56F30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2" y="2033392"/>
            <a:ext cx="766869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INFO6003 Lab-09</vt:lpstr>
      <vt:lpstr>Slide #1</vt:lpstr>
      <vt:lpstr>Slide #2</vt:lpstr>
      <vt:lpstr>PowerPoint Presentation</vt:lpstr>
      <vt:lpstr>PowerPoint Presentation</vt:lpstr>
      <vt:lpstr>Slide #3</vt:lpstr>
      <vt:lpstr>Slide #4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26</cp:revision>
  <dcterms:created xsi:type="dcterms:W3CDTF">2013-01-09T17:56:20Z</dcterms:created>
  <dcterms:modified xsi:type="dcterms:W3CDTF">2023-03-31T04:10:36Z</dcterms:modified>
</cp:coreProperties>
</file>