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5" d="100"/>
          <a:sy n="105" d="100"/>
        </p:scale>
        <p:origin x="1794"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CA"/>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CA"/>
          </a:p>
        </p:txBody>
      </p:sp>
      <p:sp>
        <p:nvSpPr>
          <p:cNvPr id="4" name="Date Placeholder 3"/>
          <p:cNvSpPr>
            <a:spLocks noGrp="1"/>
          </p:cNvSpPr>
          <p:nvPr>
            <p:ph type="dt" sz="half" idx="10"/>
          </p:nvPr>
        </p:nvSpPr>
        <p:spPr/>
        <p:txBody>
          <a:bodyPr/>
          <a:lstStyle/>
          <a:p>
            <a:fld id="{06AB2A22-1FDF-4EA3-AA19-32ABA3FB58C8}" type="datetimeFigureOut">
              <a:rPr lang="en-CA" smtClean="0"/>
              <a:t>2023-04-07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2D895A94-6097-46D9-9353-47FFC27A794F}" type="slidenum">
              <a:rPr lang="en-CA" smtClean="0"/>
              <a:t>‹#›</a:t>
            </a:fld>
            <a:endParaRPr lang="en-CA"/>
          </a:p>
        </p:txBody>
      </p:sp>
    </p:spTree>
    <p:extLst>
      <p:ext uri="{BB962C8B-B14F-4D97-AF65-F5344CB8AC3E}">
        <p14:creationId xmlns:p14="http://schemas.microsoft.com/office/powerpoint/2010/main" val="426666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p>
            <a:fld id="{06AB2A22-1FDF-4EA3-AA19-32ABA3FB58C8}" type="datetimeFigureOut">
              <a:rPr lang="en-CA" smtClean="0"/>
              <a:t>2023-04-07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2D895A94-6097-46D9-9353-47FFC27A794F}" type="slidenum">
              <a:rPr lang="en-CA" smtClean="0"/>
              <a:t>‹#›</a:t>
            </a:fld>
            <a:endParaRPr lang="en-CA"/>
          </a:p>
        </p:txBody>
      </p:sp>
    </p:spTree>
    <p:extLst>
      <p:ext uri="{BB962C8B-B14F-4D97-AF65-F5344CB8AC3E}">
        <p14:creationId xmlns:p14="http://schemas.microsoft.com/office/powerpoint/2010/main" val="21287390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CA"/>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p>
            <a:fld id="{06AB2A22-1FDF-4EA3-AA19-32ABA3FB58C8}" type="datetimeFigureOut">
              <a:rPr lang="en-CA" smtClean="0"/>
              <a:t>2023-04-07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2D895A94-6097-46D9-9353-47FFC27A794F}" type="slidenum">
              <a:rPr lang="en-CA" smtClean="0"/>
              <a:t>‹#›</a:t>
            </a:fld>
            <a:endParaRPr lang="en-CA"/>
          </a:p>
        </p:txBody>
      </p:sp>
    </p:spTree>
    <p:extLst>
      <p:ext uri="{BB962C8B-B14F-4D97-AF65-F5344CB8AC3E}">
        <p14:creationId xmlns:p14="http://schemas.microsoft.com/office/powerpoint/2010/main" val="17911268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p>
            <a:fld id="{06AB2A22-1FDF-4EA3-AA19-32ABA3FB58C8}" type="datetimeFigureOut">
              <a:rPr lang="en-CA" smtClean="0"/>
              <a:t>2023-04-07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2D895A94-6097-46D9-9353-47FFC27A794F}" type="slidenum">
              <a:rPr lang="en-CA" smtClean="0"/>
              <a:t>‹#›</a:t>
            </a:fld>
            <a:endParaRPr lang="en-CA"/>
          </a:p>
        </p:txBody>
      </p:sp>
    </p:spTree>
    <p:extLst>
      <p:ext uri="{BB962C8B-B14F-4D97-AF65-F5344CB8AC3E}">
        <p14:creationId xmlns:p14="http://schemas.microsoft.com/office/powerpoint/2010/main" val="29222245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CA"/>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6AB2A22-1FDF-4EA3-AA19-32ABA3FB58C8}" type="datetimeFigureOut">
              <a:rPr lang="en-CA" smtClean="0"/>
              <a:t>2023-04-07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2D895A94-6097-46D9-9353-47FFC27A794F}" type="slidenum">
              <a:rPr lang="en-CA" smtClean="0"/>
              <a:t>‹#›</a:t>
            </a:fld>
            <a:endParaRPr lang="en-CA"/>
          </a:p>
        </p:txBody>
      </p:sp>
    </p:spTree>
    <p:extLst>
      <p:ext uri="{BB962C8B-B14F-4D97-AF65-F5344CB8AC3E}">
        <p14:creationId xmlns:p14="http://schemas.microsoft.com/office/powerpoint/2010/main" val="27350145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p:cNvSpPr>
            <a:spLocks noGrp="1"/>
          </p:cNvSpPr>
          <p:nvPr>
            <p:ph type="dt" sz="half" idx="10"/>
          </p:nvPr>
        </p:nvSpPr>
        <p:spPr/>
        <p:txBody>
          <a:bodyPr/>
          <a:lstStyle/>
          <a:p>
            <a:fld id="{06AB2A22-1FDF-4EA3-AA19-32ABA3FB58C8}" type="datetimeFigureOut">
              <a:rPr lang="en-CA" smtClean="0"/>
              <a:t>2023-04-07</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2D895A94-6097-46D9-9353-47FFC27A794F}" type="slidenum">
              <a:rPr lang="en-CA" smtClean="0"/>
              <a:t>‹#›</a:t>
            </a:fld>
            <a:endParaRPr lang="en-CA"/>
          </a:p>
        </p:txBody>
      </p:sp>
    </p:spTree>
    <p:extLst>
      <p:ext uri="{BB962C8B-B14F-4D97-AF65-F5344CB8AC3E}">
        <p14:creationId xmlns:p14="http://schemas.microsoft.com/office/powerpoint/2010/main" val="25311260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CA"/>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p:cNvSpPr>
            <a:spLocks noGrp="1"/>
          </p:cNvSpPr>
          <p:nvPr>
            <p:ph type="dt" sz="half" idx="10"/>
          </p:nvPr>
        </p:nvSpPr>
        <p:spPr/>
        <p:txBody>
          <a:bodyPr/>
          <a:lstStyle/>
          <a:p>
            <a:fld id="{06AB2A22-1FDF-4EA3-AA19-32ABA3FB58C8}" type="datetimeFigureOut">
              <a:rPr lang="en-CA" smtClean="0"/>
              <a:t>2023-04-07</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2D895A94-6097-46D9-9353-47FFC27A794F}" type="slidenum">
              <a:rPr lang="en-CA" smtClean="0"/>
              <a:t>‹#›</a:t>
            </a:fld>
            <a:endParaRPr lang="en-CA"/>
          </a:p>
        </p:txBody>
      </p:sp>
    </p:spTree>
    <p:extLst>
      <p:ext uri="{BB962C8B-B14F-4D97-AF65-F5344CB8AC3E}">
        <p14:creationId xmlns:p14="http://schemas.microsoft.com/office/powerpoint/2010/main" val="37241431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Date Placeholder 2"/>
          <p:cNvSpPr>
            <a:spLocks noGrp="1"/>
          </p:cNvSpPr>
          <p:nvPr>
            <p:ph type="dt" sz="half" idx="10"/>
          </p:nvPr>
        </p:nvSpPr>
        <p:spPr/>
        <p:txBody>
          <a:bodyPr/>
          <a:lstStyle/>
          <a:p>
            <a:fld id="{06AB2A22-1FDF-4EA3-AA19-32ABA3FB58C8}" type="datetimeFigureOut">
              <a:rPr lang="en-CA" smtClean="0"/>
              <a:t>2023-04-07</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2D895A94-6097-46D9-9353-47FFC27A794F}" type="slidenum">
              <a:rPr lang="en-CA" smtClean="0"/>
              <a:t>‹#›</a:t>
            </a:fld>
            <a:endParaRPr lang="en-CA"/>
          </a:p>
        </p:txBody>
      </p:sp>
    </p:spTree>
    <p:extLst>
      <p:ext uri="{BB962C8B-B14F-4D97-AF65-F5344CB8AC3E}">
        <p14:creationId xmlns:p14="http://schemas.microsoft.com/office/powerpoint/2010/main" val="33885847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6AB2A22-1FDF-4EA3-AA19-32ABA3FB58C8}" type="datetimeFigureOut">
              <a:rPr lang="en-CA" smtClean="0"/>
              <a:t>2023-04-07</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2D895A94-6097-46D9-9353-47FFC27A794F}" type="slidenum">
              <a:rPr lang="en-CA" smtClean="0"/>
              <a:t>‹#›</a:t>
            </a:fld>
            <a:endParaRPr lang="en-CA"/>
          </a:p>
        </p:txBody>
      </p:sp>
    </p:spTree>
    <p:extLst>
      <p:ext uri="{BB962C8B-B14F-4D97-AF65-F5344CB8AC3E}">
        <p14:creationId xmlns:p14="http://schemas.microsoft.com/office/powerpoint/2010/main" val="32996481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CA"/>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6AB2A22-1FDF-4EA3-AA19-32ABA3FB58C8}" type="datetimeFigureOut">
              <a:rPr lang="en-CA" smtClean="0"/>
              <a:t>2023-04-07</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2D895A94-6097-46D9-9353-47FFC27A794F}" type="slidenum">
              <a:rPr lang="en-CA" smtClean="0"/>
              <a:t>‹#›</a:t>
            </a:fld>
            <a:endParaRPr lang="en-CA"/>
          </a:p>
        </p:txBody>
      </p:sp>
    </p:spTree>
    <p:extLst>
      <p:ext uri="{BB962C8B-B14F-4D97-AF65-F5344CB8AC3E}">
        <p14:creationId xmlns:p14="http://schemas.microsoft.com/office/powerpoint/2010/main" val="29120039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CA"/>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6AB2A22-1FDF-4EA3-AA19-32ABA3FB58C8}" type="datetimeFigureOut">
              <a:rPr lang="en-CA" smtClean="0"/>
              <a:t>2023-04-07</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2D895A94-6097-46D9-9353-47FFC27A794F}" type="slidenum">
              <a:rPr lang="en-CA" smtClean="0"/>
              <a:t>‹#›</a:t>
            </a:fld>
            <a:endParaRPr lang="en-CA"/>
          </a:p>
        </p:txBody>
      </p:sp>
    </p:spTree>
    <p:extLst>
      <p:ext uri="{BB962C8B-B14F-4D97-AF65-F5344CB8AC3E}">
        <p14:creationId xmlns:p14="http://schemas.microsoft.com/office/powerpoint/2010/main" val="25739615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AB2A22-1FDF-4EA3-AA19-32ABA3FB58C8}" type="datetimeFigureOut">
              <a:rPr lang="en-CA" smtClean="0"/>
              <a:t>2023-04-07</a:t>
            </a:fld>
            <a:endParaRPr lang="en-CA"/>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D895A94-6097-46D9-9353-47FFC27A794F}" type="slidenum">
              <a:rPr lang="en-CA" smtClean="0"/>
              <a:t>‹#›</a:t>
            </a:fld>
            <a:endParaRPr lang="en-CA"/>
          </a:p>
        </p:txBody>
      </p:sp>
    </p:spTree>
    <p:extLst>
      <p:ext uri="{BB962C8B-B14F-4D97-AF65-F5344CB8AC3E}">
        <p14:creationId xmlns:p14="http://schemas.microsoft.com/office/powerpoint/2010/main" val="23153117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INFO6003 Lab-10</a:t>
            </a:r>
            <a:endParaRPr lang="en-CA" sz="1400" dirty="0"/>
          </a:p>
        </p:txBody>
      </p:sp>
      <p:sp>
        <p:nvSpPr>
          <p:cNvPr id="3" name="Subtitle 2"/>
          <p:cNvSpPr>
            <a:spLocks noGrp="1"/>
          </p:cNvSpPr>
          <p:nvPr>
            <p:ph type="subTitle" idx="1"/>
          </p:nvPr>
        </p:nvSpPr>
        <p:spPr/>
        <p:txBody>
          <a:bodyPr/>
          <a:lstStyle/>
          <a:p>
            <a:r>
              <a:rPr lang="en-CA" dirty="0"/>
              <a:t>Gihan Shamike Liyanage</a:t>
            </a:r>
          </a:p>
          <a:p>
            <a:r>
              <a:rPr lang="en-CA" dirty="0"/>
              <a:t>1142109</a:t>
            </a:r>
          </a:p>
        </p:txBody>
      </p:sp>
    </p:spTree>
    <p:extLst>
      <p:ext uri="{BB962C8B-B14F-4D97-AF65-F5344CB8AC3E}">
        <p14:creationId xmlns:p14="http://schemas.microsoft.com/office/powerpoint/2010/main" val="37292919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9684"/>
            <a:ext cx="8229600" cy="715962"/>
          </a:xfrm>
        </p:spPr>
        <p:txBody>
          <a:bodyPr>
            <a:normAutofit fontScale="90000"/>
          </a:bodyPr>
          <a:lstStyle/>
          <a:p>
            <a:r>
              <a:rPr lang="en-CA" dirty="0"/>
              <a:t>Slide #1</a:t>
            </a:r>
          </a:p>
        </p:txBody>
      </p:sp>
      <p:pic>
        <p:nvPicPr>
          <p:cNvPr id="4" name="Picture 3" descr="Text&#10;&#10;Description automatically generated">
            <a:extLst>
              <a:ext uri="{FF2B5EF4-FFF2-40B4-BE49-F238E27FC236}">
                <a16:creationId xmlns:a16="http://schemas.microsoft.com/office/drawing/2014/main" id="{730ECC55-99FA-9240-7ECF-BE9405C649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1915" y="990600"/>
            <a:ext cx="7840169" cy="4715533"/>
          </a:xfrm>
          <a:prstGeom prst="rect">
            <a:avLst/>
          </a:prstGeom>
        </p:spPr>
      </p:pic>
      <p:sp>
        <p:nvSpPr>
          <p:cNvPr id="7" name="TextBox 6">
            <a:extLst>
              <a:ext uri="{FF2B5EF4-FFF2-40B4-BE49-F238E27FC236}">
                <a16:creationId xmlns:a16="http://schemas.microsoft.com/office/drawing/2014/main" id="{D527BDD9-0BA3-5DE1-196D-33CD02740D68}"/>
              </a:ext>
            </a:extLst>
          </p:cNvPr>
          <p:cNvSpPr txBox="1"/>
          <p:nvPr/>
        </p:nvSpPr>
        <p:spPr>
          <a:xfrm>
            <a:off x="533400" y="5827183"/>
            <a:ext cx="8415886" cy="738664"/>
          </a:xfrm>
          <a:prstGeom prst="rect">
            <a:avLst/>
          </a:prstGeom>
          <a:noFill/>
        </p:spPr>
        <p:txBody>
          <a:bodyPr wrap="square" rtlCol="0">
            <a:spAutoFit/>
          </a:bodyPr>
          <a:lstStyle/>
          <a:p>
            <a:pPr marL="285750" indent="-285750">
              <a:buFont typeface="Arial" panose="020B0604020202020204" pitchFamily="34" charset="0"/>
              <a:buChar char="•"/>
            </a:pPr>
            <a:r>
              <a:rPr lang="en-US" sz="1400" dirty="0">
                <a:solidFill>
                  <a:schemeClr val="tx2"/>
                </a:solidFill>
              </a:rPr>
              <a:t>“</a:t>
            </a:r>
            <a:r>
              <a:rPr lang="en-US" sz="1400" dirty="0" err="1">
                <a:solidFill>
                  <a:schemeClr val="tx2"/>
                </a:solidFill>
              </a:rPr>
              <a:t>initctl</a:t>
            </a:r>
            <a:r>
              <a:rPr lang="en-US" sz="1400" dirty="0">
                <a:solidFill>
                  <a:schemeClr val="tx2"/>
                </a:solidFill>
              </a:rPr>
              <a:t> restart network-interface INTERFACE=eth0”  This command will fail, why did it fail?</a:t>
            </a:r>
          </a:p>
          <a:p>
            <a:r>
              <a:rPr lang="en-US" sz="1400" dirty="0"/>
              <a:t>The </a:t>
            </a:r>
            <a:r>
              <a:rPr lang="en-US" sz="1400" dirty="0" err="1"/>
              <a:t>initctl</a:t>
            </a:r>
            <a:r>
              <a:rPr lang="en-US" sz="1400" dirty="0"/>
              <a:t> command requires root privileges to run, so you will need to use </a:t>
            </a:r>
            <a:r>
              <a:rPr lang="en-US" sz="1400" dirty="0" err="1"/>
              <a:t>sudo</a:t>
            </a:r>
            <a:r>
              <a:rPr lang="en-US" sz="1400" dirty="0"/>
              <a:t> to run it with elevated privileges.</a:t>
            </a:r>
          </a:p>
          <a:p>
            <a:endParaRPr lang="en-US" sz="1400" dirty="0"/>
          </a:p>
        </p:txBody>
      </p:sp>
    </p:spTree>
    <p:extLst>
      <p:ext uri="{BB962C8B-B14F-4D97-AF65-F5344CB8AC3E}">
        <p14:creationId xmlns:p14="http://schemas.microsoft.com/office/powerpoint/2010/main" val="20241795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CA" dirty="0"/>
              <a:t>Slide #2</a:t>
            </a:r>
          </a:p>
        </p:txBody>
      </p:sp>
      <p:pic>
        <p:nvPicPr>
          <p:cNvPr id="4" name="Picture 3" descr="Text&#10;&#10;Description automatically generated">
            <a:extLst>
              <a:ext uri="{FF2B5EF4-FFF2-40B4-BE49-F238E27FC236}">
                <a16:creationId xmlns:a16="http://schemas.microsoft.com/office/drawing/2014/main" id="{C6002C13-9132-CB10-4FD1-E520D1D544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1468" y="1600200"/>
            <a:ext cx="7621064" cy="4439270"/>
          </a:xfrm>
          <a:prstGeom prst="rect">
            <a:avLst/>
          </a:prstGeom>
        </p:spPr>
      </p:pic>
    </p:spTree>
    <p:extLst>
      <p:ext uri="{BB962C8B-B14F-4D97-AF65-F5344CB8AC3E}">
        <p14:creationId xmlns:p14="http://schemas.microsoft.com/office/powerpoint/2010/main" val="2341728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CA" dirty="0"/>
              <a:t>Slide #3</a:t>
            </a:r>
          </a:p>
        </p:txBody>
      </p:sp>
      <p:pic>
        <p:nvPicPr>
          <p:cNvPr id="4" name="Picture 3" descr="Graphical user interface&#10;&#10;Description automatically generated">
            <a:extLst>
              <a:ext uri="{FF2B5EF4-FFF2-40B4-BE49-F238E27FC236}">
                <a16:creationId xmlns:a16="http://schemas.microsoft.com/office/drawing/2014/main" id="{0CA45AAA-44FF-6F85-D45B-902485AFD2C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5900" y="1295400"/>
            <a:ext cx="6172200" cy="5130227"/>
          </a:xfrm>
          <a:prstGeom prst="rect">
            <a:avLst/>
          </a:prstGeom>
        </p:spPr>
      </p:pic>
    </p:spTree>
    <p:extLst>
      <p:ext uri="{BB962C8B-B14F-4D97-AF65-F5344CB8AC3E}">
        <p14:creationId xmlns:p14="http://schemas.microsoft.com/office/powerpoint/2010/main" val="12451727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CA" dirty="0"/>
              <a:t>Slide #4</a:t>
            </a:r>
          </a:p>
        </p:txBody>
      </p:sp>
      <p:pic>
        <p:nvPicPr>
          <p:cNvPr id="4" name="Picture 3" descr="Text&#10;&#10;Description automatically generated">
            <a:extLst>
              <a:ext uri="{FF2B5EF4-FFF2-40B4-BE49-F238E27FC236}">
                <a16:creationId xmlns:a16="http://schemas.microsoft.com/office/drawing/2014/main" id="{1DF5CAD7-9368-B7EA-988D-9B2E87F7C68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0968" y="1447800"/>
            <a:ext cx="7802064" cy="4591691"/>
          </a:xfrm>
          <a:prstGeom prst="rect">
            <a:avLst/>
          </a:prstGeom>
        </p:spPr>
      </p:pic>
    </p:spTree>
    <p:extLst>
      <p:ext uri="{BB962C8B-B14F-4D97-AF65-F5344CB8AC3E}">
        <p14:creationId xmlns:p14="http://schemas.microsoft.com/office/powerpoint/2010/main" val="31649786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829C3F7-194B-6206-6398-572238C5A10A}"/>
              </a:ext>
            </a:extLst>
          </p:cNvPr>
          <p:cNvSpPr txBox="1"/>
          <p:nvPr/>
        </p:nvSpPr>
        <p:spPr>
          <a:xfrm>
            <a:off x="609600" y="990600"/>
            <a:ext cx="7924800" cy="4524315"/>
          </a:xfrm>
          <a:prstGeom prst="rect">
            <a:avLst/>
          </a:prstGeom>
          <a:noFill/>
        </p:spPr>
        <p:txBody>
          <a:bodyPr wrap="square" rtlCol="0">
            <a:spAutoFit/>
          </a:bodyPr>
          <a:lstStyle/>
          <a:p>
            <a:r>
              <a:rPr lang="en-US" sz="1600" dirty="0" err="1">
                <a:solidFill>
                  <a:schemeClr val="tx2"/>
                </a:solidFill>
              </a:rPr>
              <a:t>tcpdump</a:t>
            </a:r>
            <a:r>
              <a:rPr lang="en-US" sz="1600" dirty="0">
                <a:solidFill>
                  <a:schemeClr val="tx2"/>
                </a:solidFill>
              </a:rPr>
              <a:t> -n    What does the -n do? </a:t>
            </a:r>
          </a:p>
          <a:p>
            <a:endParaRPr lang="en-US" sz="1600" dirty="0"/>
          </a:p>
          <a:p>
            <a:r>
              <a:rPr lang="en-US" sz="1600" dirty="0"/>
              <a:t>The -n option in the </a:t>
            </a:r>
            <a:r>
              <a:rPr lang="en-US" sz="1600" dirty="0" err="1"/>
              <a:t>tcpdump</a:t>
            </a:r>
            <a:r>
              <a:rPr lang="en-US" sz="1600" dirty="0"/>
              <a:t> command is used to disable the name resolution of IP addresses and ports. When this option is used, </a:t>
            </a:r>
            <a:r>
              <a:rPr lang="en-US" sz="1600" dirty="0" err="1"/>
              <a:t>tcpdump</a:t>
            </a:r>
            <a:r>
              <a:rPr lang="en-US" sz="1600" dirty="0"/>
              <a:t> will display the IP addresses and ports as numeric values rather than resolving them to their corresponding hostnames or service names.</a:t>
            </a:r>
          </a:p>
          <a:p>
            <a:endParaRPr lang="en-US" sz="1600" dirty="0"/>
          </a:p>
          <a:p>
            <a:endParaRPr lang="en-US" sz="1600" dirty="0"/>
          </a:p>
          <a:p>
            <a:endParaRPr lang="en-US" sz="1600" dirty="0"/>
          </a:p>
          <a:p>
            <a:r>
              <a:rPr lang="en-US" sz="1600" dirty="0">
                <a:solidFill>
                  <a:schemeClr val="tx2"/>
                </a:solidFill>
              </a:rPr>
              <a:t>This command should fail because FOLusername-02 doesn’t have the appropriate permissions.</a:t>
            </a:r>
          </a:p>
          <a:p>
            <a:pPr marL="285750" indent="-285750">
              <a:buFont typeface="Arial" panose="020B0604020202020204" pitchFamily="34" charset="0"/>
              <a:buChar char="•"/>
            </a:pPr>
            <a:r>
              <a:rPr lang="en-US" sz="1600" dirty="0">
                <a:solidFill>
                  <a:schemeClr val="tx2"/>
                </a:solidFill>
              </a:rPr>
              <a:t>What does the error tell you?</a:t>
            </a:r>
          </a:p>
          <a:p>
            <a:pPr marL="285750" indent="-285750">
              <a:buFont typeface="Arial" panose="020B0604020202020204" pitchFamily="34" charset="0"/>
              <a:buChar char="•"/>
            </a:pPr>
            <a:endParaRPr lang="en-US" sz="1600" dirty="0"/>
          </a:p>
          <a:p>
            <a:r>
              <a:rPr lang="en-US" sz="1600" dirty="0"/>
              <a:t>The </a:t>
            </a:r>
            <a:r>
              <a:rPr lang="en-US" sz="1600" dirty="0" err="1"/>
              <a:t>sudo</a:t>
            </a:r>
            <a:r>
              <a:rPr lang="en-US" sz="1600" dirty="0"/>
              <a:t> command allows users to execute commands with elevated privileges, but it requires that the user is authorized to do so in the system's configuration. By default, not all users are authorized to use </a:t>
            </a:r>
            <a:r>
              <a:rPr lang="en-US" sz="1600" dirty="0" err="1"/>
              <a:t>sudo</a:t>
            </a:r>
            <a:r>
              <a:rPr lang="en-US" sz="1600" dirty="0"/>
              <a:t>.</a:t>
            </a:r>
          </a:p>
          <a:p>
            <a:pPr marL="285750" indent="-285750">
              <a:buFont typeface="Arial" panose="020B0604020202020204" pitchFamily="34" charset="0"/>
              <a:buChar char="•"/>
            </a:pPr>
            <a:endParaRPr lang="en-US" sz="1600" dirty="0"/>
          </a:p>
          <a:p>
            <a:endParaRPr lang="en-US" sz="1600" dirty="0"/>
          </a:p>
        </p:txBody>
      </p:sp>
    </p:spTree>
    <p:extLst>
      <p:ext uri="{BB962C8B-B14F-4D97-AF65-F5344CB8AC3E}">
        <p14:creationId xmlns:p14="http://schemas.microsoft.com/office/powerpoint/2010/main" val="27422552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279</TotalTime>
  <Words>178</Words>
  <Application>Microsoft Office PowerPoint</Application>
  <PresentationFormat>On-screen Show (4:3)</PresentationFormat>
  <Paragraphs>19</Paragraphs>
  <Slides>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Arial</vt:lpstr>
      <vt:lpstr>Calibri</vt:lpstr>
      <vt:lpstr>Office Theme</vt:lpstr>
      <vt:lpstr>INFO6003 Lab-10</vt:lpstr>
      <vt:lpstr>Slide #1</vt:lpstr>
      <vt:lpstr>Slide #2</vt:lpstr>
      <vt:lpstr>Slide #3</vt:lpstr>
      <vt:lpstr>Slide #4</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INFO6003 Lab-01</dc:title>
  <dc:creator>Ian</dc:creator>
  <cp:lastModifiedBy>Gihan Shamike Liyanage</cp:lastModifiedBy>
  <cp:revision>29</cp:revision>
  <dcterms:created xsi:type="dcterms:W3CDTF">2013-01-09T17:56:20Z</dcterms:created>
  <dcterms:modified xsi:type="dcterms:W3CDTF">2023-04-07T05:17:11Z</dcterms:modified>
</cp:coreProperties>
</file>