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14"/>
  </p:notesMasterIdLst>
  <p:sldIdLst>
    <p:sldId id="256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58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9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E09A3-0904-4C06-9D26-E241E2303C1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7B4DB-9848-4307-B14F-7DDB0606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INFO5013 Security I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Winter 2006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Fanshawe College - Darryl Bedford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DF7B37AC-13F8-4015-9708-AFD41487977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042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04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0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INFO5013 Security I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Winter 2006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Fanshawe College - Darryl Bedford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DF7B37AC-13F8-4015-9708-AFD41487977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042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04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7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INFO5013 Security I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Winter 2006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Fanshawe College - Darryl Bedford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DF7B37AC-13F8-4015-9708-AFD41487977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042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04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34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INFO5013 Security I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Winter 2006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Fanshawe College - Darryl Bedford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7B37AC-13F8-4015-9708-AFD41487977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042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04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02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INFO5013 Security I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Winter 2006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Fanshawe College - Darryl Bedford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7B37AC-13F8-4015-9708-AFD41487977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042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04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55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INFO5013 Security I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Winter 2006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Fanshawe College - Darryl Bedford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7B37AC-13F8-4015-9708-AFD41487977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042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04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05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INFO5013 Security I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Winter 2006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Fanshawe College - Darryl Bedford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7B37AC-13F8-4015-9708-AFD41487977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042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04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51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INFO5013 Security I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Winter 2006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Fanshawe College - Darryl Bedford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7B37AC-13F8-4015-9708-AFD41487977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042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04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INFO5013 Security I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Winter 2006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pitchFamily="16" charset="0"/>
              </a:rPr>
              <a:t>Fanshawe College - Darryl Bedford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7B37AC-13F8-4015-9708-AFD41487977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10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042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04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6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hyperlink" Target="mailto:dbedford@fanshawec.ca" TargetMode="Externa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INFO6080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  <a:lvl2pPr marL="342874" indent="0">
              <a:buNone/>
              <a:defRPr sz="1400" b="1"/>
            </a:lvl2pPr>
            <a:lvl3pPr marL="685745" indent="0">
              <a:buNone/>
              <a:defRPr sz="1400" b="1"/>
            </a:lvl3pPr>
            <a:lvl4pPr marL="1028618" indent="0">
              <a:buNone/>
              <a:defRPr sz="1200" b="1"/>
            </a:lvl4pPr>
            <a:lvl5pPr marL="1371490" indent="0">
              <a:buNone/>
              <a:defRPr sz="1200" b="1"/>
            </a:lvl5pPr>
            <a:lvl6pPr marL="1714363" indent="0">
              <a:buNone/>
              <a:defRPr sz="1200" b="1"/>
            </a:lvl6pPr>
            <a:lvl7pPr marL="2057234" indent="0">
              <a:buNone/>
              <a:defRPr sz="1200" b="1"/>
            </a:lvl7pPr>
            <a:lvl8pPr marL="2400108" indent="0">
              <a:buNone/>
              <a:defRPr sz="1200" b="1"/>
            </a:lvl8pPr>
            <a:lvl9pPr marL="274298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6"/>
            <a:ext cx="3768912" cy="3392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681163"/>
            <a:ext cx="3776662" cy="823912"/>
          </a:xfrm>
        </p:spPr>
        <p:txBody>
          <a:bodyPr vert="horz" lIns="109723" tIns="54862" rIns="109723" bIns="54862" rtlCol="0" anchor="b">
            <a:normAutofit/>
          </a:bodyPr>
          <a:lstStyle>
            <a:lvl1pPr>
              <a:buNone/>
              <a:defRPr lang="en-US"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505076"/>
            <a:ext cx="3776662" cy="3392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2/16/2023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5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2/16/2023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3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65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9916" y="362495"/>
            <a:ext cx="8904173" cy="5543958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lumMod val="85000"/>
                  </a:schemeClr>
                </a:solidFill>
              </a:defRPr>
            </a:lvl1pPr>
            <a:lvl2pPr marL="342874" indent="0">
              <a:buNone/>
              <a:defRPr sz="2000"/>
            </a:lvl2pPr>
            <a:lvl3pPr marL="685745" indent="0">
              <a:buNone/>
              <a:defRPr sz="1800"/>
            </a:lvl3pPr>
            <a:lvl4pPr marL="1028618" indent="0">
              <a:buNone/>
              <a:defRPr sz="1400"/>
            </a:lvl4pPr>
            <a:lvl5pPr marL="1371490" indent="0">
              <a:buNone/>
              <a:defRPr sz="1400"/>
            </a:lvl5pPr>
            <a:lvl6pPr marL="1714363" indent="0">
              <a:buNone/>
              <a:defRPr sz="1400"/>
            </a:lvl6pPr>
            <a:lvl7pPr marL="2057234" indent="0">
              <a:buNone/>
              <a:defRPr sz="1400"/>
            </a:lvl7pPr>
            <a:lvl8pPr marL="2400108" indent="0">
              <a:buNone/>
              <a:defRPr sz="1400"/>
            </a:lvl8pPr>
            <a:lvl9pPr marL="2742982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2/16/2023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4367160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0" y="987426"/>
            <a:ext cx="7886700" cy="3379735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lumMod val="85000"/>
                  </a:schemeClr>
                </a:solidFill>
              </a:defRPr>
            </a:lvl1pPr>
            <a:lvl2pPr marL="342874" indent="0">
              <a:buNone/>
              <a:defRPr sz="2000"/>
            </a:lvl2pPr>
            <a:lvl3pPr marL="685745" indent="0">
              <a:buNone/>
              <a:defRPr sz="1800"/>
            </a:lvl3pPr>
            <a:lvl4pPr marL="1028618" indent="0">
              <a:buNone/>
              <a:defRPr sz="1400"/>
            </a:lvl4pPr>
            <a:lvl5pPr marL="1371490" indent="0">
              <a:buNone/>
              <a:defRPr sz="1400"/>
            </a:lvl5pPr>
            <a:lvl6pPr marL="1714363" indent="0">
              <a:buNone/>
              <a:defRPr sz="1400"/>
            </a:lvl6pPr>
            <a:lvl7pPr marL="2057234" indent="0">
              <a:buNone/>
              <a:defRPr sz="1400"/>
            </a:lvl7pPr>
            <a:lvl8pPr marL="2400108" indent="0">
              <a:buNone/>
              <a:defRPr sz="1400"/>
            </a:lvl8pPr>
            <a:lvl9pPr marL="2742982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5186517"/>
            <a:ext cx="7885510" cy="682472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874" indent="0">
              <a:buNone/>
              <a:defRPr sz="1100"/>
            </a:lvl2pPr>
            <a:lvl3pPr marL="685745" indent="0">
              <a:buNone/>
              <a:defRPr sz="800"/>
            </a:lvl3pPr>
            <a:lvl4pPr marL="1028618" indent="0">
              <a:buNone/>
              <a:defRPr sz="800"/>
            </a:lvl4pPr>
            <a:lvl5pPr marL="1371490" indent="0">
              <a:buNone/>
              <a:defRPr sz="800"/>
            </a:lvl5pPr>
            <a:lvl6pPr marL="1714363" indent="0">
              <a:buNone/>
              <a:defRPr sz="800"/>
            </a:lvl6pPr>
            <a:lvl7pPr marL="2057234" indent="0">
              <a:buNone/>
              <a:defRPr sz="800"/>
            </a:lvl7pPr>
            <a:lvl8pPr marL="2400108" indent="0">
              <a:buNone/>
              <a:defRPr sz="800"/>
            </a:lvl8pPr>
            <a:lvl9pPr marL="274298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2/16/2023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41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7"/>
            <a:ext cx="4629150" cy="4873625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lumMod val="85000"/>
                  </a:schemeClr>
                </a:solidFill>
              </a:defRPr>
            </a:lvl1pPr>
            <a:lvl2pPr marL="342874" indent="0">
              <a:buNone/>
              <a:defRPr sz="2000"/>
            </a:lvl2pPr>
            <a:lvl3pPr marL="685745" indent="0">
              <a:buNone/>
              <a:defRPr sz="1800"/>
            </a:lvl3pPr>
            <a:lvl4pPr marL="1028618" indent="0">
              <a:buNone/>
              <a:defRPr sz="1400"/>
            </a:lvl4pPr>
            <a:lvl5pPr marL="1371490" indent="0">
              <a:buNone/>
              <a:defRPr sz="1400"/>
            </a:lvl5pPr>
            <a:lvl6pPr marL="1714363" indent="0">
              <a:buNone/>
              <a:defRPr sz="1400"/>
            </a:lvl6pPr>
            <a:lvl7pPr marL="2057234" indent="0">
              <a:buNone/>
              <a:defRPr sz="1400"/>
            </a:lvl7pPr>
            <a:lvl8pPr marL="2400108" indent="0">
              <a:buNone/>
              <a:defRPr sz="1400"/>
            </a:lvl8pPr>
            <a:lvl9pPr marL="2742982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874" indent="0">
              <a:buNone/>
              <a:defRPr sz="1100"/>
            </a:lvl2pPr>
            <a:lvl3pPr marL="685745" indent="0">
              <a:buNone/>
              <a:defRPr sz="800"/>
            </a:lvl3pPr>
            <a:lvl4pPr marL="1028618" indent="0">
              <a:buNone/>
              <a:defRPr sz="800"/>
            </a:lvl4pPr>
            <a:lvl5pPr marL="1371490" indent="0">
              <a:buNone/>
              <a:defRPr sz="800"/>
            </a:lvl5pPr>
            <a:lvl6pPr marL="1714363" indent="0">
              <a:buNone/>
              <a:defRPr sz="800"/>
            </a:lvl6pPr>
            <a:lvl7pPr marL="2057234" indent="0">
              <a:buNone/>
              <a:defRPr sz="800"/>
            </a:lvl7pPr>
            <a:lvl8pPr marL="2400108" indent="0">
              <a:buNone/>
              <a:defRPr sz="800"/>
            </a:lvl8pPr>
            <a:lvl9pPr marL="274298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2/16/2023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8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7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874" indent="0">
              <a:buNone/>
              <a:defRPr sz="1100"/>
            </a:lvl2pPr>
            <a:lvl3pPr marL="685745" indent="0">
              <a:buNone/>
              <a:defRPr sz="800"/>
            </a:lvl3pPr>
            <a:lvl4pPr marL="1028618" indent="0">
              <a:buNone/>
              <a:defRPr sz="800"/>
            </a:lvl4pPr>
            <a:lvl5pPr marL="1371490" indent="0">
              <a:buNone/>
              <a:defRPr sz="800"/>
            </a:lvl5pPr>
            <a:lvl6pPr marL="1714363" indent="0">
              <a:buNone/>
              <a:defRPr sz="800"/>
            </a:lvl6pPr>
            <a:lvl7pPr marL="2057234" indent="0">
              <a:buNone/>
              <a:defRPr sz="800"/>
            </a:lvl7pPr>
            <a:lvl8pPr marL="2400108" indent="0">
              <a:buNone/>
              <a:defRPr sz="800"/>
            </a:lvl8pPr>
            <a:lvl9pPr marL="274298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2/16/2023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65127"/>
            <a:ext cx="7886700" cy="3534344"/>
          </a:xfrm>
        </p:spPr>
        <p:txBody>
          <a:bodyPr anchor="ctr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4376997"/>
            <a:ext cx="7885510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874" indent="0">
              <a:buNone/>
              <a:defRPr sz="1100"/>
            </a:lvl2pPr>
            <a:lvl3pPr marL="685745" indent="0">
              <a:buNone/>
              <a:defRPr sz="800"/>
            </a:lvl3pPr>
            <a:lvl4pPr marL="1028618" indent="0">
              <a:buNone/>
              <a:defRPr sz="800"/>
            </a:lvl4pPr>
            <a:lvl5pPr marL="1371490" indent="0">
              <a:buNone/>
              <a:defRPr sz="800"/>
            </a:lvl5pPr>
            <a:lvl6pPr marL="1714363" indent="0">
              <a:buNone/>
              <a:defRPr sz="800"/>
            </a:lvl6pPr>
            <a:lvl7pPr marL="2057234" indent="0">
              <a:buNone/>
              <a:defRPr sz="800"/>
            </a:lvl7pPr>
            <a:lvl8pPr marL="2400108" indent="0">
              <a:buNone/>
              <a:defRPr sz="800"/>
            </a:lvl8pPr>
            <a:lvl9pPr marL="274298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2/16/2023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5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8" y="365127"/>
            <a:ext cx="6977064" cy="2992904"/>
          </a:xfrm>
        </p:spPr>
        <p:txBody>
          <a:bodyPr anchor="ctr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60"/>
            <a:ext cx="6564224" cy="548968"/>
          </a:xfrm>
        </p:spPr>
        <p:txBody>
          <a:bodyPr anchor="t">
            <a:normAutofit/>
          </a:bodyPr>
          <a:lstStyle>
            <a:lvl1pPr marL="0" indent="0" algn="r">
              <a:buNone/>
              <a:defRPr sz="1100" i="1">
                <a:solidFill>
                  <a:schemeClr val="tx2">
                    <a:lumMod val="50000"/>
                  </a:schemeClr>
                </a:solidFill>
              </a:defRPr>
            </a:lvl1pPr>
            <a:lvl2pPr marL="342874" indent="0">
              <a:buNone/>
              <a:defRPr sz="1100"/>
            </a:lvl2pPr>
            <a:lvl3pPr marL="685745" indent="0">
              <a:buNone/>
              <a:defRPr sz="800"/>
            </a:lvl3pPr>
            <a:lvl4pPr marL="1028618" indent="0">
              <a:buNone/>
              <a:defRPr sz="800"/>
            </a:lvl4pPr>
            <a:lvl5pPr marL="1371490" indent="0">
              <a:buNone/>
              <a:defRPr sz="800"/>
            </a:lvl5pPr>
            <a:lvl6pPr marL="1714363" indent="0">
              <a:buNone/>
              <a:defRPr sz="800"/>
            </a:lvl6pPr>
            <a:lvl7pPr marL="2057234" indent="0">
              <a:buNone/>
              <a:defRPr sz="800"/>
            </a:lvl7pPr>
            <a:lvl8pPr marL="2400108" indent="0">
              <a:buNone/>
              <a:defRPr sz="800"/>
            </a:lvl8pPr>
            <a:lvl9pPr marL="274298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399977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874" indent="0">
              <a:buNone/>
              <a:defRPr sz="1100"/>
            </a:lvl2pPr>
            <a:lvl3pPr marL="685745" indent="0">
              <a:buNone/>
              <a:defRPr sz="800"/>
            </a:lvl3pPr>
            <a:lvl4pPr marL="1028618" indent="0">
              <a:buNone/>
              <a:defRPr sz="800"/>
            </a:lvl4pPr>
            <a:lvl5pPr marL="1371490" indent="0">
              <a:buNone/>
              <a:defRPr sz="800"/>
            </a:lvl5pPr>
            <a:lvl6pPr marL="1714363" indent="0">
              <a:buNone/>
              <a:defRPr sz="800"/>
            </a:lvl6pPr>
            <a:lvl7pPr marL="2057234" indent="0">
              <a:buNone/>
              <a:defRPr sz="800"/>
            </a:lvl7pPr>
            <a:lvl8pPr marL="2400108" indent="0">
              <a:buNone/>
              <a:defRPr sz="800"/>
            </a:lvl8pPr>
            <a:lvl9pPr marL="274298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2/16/2023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284" y="786827"/>
            <a:ext cx="457200" cy="584776"/>
          </a:xfrm>
          <a:prstGeom prst="rect">
            <a:avLst/>
          </a:prstGeom>
        </p:spPr>
        <p:txBody>
          <a:bodyPr vert="horz" lIns="68578" tIns="34289" rIns="68578" bIns="3428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27922" fontAlgn="auto">
              <a:spcAft>
                <a:spcPts val="0"/>
              </a:spcAft>
              <a:buClrTx/>
              <a:buSzTx/>
              <a:buFontTx/>
              <a:buNone/>
            </a:pPr>
            <a:r>
              <a:rPr lang="en-US" sz="6000" dirty="0">
                <a:solidFill>
                  <a:prstClr val="white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60" y="2743200"/>
            <a:ext cx="457200" cy="584776"/>
          </a:xfrm>
          <a:prstGeom prst="rect">
            <a:avLst/>
          </a:prstGeom>
        </p:spPr>
        <p:txBody>
          <a:bodyPr vert="horz" lIns="68578" tIns="34289" rIns="68578" bIns="3428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27922" fontAlgn="auto">
              <a:spcAft>
                <a:spcPts val="0"/>
              </a:spcAft>
              <a:buClrTx/>
              <a:buSzTx/>
              <a:buFontTx/>
              <a:buNone/>
            </a:pPr>
            <a:r>
              <a:rPr lang="en-US" sz="6000" dirty="0">
                <a:solidFill>
                  <a:prstClr val="white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61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2232672"/>
            <a:ext cx="7886700" cy="2511835"/>
          </a:xfrm>
        </p:spPr>
        <p:txBody>
          <a:bodyPr anchor="b">
            <a:normAutofit/>
          </a:bodyPr>
          <a:lstStyle>
            <a:lvl1pPr>
              <a:defRPr sz="4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4756287"/>
            <a:ext cx="7885510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874" indent="0">
              <a:buNone/>
              <a:defRPr sz="1100"/>
            </a:lvl2pPr>
            <a:lvl3pPr marL="685745" indent="0">
              <a:buNone/>
              <a:defRPr sz="800"/>
            </a:lvl3pPr>
            <a:lvl4pPr marL="1028618" indent="0">
              <a:buNone/>
              <a:defRPr sz="800"/>
            </a:lvl4pPr>
            <a:lvl5pPr marL="1371490" indent="0">
              <a:buNone/>
              <a:defRPr sz="800"/>
            </a:lvl5pPr>
            <a:lvl6pPr marL="1714363" indent="0">
              <a:buNone/>
              <a:defRPr sz="800"/>
            </a:lvl6pPr>
            <a:lvl7pPr marL="2057234" indent="0">
              <a:buNone/>
              <a:defRPr sz="800"/>
            </a:lvl7pPr>
            <a:lvl8pPr marL="2400108" indent="0">
              <a:buNone/>
              <a:defRPr sz="800"/>
            </a:lvl8pPr>
            <a:lvl9pPr marL="274298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2/16/2023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1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E6E6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INFO6080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  <a:lvl2pPr marL="342874" indent="0">
              <a:buNone/>
              <a:defRPr sz="1400" b="1"/>
            </a:lvl2pPr>
            <a:lvl3pPr marL="685745" indent="0">
              <a:buNone/>
              <a:defRPr sz="1400" b="1"/>
            </a:lvl3pPr>
            <a:lvl4pPr marL="1028618" indent="0">
              <a:buNone/>
              <a:defRPr sz="1200" b="1"/>
            </a:lvl4pPr>
            <a:lvl5pPr marL="1371490" indent="0">
              <a:buNone/>
              <a:defRPr sz="1200" b="1"/>
            </a:lvl5pPr>
            <a:lvl6pPr marL="1714363" indent="0">
              <a:buNone/>
              <a:defRPr sz="1200" b="1"/>
            </a:lvl6pPr>
            <a:lvl7pPr marL="2057234" indent="0">
              <a:buNone/>
              <a:defRPr sz="1200" b="1"/>
            </a:lvl7pPr>
            <a:lvl8pPr marL="2400108" indent="0">
              <a:buNone/>
              <a:defRPr sz="1200" b="1"/>
            </a:lvl8pPr>
            <a:lvl9pPr marL="274298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601" y="2571753"/>
            <a:ext cx="2195513" cy="3326130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874" indent="0">
              <a:buNone/>
              <a:defRPr sz="800"/>
            </a:lvl2pPr>
            <a:lvl3pPr marL="685745" indent="0">
              <a:buNone/>
              <a:defRPr sz="800"/>
            </a:lvl3pPr>
            <a:lvl4pPr marL="1028618" indent="0">
              <a:buNone/>
              <a:defRPr sz="700"/>
            </a:lvl4pPr>
            <a:lvl5pPr marL="1371490" indent="0">
              <a:buNone/>
              <a:defRPr sz="700"/>
            </a:lvl5pPr>
            <a:lvl6pPr marL="1714363" indent="0">
              <a:buNone/>
              <a:defRPr sz="700"/>
            </a:lvl6pPr>
            <a:lvl7pPr marL="2057234" indent="0">
              <a:buNone/>
              <a:defRPr sz="700"/>
            </a:lvl7pPr>
            <a:lvl8pPr marL="2400108" indent="0">
              <a:buNone/>
              <a:defRPr sz="700"/>
            </a:lvl8pPr>
            <a:lvl9pPr marL="274298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1000" y="1885950"/>
            <a:ext cx="2202181" cy="576262"/>
          </a:xfrm>
        </p:spPr>
        <p:txBody>
          <a:bodyPr vert="horz" lIns="109723" tIns="54862" rIns="109723" bIns="54862" rtlCol="0" anchor="b">
            <a:noAutofit/>
          </a:bodyPr>
          <a:lstStyle>
            <a:lvl1pPr>
              <a:buNone/>
              <a:defRPr lang="en-US"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3" y="2571753"/>
            <a:ext cx="2210096" cy="3326130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874" indent="0">
              <a:buNone/>
              <a:defRPr sz="800"/>
            </a:lvl2pPr>
            <a:lvl3pPr marL="685745" indent="0">
              <a:buNone/>
              <a:defRPr sz="800"/>
            </a:lvl3pPr>
            <a:lvl4pPr marL="1028618" indent="0">
              <a:buNone/>
              <a:defRPr sz="700"/>
            </a:lvl4pPr>
            <a:lvl5pPr marL="1371490" indent="0">
              <a:buNone/>
              <a:defRPr sz="700"/>
            </a:lvl5pPr>
            <a:lvl6pPr marL="1714363" indent="0">
              <a:buNone/>
              <a:defRPr sz="700"/>
            </a:lvl6pPr>
            <a:lvl7pPr marL="2057234" indent="0">
              <a:buNone/>
              <a:defRPr sz="700"/>
            </a:lvl7pPr>
            <a:lvl8pPr marL="2400108" indent="0">
              <a:buNone/>
              <a:defRPr sz="700"/>
            </a:lvl8pPr>
            <a:lvl9pPr marL="274298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81" y="1885950"/>
            <a:ext cx="2199085" cy="576262"/>
          </a:xfrm>
        </p:spPr>
        <p:txBody>
          <a:bodyPr vert="horz" lIns="109723" tIns="54862" rIns="109723" bIns="54862" rtlCol="0" anchor="b">
            <a:noAutofit/>
          </a:bodyPr>
          <a:lstStyle>
            <a:lvl1pPr>
              <a:buNone/>
              <a:defRPr lang="en-US" sz="1800" b="0" dirty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81" y="2571753"/>
            <a:ext cx="2199085" cy="3326130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874" indent="0">
              <a:buNone/>
              <a:defRPr sz="800"/>
            </a:lvl2pPr>
            <a:lvl3pPr marL="685745" indent="0">
              <a:buNone/>
              <a:defRPr sz="800"/>
            </a:lvl3pPr>
            <a:lvl4pPr marL="1028618" indent="0">
              <a:buNone/>
              <a:defRPr sz="700"/>
            </a:lvl4pPr>
            <a:lvl5pPr marL="1371490" indent="0">
              <a:buNone/>
              <a:defRPr sz="700"/>
            </a:lvl5pPr>
            <a:lvl6pPr marL="1714363" indent="0">
              <a:buNone/>
              <a:defRPr sz="700"/>
            </a:lvl6pPr>
            <a:lvl7pPr marL="2057234" indent="0">
              <a:buNone/>
              <a:defRPr sz="700"/>
            </a:lvl7pPr>
            <a:lvl8pPr marL="2400108" indent="0">
              <a:buNone/>
              <a:defRPr sz="700"/>
            </a:lvl8pPr>
            <a:lvl9pPr marL="274298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2/16/2023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1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  <a:lvl2pPr marL="342874" indent="0">
              <a:buNone/>
              <a:defRPr sz="1400" b="1"/>
            </a:lvl2pPr>
            <a:lvl3pPr marL="685745" indent="0">
              <a:buNone/>
              <a:defRPr sz="1400" b="1"/>
            </a:lvl3pPr>
            <a:lvl4pPr marL="1028618" indent="0">
              <a:buNone/>
              <a:defRPr sz="1200" b="1"/>
            </a:lvl4pPr>
            <a:lvl5pPr marL="1371490" indent="0">
              <a:buNone/>
              <a:defRPr sz="1200" b="1"/>
            </a:lvl5pPr>
            <a:lvl6pPr marL="1714363" indent="0">
              <a:buNone/>
              <a:defRPr sz="1200" b="1"/>
            </a:lvl6pPr>
            <a:lvl7pPr marL="2057234" indent="0">
              <a:buNone/>
              <a:defRPr sz="1200" b="1"/>
            </a:lvl7pPr>
            <a:lvl8pPr marL="2400108" indent="0">
              <a:buNone/>
              <a:defRPr sz="1200" b="1"/>
            </a:lvl8pPr>
            <a:lvl9pPr marL="274298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74" indent="0">
              <a:buNone/>
              <a:defRPr sz="1200"/>
            </a:lvl2pPr>
            <a:lvl3pPr marL="685745" indent="0">
              <a:buNone/>
              <a:defRPr sz="1200"/>
            </a:lvl3pPr>
            <a:lvl4pPr marL="1028618" indent="0">
              <a:buNone/>
              <a:defRPr sz="1200"/>
            </a:lvl4pPr>
            <a:lvl5pPr marL="1371490" indent="0">
              <a:buNone/>
              <a:defRPr sz="1200"/>
            </a:lvl5pPr>
            <a:lvl6pPr marL="1714363" indent="0">
              <a:buNone/>
              <a:defRPr sz="1200"/>
            </a:lvl6pPr>
            <a:lvl7pPr marL="2057234" indent="0">
              <a:buNone/>
              <a:defRPr sz="1200"/>
            </a:lvl7pPr>
            <a:lvl8pPr marL="2400108" indent="0">
              <a:buNone/>
              <a:defRPr sz="1200"/>
            </a:lvl8pPr>
            <a:lvl9pPr marL="2742982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5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874" indent="0">
              <a:buNone/>
              <a:defRPr sz="800"/>
            </a:lvl2pPr>
            <a:lvl3pPr marL="685745" indent="0">
              <a:buNone/>
              <a:defRPr sz="800"/>
            </a:lvl3pPr>
            <a:lvl4pPr marL="1028618" indent="0">
              <a:buNone/>
              <a:defRPr sz="700"/>
            </a:lvl4pPr>
            <a:lvl5pPr marL="1371490" indent="0">
              <a:buNone/>
              <a:defRPr sz="700"/>
            </a:lvl5pPr>
            <a:lvl6pPr marL="1714363" indent="0">
              <a:buNone/>
              <a:defRPr sz="700"/>
            </a:lvl6pPr>
            <a:lvl7pPr marL="2057234" indent="0">
              <a:buNone/>
              <a:defRPr sz="700"/>
            </a:lvl7pPr>
            <a:lvl8pPr marL="2400108" indent="0">
              <a:buNone/>
              <a:defRPr sz="700"/>
            </a:lvl8pPr>
            <a:lvl9pPr marL="274298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  <a:lvl2pPr marL="342874" indent="0">
              <a:buNone/>
              <a:defRPr sz="1400" b="1"/>
            </a:lvl2pPr>
            <a:lvl3pPr marL="685745" indent="0">
              <a:buNone/>
              <a:defRPr sz="1400" b="1"/>
            </a:lvl3pPr>
            <a:lvl4pPr marL="1028618" indent="0">
              <a:buNone/>
              <a:defRPr sz="1200" b="1"/>
            </a:lvl4pPr>
            <a:lvl5pPr marL="1371490" indent="0">
              <a:buNone/>
              <a:defRPr sz="1200" b="1"/>
            </a:lvl5pPr>
            <a:lvl6pPr marL="1714363" indent="0">
              <a:buNone/>
              <a:defRPr sz="1200" b="1"/>
            </a:lvl6pPr>
            <a:lvl7pPr marL="2057234" indent="0">
              <a:buNone/>
              <a:defRPr sz="1200" b="1"/>
            </a:lvl7pPr>
            <a:lvl8pPr marL="2400108" indent="0">
              <a:buNone/>
              <a:defRPr sz="1200" b="1"/>
            </a:lvl8pPr>
            <a:lvl9pPr marL="274298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74" indent="0">
              <a:buNone/>
              <a:defRPr sz="1200"/>
            </a:lvl2pPr>
            <a:lvl3pPr marL="685745" indent="0">
              <a:buNone/>
              <a:defRPr sz="1200"/>
            </a:lvl3pPr>
            <a:lvl4pPr marL="1028618" indent="0">
              <a:buNone/>
              <a:defRPr sz="1200"/>
            </a:lvl4pPr>
            <a:lvl5pPr marL="1371490" indent="0">
              <a:buNone/>
              <a:defRPr sz="1200"/>
            </a:lvl5pPr>
            <a:lvl6pPr marL="1714363" indent="0">
              <a:buNone/>
              <a:defRPr sz="1200"/>
            </a:lvl6pPr>
            <a:lvl7pPr marL="2057234" indent="0">
              <a:buNone/>
              <a:defRPr sz="1200"/>
            </a:lvl7pPr>
            <a:lvl8pPr marL="2400108" indent="0">
              <a:buNone/>
              <a:defRPr sz="1200"/>
            </a:lvl8pPr>
            <a:lvl9pPr marL="2742982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6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874" indent="0">
              <a:buNone/>
              <a:defRPr sz="800"/>
            </a:lvl2pPr>
            <a:lvl3pPr marL="685745" indent="0">
              <a:buNone/>
              <a:defRPr sz="800"/>
            </a:lvl3pPr>
            <a:lvl4pPr marL="1028618" indent="0">
              <a:buNone/>
              <a:defRPr sz="700"/>
            </a:lvl4pPr>
            <a:lvl5pPr marL="1371490" indent="0">
              <a:buNone/>
              <a:defRPr sz="700"/>
            </a:lvl5pPr>
            <a:lvl6pPr marL="1714363" indent="0">
              <a:buNone/>
              <a:defRPr sz="700"/>
            </a:lvl6pPr>
            <a:lvl7pPr marL="2057234" indent="0">
              <a:buNone/>
              <a:defRPr sz="700"/>
            </a:lvl7pPr>
            <a:lvl8pPr marL="2400108" indent="0">
              <a:buNone/>
              <a:defRPr sz="700"/>
            </a:lvl8pPr>
            <a:lvl9pPr marL="274298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6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  <a:lvl2pPr marL="342874" indent="0">
              <a:buNone/>
              <a:defRPr sz="1400" b="1"/>
            </a:lvl2pPr>
            <a:lvl3pPr marL="685745" indent="0">
              <a:buNone/>
              <a:defRPr sz="1400" b="1"/>
            </a:lvl3pPr>
            <a:lvl4pPr marL="1028618" indent="0">
              <a:buNone/>
              <a:defRPr sz="1200" b="1"/>
            </a:lvl4pPr>
            <a:lvl5pPr marL="1371490" indent="0">
              <a:buNone/>
              <a:defRPr sz="1200" b="1"/>
            </a:lvl5pPr>
            <a:lvl6pPr marL="1714363" indent="0">
              <a:buNone/>
              <a:defRPr sz="1200" b="1"/>
            </a:lvl6pPr>
            <a:lvl7pPr marL="2057234" indent="0">
              <a:buNone/>
              <a:defRPr sz="1200" b="1"/>
            </a:lvl7pPr>
            <a:lvl8pPr marL="2400108" indent="0">
              <a:buNone/>
              <a:defRPr sz="1200" b="1"/>
            </a:lvl8pPr>
            <a:lvl9pPr marL="274298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4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74" indent="0">
              <a:buNone/>
              <a:defRPr sz="1200"/>
            </a:lvl2pPr>
            <a:lvl3pPr marL="685745" indent="0">
              <a:buNone/>
              <a:defRPr sz="1200"/>
            </a:lvl3pPr>
            <a:lvl4pPr marL="1028618" indent="0">
              <a:buNone/>
              <a:defRPr sz="1200"/>
            </a:lvl4pPr>
            <a:lvl5pPr marL="1371490" indent="0">
              <a:buNone/>
              <a:defRPr sz="1200"/>
            </a:lvl5pPr>
            <a:lvl6pPr marL="1714363" indent="0">
              <a:buNone/>
              <a:defRPr sz="1200"/>
            </a:lvl6pPr>
            <a:lvl7pPr marL="2057234" indent="0">
              <a:buNone/>
              <a:defRPr sz="1200"/>
            </a:lvl7pPr>
            <a:lvl8pPr marL="2400108" indent="0">
              <a:buNone/>
              <a:defRPr sz="1200"/>
            </a:lvl8pPr>
            <a:lvl9pPr marL="2742982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873765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874" indent="0">
              <a:buNone/>
              <a:defRPr sz="800"/>
            </a:lvl2pPr>
            <a:lvl3pPr marL="685745" indent="0">
              <a:buNone/>
              <a:defRPr sz="800"/>
            </a:lvl3pPr>
            <a:lvl4pPr marL="1028618" indent="0">
              <a:buNone/>
              <a:defRPr sz="700"/>
            </a:lvl4pPr>
            <a:lvl5pPr marL="1371490" indent="0">
              <a:buNone/>
              <a:defRPr sz="700"/>
            </a:lvl5pPr>
            <a:lvl6pPr marL="1714363" indent="0">
              <a:buNone/>
              <a:defRPr sz="700"/>
            </a:lvl6pPr>
            <a:lvl7pPr marL="2057234" indent="0">
              <a:buNone/>
              <a:defRPr sz="700"/>
            </a:lvl7pPr>
            <a:lvl8pPr marL="2400108" indent="0">
              <a:buNone/>
              <a:defRPr sz="700"/>
            </a:lvl8pPr>
            <a:lvl9pPr marL="274298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2/16/2023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14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6208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2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8"/>
            <a:ext cx="1971676" cy="6072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8"/>
            <a:ext cx="5800726" cy="6072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28600" y="5105400"/>
            <a:ext cx="514717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n-US" altLang="en-US" b="1" dirty="0">
                <a:solidFill>
                  <a:srgbClr val="A50021"/>
                </a:solidFill>
              </a:rPr>
              <a:t>Darryl Bedford (D2018)</a:t>
            </a:r>
          </a:p>
          <a:p>
            <a:pPr defTabSz="914400">
              <a:buClrTx/>
              <a:buSzTx/>
              <a:buFontTx/>
              <a:buNone/>
              <a:defRPr/>
            </a:pPr>
            <a:r>
              <a:rPr lang="en-US" altLang="en-US" b="1" dirty="0">
                <a:solidFill>
                  <a:srgbClr val="C00000"/>
                </a:solidFill>
                <a:hlinkClick r:id="rId2"/>
              </a:rPr>
              <a:t>dbedford@fanshawec.ca</a:t>
            </a:r>
            <a:endParaRPr lang="en-US" altLang="en-US" b="1" dirty="0">
              <a:solidFill>
                <a:srgbClr val="C00000"/>
              </a:solidFill>
            </a:endParaRPr>
          </a:p>
          <a:p>
            <a:pPr defTabSz="914400">
              <a:buClrTx/>
              <a:buSzTx/>
              <a:buFontTx/>
              <a:buNone/>
              <a:defRPr/>
            </a:pPr>
            <a:r>
              <a:rPr lang="en-US" altLang="en-US" b="1" dirty="0">
                <a:solidFill>
                  <a:srgbClr val="A50021"/>
                </a:solidFill>
              </a:rPr>
              <a:t>School of Information Technology</a:t>
            </a:r>
          </a:p>
          <a:p>
            <a:pPr defTabSz="914400">
              <a:buClrTx/>
              <a:buSzTx/>
              <a:buFontTx/>
              <a:buNone/>
              <a:defRPr/>
            </a:pPr>
            <a:r>
              <a:rPr lang="en-US" altLang="en-US" b="1" dirty="0">
                <a:solidFill>
                  <a:srgbClr val="A50021"/>
                </a:solidFill>
              </a:rPr>
              <a:t>Fanshawe College</a:t>
            </a: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0"/>
            <a:ext cx="8610600" cy="990600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706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0813" cy="1217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307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E6E6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INFO6080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E6E6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INFO6080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INFO6080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49" y="2043585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4400" b="1" spc="-224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694375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</a:schemeClr>
                </a:solidFill>
                <a:latin typeface="+mj-lt"/>
              </a:defRPr>
            </a:lvl1pPr>
            <a:lvl2pPr marL="342874" indent="0" algn="ctr">
              <a:buNone/>
              <a:defRPr sz="1400"/>
            </a:lvl2pPr>
            <a:lvl3pPr marL="685745" indent="0" algn="ctr">
              <a:buNone/>
              <a:defRPr sz="1400"/>
            </a:lvl3pPr>
            <a:lvl4pPr marL="1028618" indent="0" algn="ctr">
              <a:buNone/>
              <a:defRPr sz="1200"/>
            </a:lvl4pPr>
            <a:lvl5pPr marL="1371490" indent="0" algn="ctr">
              <a:buNone/>
              <a:defRPr sz="1200"/>
            </a:lvl5pPr>
            <a:lvl6pPr marL="1714363" indent="0" algn="ctr">
              <a:buNone/>
              <a:defRPr sz="1200"/>
            </a:lvl6pPr>
            <a:lvl7pPr marL="2057234" indent="0" algn="ctr">
              <a:buNone/>
              <a:defRPr sz="1200"/>
            </a:lvl7pPr>
            <a:lvl8pPr marL="2400108" indent="0" algn="ctr">
              <a:buNone/>
              <a:defRPr sz="1200"/>
            </a:lvl8pPr>
            <a:lvl9pPr marL="274298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0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2" y="1825625"/>
            <a:ext cx="7675350" cy="4071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2/16/2023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53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900" y="1832270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4400" b="0" spc="-224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900" y="1010484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solidFill>
                  <a:schemeClr val="tx1">
                    <a:lumMod val="85000"/>
                  </a:schemeClr>
                </a:solidFill>
                <a:latin typeface="+mj-lt"/>
              </a:defRPr>
            </a:lvl1pPr>
            <a:lvl2pPr marL="342874" indent="0" algn="ctr">
              <a:buNone/>
              <a:defRPr sz="1400"/>
            </a:lvl2pPr>
            <a:lvl3pPr marL="685745" indent="0" algn="ctr">
              <a:buNone/>
              <a:defRPr sz="1400"/>
            </a:lvl3pPr>
            <a:lvl4pPr marL="1028618" indent="0" algn="ctr">
              <a:buNone/>
              <a:defRPr sz="1200"/>
            </a:lvl4pPr>
            <a:lvl5pPr marL="1371490" indent="0" algn="ctr">
              <a:buNone/>
              <a:defRPr sz="1200"/>
            </a:lvl5pPr>
            <a:lvl6pPr marL="1714363" indent="0" algn="ctr">
              <a:buNone/>
              <a:defRPr sz="1200"/>
            </a:lvl6pPr>
            <a:lvl7pPr marL="2057234" indent="0" algn="ctr">
              <a:buNone/>
              <a:defRPr sz="1200"/>
            </a:lvl7pPr>
            <a:lvl8pPr marL="2400108" indent="0" algn="ctr">
              <a:buNone/>
              <a:defRPr sz="1200"/>
            </a:lvl8pPr>
            <a:lvl9pPr marL="274298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6"/>
            <a:ext cx="3768912" cy="4072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2" y="1825628"/>
            <a:ext cx="3775470" cy="4072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2/16/2023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21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334137"/>
            <a:ext cx="7499350" cy="976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6E6E6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267408"/>
            <a:ext cx="7755890" cy="4732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75808" y="6406401"/>
            <a:ext cx="107950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INFO6080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57667" y="6466621"/>
            <a:ext cx="2044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1" y="1825625"/>
            <a:ext cx="7675350" cy="4351338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742" y="6356353"/>
            <a:ext cx="1190065" cy="36512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l">
              <a:defRPr sz="9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defTabSz="427939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1BEF0D-F0BB-DE4B-95CE-6DB70DBA9567}" type="datetimeFigureOut">
              <a:rPr lang="en-US" smtClean="0">
                <a:solidFill>
                  <a:prstClr val="white">
                    <a:lumMod val="85000"/>
                  </a:prstClr>
                </a:solidFill>
                <a:latin typeface="Arial" panose="020B0604020202020204"/>
              </a:rPr>
              <a:pPr defTabSz="427939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2/16/2023</a:t>
            </a:fld>
            <a:endParaRPr lang="en-US" dirty="0">
              <a:solidFill>
                <a:prstClr val="white">
                  <a:lumMod val="85000"/>
                </a:prstClr>
              </a:solidFill>
              <a:latin typeface="Arial" panose="020B060402020202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6356353"/>
            <a:ext cx="3086100" cy="36512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9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defTabSz="427939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white">
                  <a:lumMod val="85000"/>
                </a:prstClr>
              </a:solidFill>
              <a:latin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99295" y="6356353"/>
            <a:ext cx="716056" cy="36512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r">
              <a:defRPr sz="9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defTabSz="427939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D57F1E4F-1CFF-5643-939E-217C01CDF565}" type="slidenum">
              <a:rPr lang="en-US" smtClean="0">
                <a:solidFill>
                  <a:prstClr val="white">
                    <a:lumMod val="85000"/>
                  </a:prstClr>
                </a:solidFill>
                <a:latin typeface="Arial" panose="020B0604020202020204"/>
              </a:rPr>
              <a:pPr defTabSz="427939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45400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1443" indent="-171443" algn="l" defTabSz="6857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30" indent="-171443" algn="l" defTabSz="685772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15" indent="-171443" algn="l" defTabSz="685772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02" indent="-171443" algn="l" defTabSz="685772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542989" indent="-171443" algn="l" defTabSz="685772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7" algn="l" defTabSz="68577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" y="152400"/>
            <a:ext cx="9144000" cy="68076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70473" y="935128"/>
            <a:ext cx="4197350" cy="1937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0">
              <a:lnSpc>
                <a:spcPts val="5015"/>
              </a:lnSpc>
              <a:spcBef>
                <a:spcPts val="105"/>
              </a:spcBef>
            </a:pPr>
            <a:r>
              <a:rPr sz="4400" b="1" spc="-229" dirty="0">
                <a:solidFill>
                  <a:srgbClr val="FFFFFF"/>
                </a:solidFill>
                <a:latin typeface="Arial"/>
                <a:cs typeface="Arial"/>
              </a:rPr>
              <a:t>INFO-600</a:t>
            </a:r>
            <a:r>
              <a:rPr lang="en-US" sz="4400" b="1" spc="-22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400" dirty="0">
              <a:latin typeface="Arial"/>
              <a:cs typeface="Arial"/>
            </a:endParaRPr>
          </a:p>
          <a:p>
            <a:pPr marL="12700" algn="r">
              <a:lnSpc>
                <a:spcPts val="5015"/>
              </a:lnSpc>
            </a:pPr>
            <a:r>
              <a:rPr lang="en-US" sz="4400" b="1" spc="-229" dirty="0">
                <a:solidFill>
                  <a:srgbClr val="FFFFFF"/>
                </a:solidFill>
                <a:latin typeface="Arial"/>
                <a:cs typeface="Arial"/>
              </a:rPr>
              <a:t>Information Security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7725" y="4038581"/>
            <a:ext cx="3943350" cy="114133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280"/>
              </a:spcBef>
            </a:pPr>
            <a:endParaRPr lang="en-US" sz="2200" spc="-5" dirty="0">
              <a:solidFill>
                <a:srgbClr val="D9D9D9"/>
              </a:solidFill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280"/>
              </a:spcBef>
            </a:pPr>
            <a:r>
              <a:rPr lang="en-US" sz="2200" spc="-5" dirty="0">
                <a:solidFill>
                  <a:srgbClr val="D9D9D9"/>
                </a:solidFill>
                <a:latin typeface="Arial"/>
                <a:cs typeface="Arial"/>
              </a:rPr>
              <a:t>Gihan Shamike Liyanage</a:t>
            </a:r>
          </a:p>
          <a:p>
            <a:pPr marR="6350" algn="r">
              <a:lnSpc>
                <a:spcPct val="100000"/>
              </a:lnSpc>
              <a:spcBef>
                <a:spcPts val="280"/>
              </a:spcBef>
            </a:pPr>
            <a:r>
              <a:rPr lang="en-US" sz="2200" spc="-5" dirty="0">
                <a:solidFill>
                  <a:srgbClr val="D9D9D9"/>
                </a:solidFill>
                <a:latin typeface="Arial"/>
                <a:cs typeface="Arial"/>
              </a:rPr>
              <a:t> 1142109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EAFC77-76F4-4A69-B554-62358997B90A}"/>
              </a:ext>
            </a:extLst>
          </p:cNvPr>
          <p:cNvSpPr txBox="1"/>
          <p:nvPr/>
        </p:nvSpPr>
        <p:spPr>
          <a:xfrm>
            <a:off x="4470473" y="6248400"/>
            <a:ext cx="4444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Lab Assignment 04 - </a:t>
            </a:r>
            <a:r>
              <a:rPr lang="en-US" sz="2800" dirty="0" err="1">
                <a:solidFill>
                  <a:srgbClr val="FF0000"/>
                </a:solidFill>
              </a:rPr>
              <a:t>Netbus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000" dirty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667000" y="2209800"/>
            <a:ext cx="5256584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900" b="1" dirty="0">
              <a:solidFill>
                <a:srgbClr val="33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233E4-12B2-4E75-AEB6-6EC8ACCF35F9}"/>
              </a:ext>
            </a:extLst>
          </p:cNvPr>
          <p:cNvSpPr txBox="1"/>
          <p:nvPr/>
        </p:nvSpPr>
        <p:spPr>
          <a:xfrm>
            <a:off x="0" y="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Shot 9 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A25E6A-5C29-510E-E84B-77450C8FF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460"/>
            <a:ext cx="9144000" cy="55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68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E58918-ACB9-414A-AA49-482585C6F6DA}"/>
              </a:ext>
            </a:extLst>
          </p:cNvPr>
          <p:cNvSpPr txBox="1"/>
          <p:nvPr/>
        </p:nvSpPr>
        <p:spPr>
          <a:xfrm>
            <a:off x="152400" y="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Answers to Question 10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18040-EE55-F151-C483-609C2A36278A}"/>
              </a:ext>
            </a:extLst>
          </p:cNvPr>
          <p:cNvSpPr txBox="1"/>
          <p:nvPr/>
        </p:nvSpPr>
        <p:spPr>
          <a:xfrm>
            <a:off x="152400" y="533400"/>
            <a:ext cx="8839200" cy="5016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are some of the most useful features of </a:t>
            </a:r>
            <a:r>
              <a:rPr lang="en-US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NetBus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a hacker: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 Access: With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NetBus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hacker can secretly take control of a victim's computer from a distance. This implies that a hacker can view every file and application on the victim's PC and track their online behavior.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Keylogger: The keylogger function inbuilt in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NetBus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enables a hacker to record every keystroke made on the victim's computer. This can be used to steal private data, including credit card details, passwords, and other critical information.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Manager: The file manager feature in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NetBus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enables hackers to browse, download, and upload files from the victim's computer. This implies that a hacker has the ability to erase crucial files, implant malware, and steal key papers.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 Shutdown: The remote shutdown function in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NetBus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enables a hacker to turn off the victim's PC. This may be done intentionally to cause harm or mask the hacker's trail.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functions make available a security risk since they make it possible for hackers to access a victim's computer without authorization, steal confidential data, and even harm the victim's system. A common method for distributing malware, stealing data, and surveillance is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NetBus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To guard against malware infestations and prevent unauthorized access, it's critical to keep your system updated with the most recent security patches and software upgrades.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89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438400" y="2209800"/>
            <a:ext cx="5256584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rgbClr val="33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8C708-E43A-4230-BA43-43B044EF3ECF}"/>
              </a:ext>
            </a:extLst>
          </p:cNvPr>
          <p:cNvSpPr txBox="1"/>
          <p:nvPr/>
        </p:nvSpPr>
        <p:spPr>
          <a:xfrm>
            <a:off x="0" y="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Shot 1  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494FA3-B416-C747-61C4-D837D9995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4" y="603770"/>
            <a:ext cx="7957191" cy="60256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438400" y="2209800"/>
            <a:ext cx="5256584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rgbClr val="33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897C6-62EE-416D-A445-3DC76AE18858}"/>
              </a:ext>
            </a:extLst>
          </p:cNvPr>
          <p:cNvSpPr txBox="1"/>
          <p:nvPr/>
        </p:nvSpPr>
        <p:spPr>
          <a:xfrm>
            <a:off x="0" y="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Shot 2 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C12AD29-77B2-B96A-AD3C-81CA9B828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329"/>
            <a:ext cx="9144000" cy="578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3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3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438400" y="2209800"/>
            <a:ext cx="5256584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rgbClr val="33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E074F-497E-4B00-B0D4-EE32F0932167}"/>
              </a:ext>
            </a:extLst>
          </p:cNvPr>
          <p:cNvSpPr txBox="1"/>
          <p:nvPr/>
        </p:nvSpPr>
        <p:spPr>
          <a:xfrm>
            <a:off x="0" y="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Shot 3 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C06A0F-B2C5-7C6F-65E7-3D22BF040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829"/>
            <a:ext cx="9144000" cy="56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35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667000" y="2209800"/>
            <a:ext cx="5256584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900" b="1" dirty="0">
              <a:solidFill>
                <a:srgbClr val="33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A72815-86CF-49F4-A194-4129A5393CC1}"/>
              </a:ext>
            </a:extLst>
          </p:cNvPr>
          <p:cNvSpPr txBox="1"/>
          <p:nvPr/>
        </p:nvSpPr>
        <p:spPr>
          <a:xfrm>
            <a:off x="0" y="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Shot 4  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BCB75C-11BC-9521-814B-142DEF25E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537"/>
            <a:ext cx="9144000" cy="538092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0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667000" y="2209800"/>
            <a:ext cx="5256584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900" b="1" dirty="0">
              <a:solidFill>
                <a:srgbClr val="33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233E4-12B2-4E75-AEB6-6EC8ACCF35F9}"/>
              </a:ext>
            </a:extLst>
          </p:cNvPr>
          <p:cNvSpPr txBox="1"/>
          <p:nvPr/>
        </p:nvSpPr>
        <p:spPr>
          <a:xfrm>
            <a:off x="0" y="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Shot 5 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C350CD-B7AE-ECD6-A8DF-BE416ED3F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723"/>
            <a:ext cx="9144000" cy="600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105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0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667000" y="2209800"/>
            <a:ext cx="5256584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900" b="1" dirty="0">
              <a:solidFill>
                <a:srgbClr val="33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233E4-12B2-4E75-AEB6-6EC8ACCF35F9}"/>
              </a:ext>
            </a:extLst>
          </p:cNvPr>
          <p:cNvSpPr txBox="1"/>
          <p:nvPr/>
        </p:nvSpPr>
        <p:spPr>
          <a:xfrm>
            <a:off x="0" y="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Shot 6 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E8F0E19-ABDA-7F33-0ED9-F7CDA79E5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537"/>
            <a:ext cx="9144000" cy="538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30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00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667000" y="2209800"/>
            <a:ext cx="5256584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900" b="1" dirty="0">
              <a:solidFill>
                <a:srgbClr val="33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233E4-12B2-4E75-AEB6-6EC8ACCF35F9}"/>
              </a:ext>
            </a:extLst>
          </p:cNvPr>
          <p:cNvSpPr txBox="1"/>
          <p:nvPr/>
        </p:nvSpPr>
        <p:spPr>
          <a:xfrm>
            <a:off x="0" y="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Shot 7 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A95102A-E022-9D64-BE66-6DEA16CB5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71490"/>
            <a:ext cx="8034969" cy="605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445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000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667000" y="2209800"/>
            <a:ext cx="5256584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900" b="1" dirty="0">
              <a:solidFill>
                <a:srgbClr val="33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233E4-12B2-4E75-AEB6-6EC8ACCF35F9}"/>
              </a:ext>
            </a:extLst>
          </p:cNvPr>
          <p:cNvSpPr txBox="1"/>
          <p:nvPr/>
        </p:nvSpPr>
        <p:spPr>
          <a:xfrm>
            <a:off x="0" y="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Shot 8 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F1BDA24-44BD-52E0-6E69-DC1DE4D81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0738"/>
            <a:ext cx="9144000" cy="545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94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nshawe2014ppt_4x3">
  <a:themeElements>
    <a:clrScheme name="Custom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C00000"/>
      </a:accent1>
      <a:accent2>
        <a:srgbClr val="FF0000"/>
      </a:accent2>
      <a:accent3>
        <a:srgbClr val="FF3300"/>
      </a:accent3>
      <a:accent4>
        <a:srgbClr val="CC3300"/>
      </a:accent4>
      <a:accent5>
        <a:srgbClr val="934B21"/>
      </a:accent5>
      <a:accent6>
        <a:srgbClr val="C69B7D"/>
      </a:accent6>
      <a:hlink>
        <a:srgbClr val="CC9900"/>
      </a:hlink>
      <a:folHlink>
        <a:srgbClr val="6600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nshawe2014ppt_4x3" id="{622649FC-ACBD-4561-A47F-EB4E5848C2EF}" vid="{DC718C49-FA9C-40F1-8B7E-BF08DB040BF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</TotalTime>
  <Words>404</Words>
  <Application>Microsoft Office PowerPoint</Application>
  <PresentationFormat>On-screen Show (4:3)</PresentationFormat>
  <Paragraphs>69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fanshawe2014ppt_4x3</vt:lpstr>
      <vt:lpstr>INFO-6001 Information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INFO-6080 Securing Servers</dc:title>
  <dc:creator>sspencer</dc:creator>
  <cp:lastModifiedBy>Liyanage, Gihan Shamike</cp:lastModifiedBy>
  <cp:revision>23</cp:revision>
  <dcterms:created xsi:type="dcterms:W3CDTF">2021-02-14T02:57:43Z</dcterms:created>
  <dcterms:modified xsi:type="dcterms:W3CDTF">2023-02-16T23:48:23Z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2021-02-14T00:00:00Z</vt:filetime>
  </property>
</Properties>
</file>