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2023-03-09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426666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2023-03-09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12873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2023-03-09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179112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2023-03-09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92222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B2A22-1FDF-4EA3-AA19-32ABA3FB58C8}" type="datetimeFigureOut">
              <a:rPr lang="en-CA" smtClean="0"/>
              <a:t>2023-03-09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73501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06AB2A22-1FDF-4EA3-AA19-32ABA3FB58C8}" type="datetimeFigureOut">
              <a:rPr lang="en-CA" smtClean="0"/>
              <a:t>2023-03-09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53112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06AB2A22-1FDF-4EA3-AA19-32ABA3FB58C8}" type="datetimeFigureOut">
              <a:rPr lang="en-CA" smtClean="0"/>
              <a:t>2023-03-09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72414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6AB2A22-1FDF-4EA3-AA19-32ABA3FB58C8}" type="datetimeFigureOut">
              <a:rPr lang="en-CA" smtClean="0"/>
              <a:t>2023-03-09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38858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B2A22-1FDF-4EA3-AA19-32ABA3FB58C8}" type="datetimeFigureOut">
              <a:rPr lang="en-CA" smtClean="0"/>
              <a:t>2023-03-09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29964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B2A22-1FDF-4EA3-AA19-32ABA3FB58C8}" type="datetimeFigureOut">
              <a:rPr lang="en-CA" smtClean="0"/>
              <a:t>2023-03-09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91200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B2A22-1FDF-4EA3-AA19-32ABA3FB58C8}" type="datetimeFigureOut">
              <a:rPr lang="en-CA" smtClean="0"/>
              <a:t>2023-03-09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57396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B2A22-1FDF-4EA3-AA19-32ABA3FB58C8}" type="datetimeFigureOut">
              <a:rPr lang="en-CA" smtClean="0"/>
              <a:t>2023-03-09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95A94-6097-46D9-9353-47FFC27A794F}" type="slidenum">
              <a:rPr lang="en-CA" smtClean="0"/>
              <a:t>‹#›</a:t>
            </a:fld>
            <a:endParaRPr lang="en-CA"/>
          </a:p>
        </p:txBody>
      </p:sp>
    </p:spTree>
    <p:extLst>
      <p:ext uri="{BB962C8B-B14F-4D97-AF65-F5344CB8AC3E}">
        <p14:creationId xmlns:p14="http://schemas.microsoft.com/office/powerpoint/2010/main" val="2315311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INFO6001 Lab Assignment 5  Steganography</a:t>
            </a:r>
          </a:p>
        </p:txBody>
      </p:sp>
      <p:sp>
        <p:nvSpPr>
          <p:cNvPr id="3" name="Subtitle 2"/>
          <p:cNvSpPr>
            <a:spLocks noGrp="1"/>
          </p:cNvSpPr>
          <p:nvPr>
            <p:ph type="subTitle" idx="1"/>
          </p:nvPr>
        </p:nvSpPr>
        <p:spPr/>
        <p:txBody>
          <a:bodyPr/>
          <a:lstStyle/>
          <a:p>
            <a:r>
              <a:rPr lang="en-CA" i="1" dirty="0"/>
              <a:t>Gihan Shamike Liyanage</a:t>
            </a:r>
          </a:p>
          <a:p>
            <a:r>
              <a:rPr lang="en-CA" i="1" dirty="0"/>
              <a:t>1142109</a:t>
            </a:r>
          </a:p>
          <a:p>
            <a:r>
              <a:rPr lang="en-CA" i="1" dirty="0"/>
              <a:t>Section A – 09/03/2023</a:t>
            </a:r>
          </a:p>
        </p:txBody>
      </p:sp>
    </p:spTree>
    <p:extLst>
      <p:ext uri="{BB962C8B-B14F-4D97-AF65-F5344CB8AC3E}">
        <p14:creationId xmlns:p14="http://schemas.microsoft.com/office/powerpoint/2010/main" val="372929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a:t>Submission Instructions:</a:t>
            </a:r>
          </a:p>
        </p:txBody>
      </p:sp>
      <p:sp>
        <p:nvSpPr>
          <p:cNvPr id="3" name="Content Placeholder 2"/>
          <p:cNvSpPr>
            <a:spLocks noGrp="1"/>
          </p:cNvSpPr>
          <p:nvPr>
            <p:ph idx="1"/>
          </p:nvPr>
        </p:nvSpPr>
        <p:spPr>
          <a:xfrm>
            <a:off x="304800" y="914400"/>
            <a:ext cx="8686800" cy="5516563"/>
          </a:xfrm>
        </p:spPr>
        <p:txBody>
          <a:bodyPr>
            <a:normAutofit fontScale="62500" lnSpcReduction="20000"/>
          </a:bodyPr>
          <a:lstStyle/>
          <a:p>
            <a:r>
              <a:rPr lang="en-US" dirty="0"/>
              <a:t>Take a screen-capture, or for better precision use the Snipping Tool to capture the required images of your work and paste in the provided Submission .</a:t>
            </a:r>
            <a:r>
              <a:rPr lang="en-US" dirty="0" err="1"/>
              <a:t>pptx</a:t>
            </a:r>
            <a:r>
              <a:rPr lang="en-US" dirty="0"/>
              <a:t> file for each Slide # 1 – 6 as per the lab instructions.</a:t>
            </a:r>
          </a:p>
          <a:p>
            <a:r>
              <a:rPr lang="en-US" dirty="0"/>
              <a:t>In the snips, please capture all VM tabs and try to leave any background images that help identify the process to your results (such as an open app or File Explorer window).  If needed, open a CLI window and enter the  [net config workstation | find “name”] command to display your systems details in the snip-capture.  It is very helpful to insure each VM has had the View set to Fit Guest to eliminate any dead space around the VM display before you start to capture all of the needed content. </a:t>
            </a:r>
          </a:p>
          <a:p>
            <a:r>
              <a:rPr lang="en-US" dirty="0"/>
              <a:t>In the </a:t>
            </a:r>
            <a:r>
              <a:rPr lang="en-US" dirty="0" err="1"/>
              <a:t>Powerpoint</a:t>
            </a:r>
            <a:r>
              <a:rPr lang="en-US" dirty="0"/>
              <a:t> menu, click on the Insert tab and then Text Box and the use the cursor to create a separate box area on the slide to answer questions posed to you during the exercise. Insure that the text box stays completely on the actual slide and not in a margin or speakers notes area as only the slide is visible in the FOL marking view.  Size the font minimum 14 and maximum 24.  You may also create a separate slide for these answers but you must include the Part and step numbers of the question.</a:t>
            </a:r>
          </a:p>
          <a:p>
            <a:r>
              <a:rPr lang="en-US" dirty="0"/>
              <a:t>For Slide 6, you are to copy the </a:t>
            </a:r>
            <a:r>
              <a:rPr lang="en-US" i="1" dirty="0" err="1"/>
              <a:t>yourFOLname</a:t>
            </a:r>
            <a:r>
              <a:rPr lang="en-US" dirty="0" err="1"/>
              <a:t>.txt.aes</a:t>
            </a:r>
            <a:r>
              <a:rPr lang="en-US" dirty="0"/>
              <a:t> file to the host (</a:t>
            </a:r>
            <a:r>
              <a:rPr lang="en-US" dirty="0" err="1"/>
              <a:t>eg</a:t>
            </a:r>
            <a:r>
              <a:rPr lang="en-US" dirty="0"/>
              <a:t> your Desktop) and then use the Insert / Object function in PowerPoint to browse for and embed the file into the slide 6.</a:t>
            </a:r>
          </a:p>
          <a:p>
            <a:r>
              <a:rPr lang="en-US" dirty="0"/>
              <a:t>You should then have this single .</a:t>
            </a:r>
            <a:r>
              <a:rPr lang="en-US" dirty="0" err="1"/>
              <a:t>ppt</a:t>
            </a:r>
            <a:r>
              <a:rPr lang="en-US" dirty="0"/>
              <a:t> file to submit the completed lab.</a:t>
            </a:r>
          </a:p>
        </p:txBody>
      </p:sp>
    </p:spTree>
    <p:extLst>
      <p:ext uri="{BB962C8B-B14F-4D97-AF65-F5344CB8AC3E}">
        <p14:creationId xmlns:p14="http://schemas.microsoft.com/office/powerpoint/2010/main" val="172460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a:t>Submission Instructions:</a:t>
            </a:r>
          </a:p>
        </p:txBody>
      </p:sp>
      <p:sp>
        <p:nvSpPr>
          <p:cNvPr id="3" name="Content Placeholder 2"/>
          <p:cNvSpPr>
            <a:spLocks noGrp="1"/>
          </p:cNvSpPr>
          <p:nvPr>
            <p:ph idx="1"/>
          </p:nvPr>
        </p:nvSpPr>
        <p:spPr>
          <a:xfrm>
            <a:off x="304800" y="914400"/>
            <a:ext cx="8686800" cy="5516563"/>
          </a:xfrm>
        </p:spPr>
        <p:txBody>
          <a:bodyPr>
            <a:normAutofit/>
          </a:bodyPr>
          <a:lstStyle/>
          <a:p>
            <a:r>
              <a:rPr lang="en-US" dirty="0"/>
              <a:t>Identify command for each slide.</a:t>
            </a:r>
          </a:p>
          <a:p>
            <a:endParaRPr lang="en-US" dirty="0"/>
          </a:p>
        </p:txBody>
      </p:sp>
      <p:pic>
        <p:nvPicPr>
          <p:cNvPr id="5" name="Picture 4">
            <a:extLst>
              <a:ext uri="{FF2B5EF4-FFF2-40B4-BE49-F238E27FC236}">
                <a16:creationId xmlns:a16="http://schemas.microsoft.com/office/drawing/2014/main" id="{251E1BFA-33D5-CB65-72C6-699B55452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66" y="2042991"/>
            <a:ext cx="7836734" cy="3476660"/>
          </a:xfrm>
          <a:prstGeom prst="rect">
            <a:avLst/>
          </a:prstGeom>
        </p:spPr>
      </p:pic>
    </p:spTree>
    <p:extLst>
      <p:ext uri="{BB962C8B-B14F-4D97-AF65-F5344CB8AC3E}">
        <p14:creationId xmlns:p14="http://schemas.microsoft.com/office/powerpoint/2010/main" val="120042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#1 - Files Sizes (.3 marks)</a:t>
            </a:r>
          </a:p>
        </p:txBody>
      </p:sp>
      <p:sp>
        <p:nvSpPr>
          <p:cNvPr id="3" name="TextBox 2">
            <a:extLst>
              <a:ext uri="{FF2B5EF4-FFF2-40B4-BE49-F238E27FC236}">
                <a16:creationId xmlns:a16="http://schemas.microsoft.com/office/drawing/2014/main" id="{380DC80B-6FBA-531C-E597-C1AECEFB9C3B}"/>
              </a:ext>
            </a:extLst>
          </p:cNvPr>
          <p:cNvSpPr txBox="1"/>
          <p:nvPr/>
        </p:nvSpPr>
        <p:spPr>
          <a:xfrm>
            <a:off x="685800" y="1524000"/>
            <a:ext cx="80010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Can you see any difference from the original .bmp file??   No visible difference </a:t>
            </a:r>
          </a:p>
          <a:p>
            <a:pPr marL="285750" indent="-285750">
              <a:buFont typeface="Arial" panose="020B0604020202020204" pitchFamily="34" charset="0"/>
              <a:buChar char="•"/>
            </a:pPr>
            <a:r>
              <a:rPr lang="en-US" sz="1400" dirty="0"/>
              <a:t>Is the information the same or different??   Same information</a:t>
            </a:r>
          </a:p>
          <a:p>
            <a:pPr marL="285750" indent="-285750">
              <a:buFont typeface="Arial" panose="020B0604020202020204" pitchFamily="34" charset="0"/>
              <a:buChar char="•"/>
            </a:pPr>
            <a:r>
              <a:rPr lang="en-US" sz="1400" dirty="0"/>
              <a:t>What is the size of both files??   52KB   (53 248 bytes)</a:t>
            </a:r>
          </a:p>
          <a:p>
            <a:pPr marL="285750" indent="-285750">
              <a:buFont typeface="Arial" panose="020B0604020202020204" pitchFamily="34" charset="0"/>
              <a:buChar char="•"/>
            </a:pPr>
            <a:r>
              <a:rPr lang="en-US" sz="1400" dirty="0"/>
              <a:t>Can you tell that a text file has been hidden in the .bmp file??   Can not tell</a:t>
            </a:r>
          </a:p>
        </p:txBody>
      </p:sp>
      <p:pic>
        <p:nvPicPr>
          <p:cNvPr id="5" name="Picture 4" descr="Graphical user interface, application&#10;&#10;Description automatically generated">
            <a:extLst>
              <a:ext uri="{FF2B5EF4-FFF2-40B4-BE49-F238E27FC236}">
                <a16:creationId xmlns:a16="http://schemas.microsoft.com/office/drawing/2014/main" id="{CC3F2D42-8978-8A58-44B1-F82464AB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84469"/>
            <a:ext cx="7010400" cy="4039387"/>
          </a:xfrm>
          <a:prstGeom prst="rect">
            <a:avLst/>
          </a:prstGeom>
        </p:spPr>
      </p:pic>
    </p:spTree>
    <p:extLst>
      <p:ext uri="{BB962C8B-B14F-4D97-AF65-F5344CB8AC3E}">
        <p14:creationId xmlns:p14="http://schemas.microsoft.com/office/powerpoint/2010/main" val="202417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r>
              <a:rPr lang="en-CA" dirty="0"/>
              <a:t>Slide #2 – Reveal Archive (.3 marks)</a:t>
            </a:r>
          </a:p>
        </p:txBody>
      </p:sp>
      <p:pic>
        <p:nvPicPr>
          <p:cNvPr id="4" name="Picture 3" descr="A screenshot of a computer&#10;&#10;Description automatically generated">
            <a:extLst>
              <a:ext uri="{FF2B5EF4-FFF2-40B4-BE49-F238E27FC236}">
                <a16:creationId xmlns:a16="http://schemas.microsoft.com/office/drawing/2014/main" id="{AEA81A82-A631-5292-D0DF-B0B93190F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16" y="1417638"/>
            <a:ext cx="8361037" cy="5059362"/>
          </a:xfrm>
          <a:prstGeom prst="rect">
            <a:avLst/>
          </a:prstGeom>
        </p:spPr>
      </p:pic>
    </p:spTree>
    <p:extLst>
      <p:ext uri="{BB962C8B-B14F-4D97-AF65-F5344CB8AC3E}">
        <p14:creationId xmlns:p14="http://schemas.microsoft.com/office/powerpoint/2010/main" val="94593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rmAutofit fontScale="90000"/>
          </a:bodyPr>
          <a:lstStyle/>
          <a:p>
            <a:r>
              <a:rPr lang="en-CA" dirty="0"/>
              <a:t>Slide #3 – Encryption Options (.3 marks)</a:t>
            </a:r>
          </a:p>
        </p:txBody>
      </p:sp>
      <p:sp>
        <p:nvSpPr>
          <p:cNvPr id="3" name="TextBox 2">
            <a:extLst>
              <a:ext uri="{FF2B5EF4-FFF2-40B4-BE49-F238E27FC236}">
                <a16:creationId xmlns:a16="http://schemas.microsoft.com/office/drawing/2014/main" id="{84811495-D884-C6C9-A061-2497DA70DAD3}"/>
              </a:ext>
            </a:extLst>
          </p:cNvPr>
          <p:cNvSpPr txBox="1"/>
          <p:nvPr/>
        </p:nvSpPr>
        <p:spPr>
          <a:xfrm>
            <a:off x="1066800" y="5943600"/>
            <a:ext cx="7391400" cy="523220"/>
          </a:xfrm>
          <a:prstGeom prst="rect">
            <a:avLst/>
          </a:prstGeom>
          <a:noFill/>
        </p:spPr>
        <p:txBody>
          <a:bodyPr wrap="square" rtlCol="0">
            <a:spAutoFit/>
          </a:bodyPr>
          <a:lstStyle/>
          <a:p>
            <a:r>
              <a:rPr lang="en-US" sz="1400" dirty="0"/>
              <a:t>Can you tell that a text file has been hidden inside the picture??   No visible </a:t>
            </a:r>
            <a:r>
              <a:rPr lang="en-US" sz="1400" dirty="0" err="1"/>
              <a:t>diference</a:t>
            </a:r>
            <a:endParaRPr lang="en-US" sz="1400" dirty="0"/>
          </a:p>
          <a:p>
            <a:r>
              <a:rPr lang="en-US" sz="1400" dirty="0"/>
              <a:t>Check the size of both files??       36KB</a:t>
            </a:r>
          </a:p>
        </p:txBody>
      </p:sp>
      <p:pic>
        <p:nvPicPr>
          <p:cNvPr id="7" name="Picture 6">
            <a:extLst>
              <a:ext uri="{FF2B5EF4-FFF2-40B4-BE49-F238E27FC236}">
                <a16:creationId xmlns:a16="http://schemas.microsoft.com/office/drawing/2014/main" id="{4AEF1064-6EE5-1D00-1896-483395FFE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42022"/>
            <a:ext cx="7162800" cy="4103511"/>
          </a:xfrm>
          <a:prstGeom prst="rect">
            <a:avLst/>
          </a:prstGeom>
        </p:spPr>
      </p:pic>
    </p:spTree>
    <p:extLst>
      <p:ext uri="{BB962C8B-B14F-4D97-AF65-F5344CB8AC3E}">
        <p14:creationId xmlns:p14="http://schemas.microsoft.com/office/powerpoint/2010/main" val="45237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#4 – FOL Username (.3 marks)</a:t>
            </a:r>
          </a:p>
        </p:txBody>
      </p:sp>
      <p:pic>
        <p:nvPicPr>
          <p:cNvPr id="8" name="Picture 7">
            <a:extLst>
              <a:ext uri="{FF2B5EF4-FFF2-40B4-BE49-F238E27FC236}">
                <a16:creationId xmlns:a16="http://schemas.microsoft.com/office/drawing/2014/main" id="{94291D16-41F9-92E6-96E6-979DCFB0D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390347"/>
            <a:ext cx="7086600" cy="5193015"/>
          </a:xfrm>
          <a:prstGeom prst="rect">
            <a:avLst/>
          </a:prstGeom>
        </p:spPr>
      </p:pic>
    </p:spTree>
    <p:extLst>
      <p:ext uri="{BB962C8B-B14F-4D97-AF65-F5344CB8AC3E}">
        <p14:creationId xmlns:p14="http://schemas.microsoft.com/office/powerpoint/2010/main" val="195739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#5 – </a:t>
            </a:r>
            <a:r>
              <a:rPr lang="en-CA" dirty="0" err="1"/>
              <a:t>Xsteg</a:t>
            </a:r>
            <a:r>
              <a:rPr lang="en-CA" dirty="0"/>
              <a:t> (.3 marks)</a:t>
            </a:r>
          </a:p>
        </p:txBody>
      </p:sp>
      <p:pic>
        <p:nvPicPr>
          <p:cNvPr id="4" name="Picture 3">
            <a:extLst>
              <a:ext uri="{FF2B5EF4-FFF2-40B4-BE49-F238E27FC236}">
                <a16:creationId xmlns:a16="http://schemas.microsoft.com/office/drawing/2014/main" id="{6918807C-4FDE-2826-3088-AB7218682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85" y="1676400"/>
            <a:ext cx="8702630" cy="4648200"/>
          </a:xfrm>
          <a:prstGeom prst="rect">
            <a:avLst/>
          </a:prstGeom>
        </p:spPr>
      </p:pic>
    </p:spTree>
    <p:extLst>
      <p:ext uri="{BB962C8B-B14F-4D97-AF65-F5344CB8AC3E}">
        <p14:creationId xmlns:p14="http://schemas.microsoft.com/office/powerpoint/2010/main" val="419324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Slide #6 (.5 marks)</a:t>
            </a:r>
          </a:p>
        </p:txBody>
      </p:sp>
      <p:sp>
        <p:nvSpPr>
          <p:cNvPr id="3" name="Rectangle 2"/>
          <p:cNvSpPr/>
          <p:nvPr/>
        </p:nvSpPr>
        <p:spPr>
          <a:xfrm>
            <a:off x="762000" y="1447800"/>
            <a:ext cx="7924800" cy="3046988"/>
          </a:xfrm>
          <a:prstGeom prst="rect">
            <a:avLst/>
          </a:prstGeom>
        </p:spPr>
        <p:txBody>
          <a:bodyPr wrap="square">
            <a:spAutoFit/>
          </a:bodyPr>
          <a:lstStyle/>
          <a:p>
            <a:r>
              <a:rPr lang="en-CA" sz="3200" dirty="0"/>
              <a:t>Copy the “</a:t>
            </a:r>
            <a:r>
              <a:rPr lang="en-CA" sz="3200" i="1" dirty="0" err="1"/>
              <a:t>yourFOLname</a:t>
            </a:r>
            <a:r>
              <a:rPr lang="en-CA" sz="3200" dirty="0" err="1"/>
              <a:t>.txt.aes</a:t>
            </a:r>
            <a:r>
              <a:rPr lang="en-CA" sz="3200" dirty="0"/>
              <a:t>” file from the VM and paste to the Host (e.g. your Desktop).  Use PowerPoint function “Insert/Object/Create/Browse” to Embed the Encrypted file on this slide. No screen capture or separate file submission is required.</a:t>
            </a:r>
            <a:endParaRPr lang="en-US" sz="3200" dirty="0"/>
          </a:p>
        </p:txBody>
      </p:sp>
      <p:graphicFrame>
        <p:nvGraphicFramePr>
          <p:cNvPr id="4" name="Object 3">
            <a:extLst>
              <a:ext uri="{FF2B5EF4-FFF2-40B4-BE49-F238E27FC236}">
                <a16:creationId xmlns:a16="http://schemas.microsoft.com/office/drawing/2014/main" id="{B02D209A-15AC-42B8-2231-30AA35414FB5}"/>
              </a:ext>
            </a:extLst>
          </p:cNvPr>
          <p:cNvGraphicFramePr>
            <a:graphicFrameLocks noChangeAspect="1"/>
          </p:cNvGraphicFramePr>
          <p:nvPr>
            <p:extLst>
              <p:ext uri="{D42A27DB-BD31-4B8C-83A1-F6EECF244321}">
                <p14:modId xmlns:p14="http://schemas.microsoft.com/office/powerpoint/2010/main" val="2929715145"/>
              </p:ext>
            </p:extLst>
          </p:nvPr>
        </p:nvGraphicFramePr>
        <p:xfrm>
          <a:off x="4068761" y="5060950"/>
          <a:ext cx="1006475" cy="349250"/>
        </p:xfrm>
        <a:graphic>
          <a:graphicData uri="http://schemas.openxmlformats.org/presentationml/2006/ole">
            <mc:AlternateContent xmlns:mc="http://schemas.openxmlformats.org/markup-compatibility/2006">
              <mc:Choice xmlns:v="urn:schemas-microsoft-com:vml" Requires="v">
                <p:oleObj name="Packager Shell Object" showAsIcon="1" r:id="rId2" imgW="1006200" imgH="349200" progId="Package">
                  <p:embed/>
                </p:oleObj>
              </mc:Choice>
              <mc:Fallback>
                <p:oleObj name="Packager Shell Object" showAsIcon="1" r:id="rId2" imgW="1006200" imgH="349200" progId="Package">
                  <p:embed/>
                  <p:pic>
                    <p:nvPicPr>
                      <p:cNvPr id="0" name=""/>
                      <p:cNvPicPr/>
                      <p:nvPr/>
                    </p:nvPicPr>
                    <p:blipFill>
                      <a:blip r:embed="rId3"/>
                      <a:stretch>
                        <a:fillRect/>
                      </a:stretch>
                    </p:blipFill>
                    <p:spPr>
                      <a:xfrm>
                        <a:off x="4068761" y="5060950"/>
                        <a:ext cx="1006475" cy="349250"/>
                      </a:xfrm>
                      <a:prstGeom prst="rect">
                        <a:avLst/>
                      </a:prstGeom>
                    </p:spPr>
                  </p:pic>
                </p:oleObj>
              </mc:Fallback>
            </mc:AlternateContent>
          </a:graphicData>
        </a:graphic>
      </p:graphicFrame>
      <p:sp>
        <p:nvSpPr>
          <p:cNvPr id="5" name="Arrow: Right 4">
            <a:extLst>
              <a:ext uri="{FF2B5EF4-FFF2-40B4-BE49-F238E27FC236}">
                <a16:creationId xmlns:a16="http://schemas.microsoft.com/office/drawing/2014/main" id="{F7038F70-BB0D-05C1-3286-09EA78ADE5B2}"/>
              </a:ext>
            </a:extLst>
          </p:cNvPr>
          <p:cNvSpPr/>
          <p:nvPr/>
        </p:nvSpPr>
        <p:spPr>
          <a:xfrm rot="16200000">
            <a:off x="4302695" y="5698553"/>
            <a:ext cx="538607" cy="4191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299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1057</TotalTime>
  <Words>525</Words>
  <Application>Microsoft Office PowerPoint</Application>
  <PresentationFormat>On-screen Show (4:3)</PresentationFormat>
  <Paragraphs>25</Paragraphs>
  <Slides>9</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3" baseType="lpstr">
      <vt:lpstr>Arial</vt:lpstr>
      <vt:lpstr>Calibri</vt:lpstr>
      <vt:lpstr>Office Theme</vt:lpstr>
      <vt:lpstr>Package</vt:lpstr>
      <vt:lpstr>INFO6001 Lab Assignment 5  Steganography</vt:lpstr>
      <vt:lpstr>Submission Instructions:</vt:lpstr>
      <vt:lpstr>Submission Instructions:</vt:lpstr>
      <vt:lpstr>Slide #1 - Files Sizes (.3 marks)</vt:lpstr>
      <vt:lpstr>Slide #2 – Reveal Archive (.3 marks)</vt:lpstr>
      <vt:lpstr>Slide #3 – Encryption Options (.3 marks)</vt:lpstr>
      <vt:lpstr>Slide #4 – FOL Username (.3 marks)</vt:lpstr>
      <vt:lpstr>Slide #5 – Xsteg (.3 marks)</vt:lpstr>
      <vt:lpstr>Slide #6 (.5 marks)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INFO6003 Lab-01</dc:title>
  <dc:creator>Ian</dc:creator>
  <cp:lastModifiedBy>Liyanage, Gihan Shamike</cp:lastModifiedBy>
  <cp:revision>30</cp:revision>
  <dcterms:created xsi:type="dcterms:W3CDTF">2013-01-09T17:56:20Z</dcterms:created>
  <dcterms:modified xsi:type="dcterms:W3CDTF">2023-03-10T00:23:12Z</dcterms:modified>
</cp:coreProperties>
</file>