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529-2EC9-C63C-0C29-22082277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BE7A-393B-1CD6-C59C-31F04373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E46-267C-10F2-A3F2-68A5C2F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725-2379-78E5-4F4F-4AA3160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2C4-1218-D0AA-281F-815703B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71D-3FFF-EEAD-588E-79D6944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D241-B9B3-0922-6D9B-FED7D00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884-5990-E66C-2FE1-8D0FF04E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1A3E-6BBD-E659-D380-F931040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23F-6E48-5F2D-635D-BFCF53D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6AE29-4485-4226-94DF-3D39CF0D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5585-69E4-9097-BE7E-C62DD66F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2872-F58D-6528-FCD6-9B6C2C9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03B-82E4-95D7-E6BD-D1AE67A1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0E57-6282-A152-8E19-D240348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087-920F-FEBC-BBBF-5DA07834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97B-FD1C-B8FE-6F3C-6D8D4E6B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30BC-490D-1A4B-847A-1A0E63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833-8653-2E00-00D6-CDBEBEE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BE7-D818-D2F7-9B0E-D686634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B6B-36CB-DDE9-99A4-7A7463F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E811-49F3-5430-BEA5-84721185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1DE5-32C2-06F0-6FE7-2699795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8E27-1480-2A89-A394-C49C5B49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41B-0415-966B-1BCA-385CD8E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430-4236-89C2-1D55-CCC9CD0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581F-1FC1-370A-0C3E-A9A72065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44-52D0-A0E7-503C-31FCDA22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C5D-23E1-1313-2376-86428E7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71C5-9B20-8CA0-77D4-C485C43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57BF-0725-9DB0-87B0-8645BBF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015B-A6CA-C9CC-DD4D-53ACA2E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F201-AFF6-51F6-F141-377EB03A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FFCB-9D45-05C2-7C8C-959082B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460A-5800-DE5E-82AF-A194B957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F876-EEB0-3464-C1BA-B9E449DD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E7D9-938A-4F01-79ED-2DB928F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69C7-8242-0015-6B3B-1B1F816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27FD-7C88-9345-C2BE-B038E61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7445-6104-3FB4-FF64-CE9D5D5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EA1-9ADA-8DDD-79A0-CAB0B6F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300-4EEC-FF33-9B99-FD3B2A88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97E-C3C5-571C-CBD4-375EEAE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10A7-9E69-3EB3-FC2A-8488CCB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A73B-21B4-25C5-47DB-5B30CE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48CC-3A6B-ED4A-701A-C3DDBC2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5F5-9A08-F87C-5F5A-232A9A7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969D-CD02-6491-5345-A45189E7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70F9-8251-D4B9-9494-66ADE3B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FBB8-D089-D886-F1CD-3009F6F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7A0-67C7-5FD4-7801-CA6D6F5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45ED-61FF-F7D6-1C95-3B922919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EAF-5113-591D-7357-DC00627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429-730C-0245-B757-7FC4069B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DA45-8ADB-4F48-20DD-C586A3A9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3DB9-EC78-1CBB-DC60-70BD7D4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05B1-7D76-9B05-3273-DEF2CD5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F42A-44A6-22B9-FDC0-A09A367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8C35-602B-A3F7-08C7-8997522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3975-7925-2FBA-FEC0-B7396FA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859-85DD-1A2C-A7B4-4927CF27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1C63-6F84-4232-9367-302A417E4B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E8A-4678-6920-8E56-D80959D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520-DBC5-180B-EBB8-003B6177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C2A55-BF07-6F34-FA09-9BE803C5DE32}"/>
              </a:ext>
            </a:extLst>
          </p:cNvPr>
          <p:cNvSpPr/>
          <p:nvPr/>
        </p:nvSpPr>
        <p:spPr>
          <a:xfrm>
            <a:off x="1823034" y="1142572"/>
            <a:ext cx="8474044" cy="4590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74B45-17C3-DCA8-0649-EEF842A73A2F}"/>
              </a:ext>
            </a:extLst>
          </p:cNvPr>
          <p:cNvSpPr txBox="1"/>
          <p:nvPr/>
        </p:nvSpPr>
        <p:spPr>
          <a:xfrm>
            <a:off x="2786332" y="2061713"/>
            <a:ext cx="65474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Gihan Shamike Liyanage</a:t>
            </a:r>
          </a:p>
          <a:p>
            <a:pPr algn="ctr"/>
            <a:r>
              <a:rPr lang="en-US" sz="2400" dirty="0"/>
              <a:t>[1142109]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INFO-6065 - Ethical Hacking &amp; Exploits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LAB 10 - Post Exploit</a:t>
            </a:r>
          </a:p>
        </p:txBody>
      </p:sp>
    </p:spTree>
    <p:extLst>
      <p:ext uri="{BB962C8B-B14F-4D97-AF65-F5344CB8AC3E}">
        <p14:creationId xmlns:p14="http://schemas.microsoft.com/office/powerpoint/2010/main" val="385873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FC7EB5-C0A4-2445-665D-45A29032D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1082342"/>
            <a:ext cx="10345594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F6F716B-1E01-60DA-00E0-5DA10857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1335726"/>
            <a:ext cx="11508509" cy="45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E654388-9E76-7ACD-A221-FBCAE8B7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78" y="834431"/>
            <a:ext cx="9085843" cy="58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FAA2033-305A-E9B3-2953-3BCE01D2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14" y="2963421"/>
            <a:ext cx="9288171" cy="2943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DEBED-C308-F94A-FE11-3C5B90119B08}"/>
              </a:ext>
            </a:extLst>
          </p:cNvPr>
          <p:cNvSpPr txBox="1"/>
          <p:nvPr/>
        </p:nvSpPr>
        <p:spPr>
          <a:xfrm>
            <a:off x="1451914" y="1632430"/>
            <a:ext cx="802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unable to retrieve MACE attributes from c:\\WINDOWS\\system32\\cmd.exe to match gliyanage187787.txt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Therefore, I used c:\\WINDOWS\\ Patch.exe file</a:t>
            </a:r>
          </a:p>
        </p:txBody>
      </p:sp>
    </p:spTree>
    <p:extLst>
      <p:ext uri="{BB962C8B-B14F-4D97-AF65-F5344CB8AC3E}">
        <p14:creationId xmlns:p14="http://schemas.microsoft.com/office/powerpoint/2010/main" val="286584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296784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- 05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5903E4-81D7-D2EA-5C48-A4B85CAAF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2" y="1480118"/>
            <a:ext cx="1031701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- 06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503779-6E5F-8682-0E2F-C45648EB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46" y="779269"/>
            <a:ext cx="8628308" cy="58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5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16</cp:revision>
  <dcterms:created xsi:type="dcterms:W3CDTF">2023-05-24T04:16:58Z</dcterms:created>
  <dcterms:modified xsi:type="dcterms:W3CDTF">2023-07-31T15:27:27Z</dcterms:modified>
</cp:coreProperties>
</file>