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C2A55-BF07-6F34-FA09-9BE803C5DE32}"/>
              </a:ext>
            </a:extLst>
          </p:cNvPr>
          <p:cNvSpPr/>
          <p:nvPr/>
        </p:nvSpPr>
        <p:spPr>
          <a:xfrm>
            <a:off x="1823034" y="1142572"/>
            <a:ext cx="8474044" cy="4590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74B45-17C3-DCA8-0649-EEF842A73A2F}"/>
              </a:ext>
            </a:extLst>
          </p:cNvPr>
          <p:cNvSpPr txBox="1"/>
          <p:nvPr/>
        </p:nvSpPr>
        <p:spPr>
          <a:xfrm>
            <a:off x="2786332" y="2061713"/>
            <a:ext cx="6547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Gihan Shamike Liyanage</a:t>
            </a:r>
          </a:p>
          <a:p>
            <a:pPr algn="ctr"/>
            <a:r>
              <a:rPr lang="en-US" sz="2400" dirty="0"/>
              <a:t>[1142109]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INFO-6065 - Ethical Hacking &amp; Exploits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LAB 11 - Various Exploits</a:t>
            </a:r>
          </a:p>
        </p:txBody>
      </p:sp>
    </p:spTree>
    <p:extLst>
      <p:ext uri="{BB962C8B-B14F-4D97-AF65-F5344CB8AC3E}">
        <p14:creationId xmlns:p14="http://schemas.microsoft.com/office/powerpoint/2010/main" val="38587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7C4D4B-63C4-3797-1AD1-89CAD3BA1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83" y="1786111"/>
            <a:ext cx="4325101" cy="25140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506A2-AC5B-34FF-4531-5541172577DE}"/>
              </a:ext>
            </a:extLst>
          </p:cNvPr>
          <p:cNvCxnSpPr/>
          <p:nvPr/>
        </p:nvCxnSpPr>
        <p:spPr>
          <a:xfrm>
            <a:off x="5529707" y="1171397"/>
            <a:ext cx="0" cy="523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F10C3C2-0EF0-989C-EC14-80890EF4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62" y="4372490"/>
            <a:ext cx="5032330" cy="183837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CA6DFC-1D51-104D-15B9-EB74CBD5C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62" y="1368152"/>
            <a:ext cx="5223720" cy="2060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62C40C-464F-86D2-FAF6-0CA14087BA2A}"/>
              </a:ext>
            </a:extLst>
          </p:cNvPr>
          <p:cNvSpPr txBox="1"/>
          <p:nvPr/>
        </p:nvSpPr>
        <p:spPr>
          <a:xfrm>
            <a:off x="7746521" y="931653"/>
            <a:ext cx="215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Explanation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8D638-9363-6F4F-59A4-6889CCC25B68}"/>
              </a:ext>
            </a:extLst>
          </p:cNvPr>
          <p:cNvSpPr txBox="1"/>
          <p:nvPr/>
        </p:nvSpPr>
        <p:spPr>
          <a:xfrm>
            <a:off x="6096000" y="3652118"/>
            <a:ext cx="549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 assume the reason is, this exploit works with </a:t>
            </a:r>
            <a:r>
              <a:rPr lang="en-US" sz="1200" dirty="0" err="1"/>
              <a:t>Proftps</a:t>
            </a:r>
            <a:r>
              <a:rPr lang="en-US" sz="1200" dirty="0"/>
              <a:t> version 1.3.2rc3 to 1.3.3b.</a:t>
            </a:r>
          </a:p>
          <a:p>
            <a:r>
              <a:rPr lang="en-US" sz="1200" dirty="0"/>
              <a:t>But according to the below screenshot MS2 having version 1.3.1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E19717-6DA9-DD15-09BD-F7ABE99CFACF}"/>
              </a:ext>
            </a:extLst>
          </p:cNvPr>
          <p:cNvCxnSpPr>
            <a:cxnSpLocks/>
          </p:cNvCxnSpPr>
          <p:nvPr/>
        </p:nvCxnSpPr>
        <p:spPr>
          <a:xfrm flipH="1" flipV="1">
            <a:off x="7142672" y="2398576"/>
            <a:ext cx="3450566" cy="128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F9198-38EA-E77C-A4F0-046A1F566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63" y="899599"/>
            <a:ext cx="7622873" cy="57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125DDA-24B9-86E3-9348-1B78A700C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6" y="1464230"/>
            <a:ext cx="11270207" cy="44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F551B40-385D-709F-6071-924E530A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1067742"/>
            <a:ext cx="11212945" cy="51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18</cp:revision>
  <dcterms:created xsi:type="dcterms:W3CDTF">2023-05-24T04:16:58Z</dcterms:created>
  <dcterms:modified xsi:type="dcterms:W3CDTF">2023-08-06T15:55:03Z</dcterms:modified>
</cp:coreProperties>
</file>