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4" autoAdjust="0"/>
    <p:restoredTop sz="94660"/>
  </p:normalViewPr>
  <p:slideViewPr>
    <p:cSldViewPr>
      <p:cViewPr varScale="1">
        <p:scale>
          <a:sx n="91" d="100"/>
          <a:sy n="91" d="100"/>
        </p:scale>
        <p:origin x="108" y="3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+mj-lt"/>
              </a:rPr>
              <a:t>From, PC-A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(or PC-B)</a:t>
            </a:r>
            <a:r>
              <a:rPr lang="en-US" sz="1600" dirty="0">
                <a:latin typeface="+mj-lt"/>
              </a:rPr>
              <a:t>, Telnet to your switch, then the command “</a:t>
            </a:r>
            <a:r>
              <a:rPr lang="en-US" sz="1600" b="1" dirty="0" err="1">
                <a:solidFill>
                  <a:srgbClr val="C00000"/>
                </a:solidFill>
                <a:latin typeface="+mj-lt"/>
              </a:rPr>
              <a:t>sh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 version</a:t>
            </a:r>
            <a:r>
              <a:rPr lang="en-US" sz="1600" dirty="0">
                <a:latin typeface="+mj-lt"/>
              </a:rPr>
              <a:t>”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show a screen capture below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- 01 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Sept, 13</a:t>
            </a:r>
            <a:r>
              <a:rPr lang="en-US" sz="1800" b="1" baseline="30000" dirty="0"/>
              <a:t>th</a:t>
            </a:r>
            <a:r>
              <a:rPr lang="en-US" sz="1800" b="1" dirty="0"/>
              <a:t> to 17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Pressing the enter key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Did it ask for a Password?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password worked to get in?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Now you need to get to enable mode.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command did you use to get there?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was the password you needed to use?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get into the configuration mode. (global config mode) what command did you use? </a:t>
            </a:r>
            <a:endParaRPr lang="en-US" sz="1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3886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Do a “</a:t>
            </a:r>
            <a:r>
              <a:rPr lang="en-US" sz="1600" b="1" dirty="0">
                <a:solidFill>
                  <a:srgbClr val="C00000"/>
                </a:solidFill>
              </a:rPr>
              <a:t>show running</a:t>
            </a:r>
            <a:r>
              <a:rPr lang="en-US" sz="1600" dirty="0">
                <a:solidFill>
                  <a:schemeClr val="tx1"/>
                </a:solidFill>
              </a:rPr>
              <a:t>” on your switch can you see the work that you did today? Do a screen capture and copy it in below.</a:t>
            </a:r>
          </a:p>
          <a:p>
            <a:pPr algn="l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 a “</a:t>
            </a:r>
            <a:r>
              <a:rPr lang="en-CA" sz="16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CA" sz="16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”, can you see the </a:t>
            </a:r>
            <a:r>
              <a:rPr lang="en-CA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IPaddress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associated with the </a:t>
            </a:r>
            <a:r>
              <a:rPr lang="en-CA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what is it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ports are in the </a:t>
            </a:r>
            <a:r>
              <a:rPr lang="en-CA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CA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active? 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Finally do a “</a:t>
            </a:r>
            <a:r>
              <a:rPr lang="en-CA" sz="16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show inter </a:t>
            </a:r>
            <a:r>
              <a:rPr lang="en-CA" sz="16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CA" sz="16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CA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what is the MAC address of the virtual switch interface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From,  PC-A (or PC-B),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SW-1,   and   SW-2  show a screen captures below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From, PC-A (or PC-B), Telnet to the switch you configured and run the command “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vlan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”, show a screen capture below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From, PC-A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(or PC-B)</a:t>
            </a:r>
            <a:r>
              <a:rPr lang="en-US" sz="1600" dirty="0"/>
              <a:t>, Telnet to your switch, then the command “</a:t>
            </a:r>
            <a:r>
              <a:rPr lang="en-US" sz="1600" b="1" dirty="0" err="1">
                <a:solidFill>
                  <a:srgbClr val="C00000"/>
                </a:solidFill>
              </a:rPr>
              <a:t>sh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ip</a:t>
            </a:r>
            <a:r>
              <a:rPr lang="en-US" sz="1600" b="1" dirty="0">
                <a:solidFill>
                  <a:srgbClr val="C00000"/>
                </a:solidFill>
              </a:rPr>
              <a:t> inter </a:t>
            </a:r>
            <a:r>
              <a:rPr lang="en-US" sz="1600" b="1" dirty="0" err="1">
                <a:solidFill>
                  <a:srgbClr val="C00000"/>
                </a:solidFill>
              </a:rPr>
              <a:t>br</a:t>
            </a:r>
            <a:r>
              <a:rPr lang="en-US" sz="1600" dirty="0"/>
              <a:t>”,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show a screen capture below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From, PC-A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(or PC-B)</a:t>
            </a:r>
            <a:r>
              <a:rPr lang="en-US" sz="1600" dirty="0"/>
              <a:t>, Telnet to your switch, then the command “</a:t>
            </a:r>
            <a:r>
              <a:rPr lang="en-US" sz="1600" b="1" dirty="0" err="1">
                <a:solidFill>
                  <a:srgbClr val="C00000"/>
                </a:solidFill>
              </a:rPr>
              <a:t>sh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cdp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nei</a:t>
            </a:r>
            <a:r>
              <a:rPr lang="en-US" sz="1600" dirty="0"/>
              <a:t>”,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show a screen capture below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Gihan Shamike Liyanage</a:t>
            </a:r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C6F91-3394-4A82-A89D-00936C53B8A0}"/>
              </a:ext>
            </a:extLst>
          </p:cNvPr>
          <p:cNvSpPr txBox="1"/>
          <p:nvPr/>
        </p:nvSpPr>
        <p:spPr>
          <a:xfrm>
            <a:off x="1219200" y="2971800"/>
            <a:ext cx="11506199" cy="242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________yes_________ </a:t>
            </a:r>
            <a:r>
              <a:rPr lang="en-CA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(Yes or No)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_______cisco__________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______enable___________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_________class________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_________conf t________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95752-F8D0-0576-C936-33233B9E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7" y="857430"/>
            <a:ext cx="5316840" cy="515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1C646-FE5B-BD5D-BE5F-100DBF12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849879"/>
            <a:ext cx="5316840" cy="51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BCDD7-8B25-4160-B19C-5F7C90664F73}"/>
              </a:ext>
            </a:extLst>
          </p:cNvPr>
          <p:cNvSpPr txBox="1"/>
          <p:nvPr/>
        </p:nvSpPr>
        <p:spPr>
          <a:xfrm>
            <a:off x="1295400" y="2057400"/>
            <a:ext cx="7848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Answers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CA" dirty="0"/>
              <a:t>____No_______(But with show </a:t>
            </a:r>
            <a:r>
              <a:rPr lang="en-CA" dirty="0" err="1"/>
              <a:t>ip</a:t>
            </a:r>
            <a:r>
              <a:rPr lang="en-CA" dirty="0"/>
              <a:t> int b command)_10.10.10.110___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CA" dirty="0"/>
              <a:t>_______2 and 24________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CA" dirty="0"/>
              <a:t>______Yes_________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r>
              <a:rPr lang="en-CA" dirty="0"/>
              <a:t>_______</a:t>
            </a:r>
            <a:r>
              <a:rPr lang="en-US" dirty="0">
                <a:effectLst/>
              </a:rPr>
              <a:t>00d0.9732.2b8a</a:t>
            </a:r>
            <a:r>
              <a:rPr lang="en-CA" dirty="0"/>
              <a:t>________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+mj-lt"/>
              <a:buAutoNum type="alphaL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62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838E7-A9F0-8A40-BA61-F9ECD72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4905582" cy="4779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E0BC7-24A5-E7FF-9BAE-7AE06F26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08841"/>
            <a:ext cx="4969474" cy="48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C12F5-6927-F968-D790-30D5642A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71337"/>
            <a:ext cx="5882685" cy="57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63DA2-0892-5812-2E04-95D18C3B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8048"/>
            <a:ext cx="6019800" cy="58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41328-8481-65AE-13BE-663B5544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49" y="457200"/>
            <a:ext cx="6251051" cy="59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0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067FE-E734-5D53-0EB7-AD85A1B6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5444"/>
            <a:ext cx="6705600" cy="6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Liyanage, Gihan Shamike</cp:lastModifiedBy>
  <cp:revision>39</cp:revision>
  <dcterms:created xsi:type="dcterms:W3CDTF">2016-10-23T20:10:14Z</dcterms:created>
  <dcterms:modified xsi:type="dcterms:W3CDTF">2023-01-12T00:49:03Z</dcterms:modified>
</cp:coreProperties>
</file>