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4" autoAdjust="0"/>
    <p:restoredTop sz="94660"/>
  </p:normalViewPr>
  <p:slideViewPr>
    <p:cSldViewPr>
      <p:cViewPr varScale="1">
        <p:scale>
          <a:sx n="66" d="100"/>
          <a:sy n="66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From the CLI, connect to the router, then run the command “</a:t>
            </a:r>
            <a:r>
              <a:rPr lang="en-US" sz="1600" b="1" dirty="0" err="1">
                <a:solidFill>
                  <a:srgbClr val="C00000"/>
                </a:solidFill>
              </a:rPr>
              <a:t>sh</a:t>
            </a:r>
            <a:r>
              <a:rPr lang="en-US" sz="1600" b="1" dirty="0">
                <a:solidFill>
                  <a:srgbClr val="C00000"/>
                </a:solidFill>
              </a:rPr>
              <a:t> version</a:t>
            </a:r>
            <a:r>
              <a:rPr lang="en-US" sz="1600" dirty="0"/>
              <a:t>”,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fill in the questions below.</a:t>
            </a:r>
          </a:p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do the same things for the other router.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0</a:t>
            </a:r>
            <a:r>
              <a:rPr lang="en-US" sz="3200" dirty="0"/>
              <a:t>2</a:t>
            </a:r>
          </a:p>
          <a:p>
            <a:pPr marL="0" indent="0">
              <a:buFontTx/>
              <a:buNone/>
            </a:pPr>
            <a:endParaRPr lang="en-CA" sz="3200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Sept, 20</a:t>
            </a:r>
            <a:r>
              <a:rPr lang="en-US" sz="1800" b="1" baseline="30000" dirty="0"/>
              <a:t>th</a:t>
            </a:r>
            <a:r>
              <a:rPr lang="en-US" sz="1800" b="1" dirty="0"/>
              <a:t> – 24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Pressing the enter key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Did it ask for a Password?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password worked to get in?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Now you need to get to enable mode.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command did you use to get there?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was the password you needed to use?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get into the configuration mode. (global config mode) what command did you use?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Do a “</a:t>
            </a:r>
            <a:r>
              <a:rPr lang="en-US" sz="1600" b="1" dirty="0">
                <a:solidFill>
                  <a:srgbClr val="C00000"/>
                </a:solidFill>
              </a:rPr>
              <a:t>show running</a:t>
            </a:r>
            <a:r>
              <a:rPr lang="en-US" sz="1600" dirty="0">
                <a:solidFill>
                  <a:schemeClr val="tx1"/>
                </a:solidFill>
              </a:rPr>
              <a:t>” on your router can you see the work that you did today? Do a screen capture and copy it in below.</a:t>
            </a:r>
          </a:p>
          <a:p>
            <a:pPr algn="l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Do a “</a:t>
            </a:r>
            <a:r>
              <a:rPr lang="en-US" sz="1600" b="1" dirty="0">
                <a:solidFill>
                  <a:srgbClr val="C00000"/>
                </a:solidFill>
              </a:rPr>
              <a:t>show running</a:t>
            </a:r>
            <a:r>
              <a:rPr lang="en-US" sz="1600" dirty="0">
                <a:solidFill>
                  <a:schemeClr val="tx1"/>
                </a:solidFill>
              </a:rPr>
              <a:t>” on your partners router can you see the work that you did today? Do a screen capture and copy it in below.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From,  PC-A (or PC-B),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RT-1, and RT-2,  show a screen captures below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From,  the other PC,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RT-1, and RT-2,  show a screen captures below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From the CLI, connect to the router, then run the command “</a:t>
            </a:r>
            <a:r>
              <a:rPr lang="en-US" sz="1600" b="1" dirty="0" err="1">
                <a:solidFill>
                  <a:srgbClr val="C00000"/>
                </a:solidFill>
              </a:rPr>
              <a:t>sh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ip</a:t>
            </a:r>
            <a:r>
              <a:rPr lang="en-US" sz="1600" b="1" dirty="0">
                <a:solidFill>
                  <a:srgbClr val="C00000"/>
                </a:solidFill>
              </a:rPr>
              <a:t> inter </a:t>
            </a:r>
            <a:r>
              <a:rPr lang="en-US" sz="1600" b="1" dirty="0" err="1">
                <a:solidFill>
                  <a:srgbClr val="C00000"/>
                </a:solidFill>
              </a:rPr>
              <a:t>br</a:t>
            </a:r>
            <a:r>
              <a:rPr lang="en-US" sz="1600" dirty="0"/>
              <a:t>”,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a screen capture below</a:t>
            </a:r>
          </a:p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do the same things for the other router.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From the CLI, connect to the router, then run the command “</a:t>
            </a:r>
            <a:r>
              <a:rPr lang="en-US" sz="1600" b="1" dirty="0" err="1">
                <a:solidFill>
                  <a:srgbClr val="C00000"/>
                </a:solidFill>
              </a:rPr>
              <a:t>sh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cdp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nei</a:t>
            </a:r>
            <a:r>
              <a:rPr lang="en-US" sz="1600" dirty="0"/>
              <a:t>”,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a screen capture below</a:t>
            </a:r>
          </a:p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do the same things for the other router.</a:t>
            </a:r>
          </a:p>
          <a:p>
            <a:pPr algn="l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C6F91-3394-4A82-A89D-00936C53B8A0}"/>
              </a:ext>
            </a:extLst>
          </p:cNvPr>
          <p:cNvSpPr txBox="1"/>
          <p:nvPr/>
        </p:nvSpPr>
        <p:spPr>
          <a:xfrm>
            <a:off x="1219200" y="2971800"/>
            <a:ext cx="11506199" cy="242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 </a:t>
            </a:r>
            <a:r>
              <a:rPr lang="en-CA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(Yes or No)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2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5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8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80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69B46-30BC-4441-84E8-C21315893A0F}"/>
              </a:ext>
            </a:extLst>
          </p:cNvPr>
          <p:cNvSpPr txBox="1"/>
          <p:nvPr/>
        </p:nvSpPr>
        <p:spPr>
          <a:xfrm>
            <a:off x="1143000" y="1371600"/>
            <a:ext cx="723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RT-0</a:t>
            </a:r>
          </a:p>
          <a:p>
            <a:r>
              <a:rPr lang="en-US" dirty="0"/>
              <a:t>What is the Version  _______________</a:t>
            </a:r>
          </a:p>
          <a:p>
            <a:r>
              <a:rPr lang="en-US" dirty="0"/>
              <a:t>What is the System image file name ___________________</a:t>
            </a:r>
          </a:p>
          <a:p>
            <a:r>
              <a:rPr lang="en-US" dirty="0"/>
              <a:t>How much </a:t>
            </a:r>
            <a:r>
              <a:rPr lang="en-US" dirty="0">
                <a:effectLst/>
              </a:rPr>
              <a:t>non-volatile configuration memory is there___________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302E1-2B57-42D5-AE78-C547EB7B3F3B}"/>
              </a:ext>
            </a:extLst>
          </p:cNvPr>
          <p:cNvSpPr txBox="1"/>
          <p:nvPr/>
        </p:nvSpPr>
        <p:spPr>
          <a:xfrm>
            <a:off x="4953000" y="3352800"/>
            <a:ext cx="723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RT-1</a:t>
            </a:r>
          </a:p>
          <a:p>
            <a:r>
              <a:rPr lang="en-US" dirty="0"/>
              <a:t>What is the Version  _______________</a:t>
            </a:r>
          </a:p>
          <a:p>
            <a:r>
              <a:rPr lang="en-US" dirty="0"/>
              <a:t>What is the System image file name ___________________</a:t>
            </a:r>
          </a:p>
          <a:p>
            <a:r>
              <a:rPr lang="en-US" dirty="0"/>
              <a:t>How much </a:t>
            </a:r>
            <a:r>
              <a:rPr lang="en-US" dirty="0">
                <a:effectLst/>
              </a:rPr>
              <a:t>non-volatile configuration memory is there___________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William McSephney</cp:lastModifiedBy>
  <cp:revision>43</cp:revision>
  <dcterms:created xsi:type="dcterms:W3CDTF">2016-10-23T20:10:14Z</dcterms:created>
  <dcterms:modified xsi:type="dcterms:W3CDTF">2021-08-19T19:14:04Z</dcterms:modified>
</cp:coreProperties>
</file>