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5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4660"/>
  </p:normalViewPr>
  <p:slideViewPr>
    <p:cSldViewPr>
      <p:cViewPr varScale="1">
        <p:scale>
          <a:sx n="105" d="100"/>
          <a:sy n="105" d="100"/>
        </p:scale>
        <p:origin x="162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4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80E90-ABE3-4D7D-BADB-97249300AE6E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F0E4C-296A-4182-BD0C-09C314B4C8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06E2F-8B09-4C18-8098-81E275A7446F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BD06C-BBBB-4A43-941E-B9FA69FE3C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PC-A, do “ipconfig /all” and then ping the default gateway, capture and show the results below.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Q8</a:t>
            </a:r>
          </a:p>
        </p:txBody>
      </p:sp>
    </p:spTree>
    <p:extLst>
      <p:ext uri="{BB962C8B-B14F-4D97-AF65-F5344CB8AC3E}">
        <p14:creationId xmlns:p14="http://schemas.microsoft.com/office/powerpoint/2010/main" val="3951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1752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PC-A, do “ipconfig /all”, capture and show the results below, for both this and the ping below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en-US" sz="1600" dirty="0">
              <a:solidFill>
                <a:srgbClr val="C00000"/>
              </a:solidFill>
            </a:endParaRPr>
          </a:p>
          <a:p>
            <a:pPr algn="l"/>
            <a:endParaRPr lang="en-US" sz="1600" dirty="0">
              <a:solidFill>
                <a:srgbClr val="C00000"/>
              </a:solidFill>
            </a:endParaRPr>
          </a:p>
          <a:p>
            <a:pPr algn="l"/>
            <a:endParaRPr lang="en-US" sz="1600" dirty="0">
              <a:solidFill>
                <a:srgbClr val="C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Ping the switch (192.168.1.253) did it work? ____________ </a:t>
            </a:r>
            <a:r>
              <a:rPr lang="en-CA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CA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don’t continue with the lab until this works</a:t>
            </a:r>
            <a:r>
              <a:rPr lang="en-CA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.)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Q9</a:t>
            </a:r>
          </a:p>
        </p:txBody>
      </p:sp>
    </p:spTree>
    <p:extLst>
      <p:ext uri="{BB962C8B-B14F-4D97-AF65-F5344CB8AC3E}">
        <p14:creationId xmlns:p14="http://schemas.microsoft.com/office/powerpoint/2010/main" val="1366448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PC-A, do “ipconfig /all” then ping the switch (192.168.1.253), capture and show the results below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Q10</a:t>
            </a:r>
          </a:p>
        </p:txBody>
      </p:sp>
    </p:spTree>
    <p:extLst>
      <p:ext uri="{BB962C8B-B14F-4D97-AF65-F5344CB8AC3E}">
        <p14:creationId xmlns:p14="http://schemas.microsoft.com/office/powerpoint/2010/main" val="2314644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Q11</a:t>
            </a:r>
          </a:p>
        </p:txBody>
      </p:sp>
    </p:spTree>
    <p:extLst>
      <p:ext uri="{BB962C8B-B14F-4D97-AF65-F5344CB8AC3E}">
        <p14:creationId xmlns:p14="http://schemas.microsoft.com/office/powerpoint/2010/main" val="4077055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Q12</a:t>
            </a:r>
          </a:p>
        </p:txBody>
      </p:sp>
    </p:spTree>
    <p:extLst>
      <p:ext uri="{BB962C8B-B14F-4D97-AF65-F5344CB8AC3E}">
        <p14:creationId xmlns:p14="http://schemas.microsoft.com/office/powerpoint/2010/main" val="2098359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Q13</a:t>
            </a:r>
          </a:p>
        </p:txBody>
      </p:sp>
    </p:spTree>
    <p:extLst>
      <p:ext uri="{BB962C8B-B14F-4D97-AF65-F5344CB8AC3E}">
        <p14:creationId xmlns:p14="http://schemas.microsoft.com/office/powerpoint/2010/main" val="2813387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Q14</a:t>
            </a:r>
          </a:p>
        </p:txBody>
      </p:sp>
    </p:spTree>
    <p:extLst>
      <p:ext uri="{BB962C8B-B14F-4D97-AF65-F5344CB8AC3E}">
        <p14:creationId xmlns:p14="http://schemas.microsoft.com/office/powerpoint/2010/main" val="1883964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C00000"/>
                </a:solidFill>
              </a:rPr>
              <a:t>Question here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Q15</a:t>
            </a:r>
          </a:p>
        </p:txBody>
      </p:sp>
    </p:spTree>
    <p:extLst>
      <p:ext uri="{BB962C8B-B14F-4D97-AF65-F5344CB8AC3E}">
        <p14:creationId xmlns:p14="http://schemas.microsoft.com/office/powerpoint/2010/main" val="1536204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8194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EE908-C6D5-4537-97EC-81D40CBDF55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23E8DB-2328-4A08-AC8A-4ABCBA58D4CA}" type="slidenum">
              <a:rPr lang="en-US" sz="1200" smtClean="0"/>
              <a:pPr/>
              <a:t>‹#›</a:t>
            </a:fld>
            <a:endParaRPr lang="en-US" sz="120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0" y="1"/>
            <a:ext cx="12192000" cy="70606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bg1">
                    <a:lumMod val="50000"/>
                  </a:schemeClr>
                </a:solidFill>
              </a:rPr>
              <a:t>INFO-6047 – Routing &amp; Switching – Lab Questions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8229600" y="609599"/>
            <a:ext cx="3962400" cy="50667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3200" dirty="0"/>
              <a:t>Lab 0</a:t>
            </a:r>
            <a:r>
              <a:rPr lang="en-US" sz="3200" dirty="0"/>
              <a:t>5</a:t>
            </a:r>
          </a:p>
          <a:p>
            <a:pPr marL="0" indent="0">
              <a:buFontTx/>
              <a:buNone/>
            </a:pPr>
            <a:endParaRPr lang="en-CA" sz="3200" dirty="0"/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304800" y="2971801"/>
            <a:ext cx="9144000" cy="24893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tabLst>
                <a:tab pos="88900" algn="l"/>
              </a:tabLst>
              <a:defRPr sz="1800" b="0" kern="1200">
                <a:solidFill>
                  <a:schemeClr val="tx1">
                    <a:lumMod val="8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sz="1800" dirty="0"/>
              <a:t>Student Name:</a:t>
            </a:r>
            <a:endParaRPr lang="en-CA" sz="1800" b="1" i="1" dirty="0"/>
          </a:p>
          <a:p>
            <a:pPr algn="l"/>
            <a:r>
              <a:rPr lang="en-CA" sz="1800" dirty="0"/>
              <a:t>Term: </a:t>
            </a:r>
            <a:r>
              <a:rPr lang="en-CA" sz="1800" b="1" dirty="0"/>
              <a:t>Fall 2021</a:t>
            </a:r>
          </a:p>
          <a:p>
            <a:pPr algn="l"/>
            <a:r>
              <a:rPr lang="en-CA" sz="1800" dirty="0"/>
              <a:t>Date:</a:t>
            </a:r>
            <a:endParaRPr lang="en-CA" sz="18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197334"/>
            <a:ext cx="3047999" cy="66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889000" y="5089095"/>
            <a:ext cx="4064000" cy="37202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/>
              <a:t>Oct, 11</a:t>
            </a:r>
            <a:r>
              <a:rPr lang="en-US" sz="1800" b="1" baseline="30000" dirty="0"/>
              <a:t>th</a:t>
            </a:r>
            <a:r>
              <a:rPr lang="en-US" sz="1800" b="1" dirty="0"/>
              <a:t> – 15</a:t>
            </a:r>
            <a:r>
              <a:rPr lang="en-US" sz="1800" b="1" baseline="30000" dirty="0"/>
              <a:t>th</a:t>
            </a:r>
            <a:r>
              <a:rPr lang="en-US" sz="1800" b="1" dirty="0"/>
              <a:t> / 2021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4419600"/>
            <a:ext cx="4165600" cy="304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 i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Student_First_Last_Name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23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8194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8194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8194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9EE908-C6D5-4537-97EC-81D40CBDF55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Q2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81542BB-DC2D-4280-B5D5-134827AB11E3}"/>
              </a:ext>
            </a:extLst>
          </p:cNvPr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PC-A, Ping 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IPv4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RT-1,   and   RT-2 - Lo1,    capture and show the results below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PC-A, Ping 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IPv6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RT-1,   and   RT-2 - Lo1,       capture and show the results below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4351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PC-A, Telnet to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RT-1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then the command “</a:t>
            </a:r>
            <a:r>
              <a:rPr lang="en-US" sz="1800" b="1" dirty="0" err="1">
                <a:solidFill>
                  <a:srgbClr val="C00000"/>
                </a:solidFill>
              </a:rPr>
              <a:t>sh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ip</a:t>
            </a:r>
            <a:r>
              <a:rPr lang="en-US" sz="1800" b="1" dirty="0">
                <a:solidFill>
                  <a:srgbClr val="C00000"/>
                </a:solidFill>
              </a:rPr>
              <a:t> inter </a:t>
            </a:r>
            <a:r>
              <a:rPr lang="en-US" sz="1800" b="1" dirty="0" err="1">
                <a:solidFill>
                  <a:srgbClr val="C00000"/>
                </a:solidFill>
              </a:rPr>
              <a:t>br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and “</a:t>
            </a:r>
            <a:r>
              <a:rPr lang="en-US" sz="1800" b="1" dirty="0" err="1">
                <a:solidFill>
                  <a:srgbClr val="C00000"/>
                </a:solidFill>
              </a:rPr>
              <a:t>sh</a:t>
            </a:r>
            <a:r>
              <a:rPr lang="en-US" sz="1800" b="1" dirty="0">
                <a:solidFill>
                  <a:srgbClr val="C00000"/>
                </a:solidFill>
              </a:rPr>
              <a:t> ipv6 inter </a:t>
            </a:r>
            <a:r>
              <a:rPr lang="en-US" sz="1800" b="1" dirty="0" err="1">
                <a:solidFill>
                  <a:srgbClr val="C00000"/>
                </a:solidFill>
              </a:rPr>
              <a:t>br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”, capture and show the results below.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Also insert a text window and type out the full command of the short form above.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Q4</a:t>
            </a:r>
          </a:p>
        </p:txBody>
      </p:sp>
    </p:spTree>
    <p:extLst>
      <p:ext uri="{BB962C8B-B14F-4D97-AF65-F5344CB8AC3E}">
        <p14:creationId xmlns:p14="http://schemas.microsoft.com/office/powerpoint/2010/main" val="361788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PC-A, Telnet to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RT-1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then the command “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route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” and “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ipv6 route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”,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capture and show the results below.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Also insert a text window and type out the full command of the short forms above.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Q5</a:t>
            </a:r>
          </a:p>
        </p:txBody>
      </p:sp>
    </p:spTree>
    <p:extLst>
      <p:ext uri="{BB962C8B-B14F-4D97-AF65-F5344CB8AC3E}">
        <p14:creationId xmlns:p14="http://schemas.microsoft.com/office/powerpoint/2010/main" val="80548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AC4EA3B-75B2-48CC-B323-A03409EFA094}"/>
              </a:ext>
            </a:extLst>
          </p:cNvPr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PC-A, Telnet to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RT-2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then the command “</a:t>
            </a:r>
            <a:r>
              <a:rPr lang="en-US" sz="1800" b="1" dirty="0" err="1">
                <a:solidFill>
                  <a:srgbClr val="C00000"/>
                </a:solidFill>
              </a:rPr>
              <a:t>sh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ip</a:t>
            </a:r>
            <a:r>
              <a:rPr lang="en-US" sz="1800" b="1" dirty="0">
                <a:solidFill>
                  <a:srgbClr val="C00000"/>
                </a:solidFill>
              </a:rPr>
              <a:t> inter </a:t>
            </a:r>
            <a:r>
              <a:rPr lang="en-US" sz="1800" b="1" dirty="0" err="1">
                <a:solidFill>
                  <a:srgbClr val="C00000"/>
                </a:solidFill>
              </a:rPr>
              <a:t>br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and “</a:t>
            </a:r>
            <a:r>
              <a:rPr lang="en-US" sz="1800" b="1" dirty="0" err="1">
                <a:solidFill>
                  <a:srgbClr val="C00000"/>
                </a:solidFill>
              </a:rPr>
              <a:t>sh</a:t>
            </a:r>
            <a:r>
              <a:rPr lang="en-US" sz="1800" b="1" dirty="0">
                <a:solidFill>
                  <a:srgbClr val="C00000"/>
                </a:solidFill>
              </a:rPr>
              <a:t> ipv6 inter </a:t>
            </a:r>
            <a:r>
              <a:rPr lang="en-US" sz="1800" b="1" dirty="0" err="1">
                <a:solidFill>
                  <a:srgbClr val="C00000"/>
                </a:solidFill>
              </a:rPr>
              <a:t>br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”, capture and show the results below.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Also insert a text window and type out the full command of the short form above.</a:t>
            </a:r>
          </a:p>
        </p:txBody>
      </p:sp>
    </p:spTree>
    <p:extLst>
      <p:ext uri="{BB962C8B-B14F-4D97-AF65-F5344CB8AC3E}">
        <p14:creationId xmlns:p14="http://schemas.microsoft.com/office/powerpoint/2010/main" val="1133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Q7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37E05C-06DF-4B6A-A59F-1352D26DEF92}"/>
              </a:ext>
            </a:extLst>
          </p:cNvPr>
          <p:cNvSpPr txBox="1">
            <a:spLocks/>
          </p:cNvSpPr>
          <p:nvPr userDrawn="1"/>
        </p:nvSpPr>
        <p:spPr>
          <a:xfrm>
            <a:off x="1219200" y="0"/>
            <a:ext cx="1097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PC-A, Telnet to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RT-2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then the command “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route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” and “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ipv6 route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”,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capture and show the results below.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Also insert a text window and type out the full command of the short forms above.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771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29401"/>
            <a:ext cx="3860800" cy="2127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fld id="{0F23E8DB-2328-4A08-AC8A-4ABCBA58D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Q1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9653E9A-3194-49C6-80DF-364C8DC634FC}"/>
              </a:ext>
            </a:extLst>
          </p:cNvPr>
          <p:cNvSpPr txBox="1">
            <a:spLocks/>
          </p:cNvSpPr>
          <p:nvPr userDrawn="1"/>
        </p:nvSpPr>
        <p:spPr>
          <a:xfrm>
            <a:off x="1219200" y="0"/>
            <a:ext cx="10972800" cy="2743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From the PC can you ping the following addresses?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CA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you ping the Lo1 inter face (10.10.10.10)?                                          _______________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you ping the Lo1 inter face (2001:db8:acad:3:10:10:10:10)?           _______________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44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3860800" y="6637338"/>
            <a:ext cx="44704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INFO-6047 – Routing &amp; Switching – Lab Questions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9347200" y="662940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23E8DB-2328-4A08-AC8A-4ABCBA58D4CA}" type="slidenum">
              <a:rPr lang="en-US" sz="1200" smtClean="0"/>
              <a:pPr/>
              <a:t>‹#›</a:t>
            </a:fld>
            <a:endParaRPr lang="en-US" sz="1200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1" y="6248400"/>
            <a:ext cx="28447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0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51" r:id="rId18"/>
    <p:sldLayoutId id="2147483652" r:id="rId19"/>
    <p:sldLayoutId id="2147483653" r:id="rId20"/>
    <p:sldLayoutId id="2147483654" r:id="rId21"/>
    <p:sldLayoutId id="2147483655" r:id="rId22"/>
    <p:sldLayoutId id="2147483656" r:id="rId23"/>
    <p:sldLayoutId id="2147483657" r:id="rId24"/>
    <p:sldLayoutId id="2147483658" r:id="rId25"/>
    <p:sldLayoutId id="2147483659" r:id="rId2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Gihan Shamike Liyanage</a:t>
            </a:r>
          </a:p>
        </p:txBody>
      </p:sp>
    </p:spTree>
    <p:extLst>
      <p:ext uri="{BB962C8B-B14F-4D97-AF65-F5344CB8AC3E}">
        <p14:creationId xmlns:p14="http://schemas.microsoft.com/office/powerpoint/2010/main" val="274668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09701C-CEE3-456D-85ED-E9DEC5F0F7A6}"/>
              </a:ext>
            </a:extLst>
          </p:cNvPr>
          <p:cNvSpPr txBox="1"/>
          <p:nvPr/>
        </p:nvSpPr>
        <p:spPr>
          <a:xfrm>
            <a:off x="8507994" y="1752600"/>
            <a:ext cx="365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            Yes                   </a:t>
            </a:r>
            <a:r>
              <a:rPr lang="en-CA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Yes/No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EF7FE5-90E1-4E86-AA08-E7A5CABC90D3}"/>
              </a:ext>
            </a:extLst>
          </p:cNvPr>
          <p:cNvSpPr txBox="1"/>
          <p:nvPr/>
        </p:nvSpPr>
        <p:spPr>
          <a:xfrm>
            <a:off x="8507994" y="2057400"/>
            <a:ext cx="365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            Yes                   </a:t>
            </a:r>
            <a:r>
              <a:rPr lang="en-CA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Yes/No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95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3C48-B908-82D5-C14E-15FB586B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533400"/>
            <a:ext cx="6651211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0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33BA6A-BA9A-AD10-4BAF-D02948D5A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629" y="453597"/>
            <a:ext cx="5034742" cy="595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13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038A42-D584-9C98-6C3F-653FC799A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838200"/>
            <a:ext cx="556159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6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7E4FD5-6F5A-5D81-E4FE-70F7D9BD7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762000"/>
            <a:ext cx="5171039" cy="569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2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B398C3-3DEC-1C02-E219-A3A835487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926" y="762000"/>
            <a:ext cx="5350148" cy="557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5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11E2A1-654B-33E0-C1AA-8D1CBCBB0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762000"/>
            <a:ext cx="5806400" cy="553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85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13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 McSephney</dc:creator>
  <cp:lastModifiedBy>Liyanage, Gihan Shamike</cp:lastModifiedBy>
  <cp:revision>55</cp:revision>
  <dcterms:created xsi:type="dcterms:W3CDTF">2016-10-23T20:10:14Z</dcterms:created>
  <dcterms:modified xsi:type="dcterms:W3CDTF">2023-02-08T23:28:55Z</dcterms:modified>
</cp:coreProperties>
</file>