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1529-2EC9-C63C-0C29-22082277C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BE7A-393B-1CD6-C59C-31F043737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7E46-267C-10F2-A3F2-68A5C2F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B725-2379-78E5-4F4F-4AA3160C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F2C4-1218-D0AA-281F-815703B2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271D-3FFF-EEAD-588E-79D6944B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7D241-B9B3-0922-6D9B-FED7D009B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A884-5990-E66C-2FE1-8D0FF04E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1A3E-6BBD-E659-D380-F9310402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023F-6E48-5F2D-635D-BFCF53D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6AE29-4485-4226-94DF-3D39CF0D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5585-69E4-9097-BE7E-C62DD66FC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2872-F58D-6528-FCD6-9B6C2C9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203B-82E4-95D7-E6BD-D1AE67A1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0E57-6282-A152-8E19-D2403486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2087-920F-FEBC-BBBF-5DA07834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197B-FD1C-B8FE-6F3C-6D8D4E6B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30BC-490D-1A4B-847A-1A0E63DC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F833-8653-2E00-00D6-CDBEBEED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DBE7-D818-D2F7-9B0E-D686634D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3B6B-36CB-DDE9-99A4-7A7463F0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E811-49F3-5430-BEA5-84721185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1DE5-32C2-06F0-6FE7-26997951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8E27-1480-2A89-A394-C49C5B49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341B-0415-966B-1BCA-385CD8E5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8430-4236-89C2-1D55-CCC9CD04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581F-1FC1-370A-0C3E-A9A72065B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5844-52D0-A0E7-503C-31FCDA22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3C5D-23E1-1313-2376-86428E73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71C5-9B20-8CA0-77D4-C485C434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C57BF-0725-9DB0-87B0-8645BBFF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015B-A6CA-C9CC-DD4D-53ACA2E1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F201-AFF6-51F6-F141-377EB03A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2FFCB-9D45-05C2-7C8C-959082B1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C460A-5800-DE5E-82AF-A194B957C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AF876-EEB0-3464-C1BA-B9E449DD1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AE7D9-938A-4F01-79ED-2DB928F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69C7-8242-0015-6B3B-1B1F8168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D27FD-7C88-9345-C2BE-B038E615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7445-6104-3FB4-FF64-CE9D5D54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7FEA1-9ADA-8DDD-79A0-CAB0B6FC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21300-4EEC-FF33-9B99-FD3B2A88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597E-C3C5-571C-CBD4-375EEAE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F10A7-9E69-3EB3-FC2A-8488CCB1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0A73B-21B4-25C5-47DB-5B30CE5E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48CC-3A6B-ED4A-701A-C3DDBC29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65F5-9A08-F87C-5F5A-232A9A75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969D-CD02-6491-5345-A45189E7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70F9-8251-D4B9-9494-66ADE3B3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FBB8-D089-D886-F1CD-3009F6FD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97A0-67C7-5FD4-7801-CA6D6F5C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C45ED-61FF-F7D6-1C95-3B922919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5EAF-5113-591D-7357-DC006270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12429-730C-0245-B757-7FC4069B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ADA45-8ADB-4F48-20DD-C586A3A9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3DB9-EC78-1CBB-DC60-70BD7D4A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05B1-7D76-9B05-3273-DEF2CD5B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AF42A-44A6-22B9-FDC0-A09A3670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8C35-602B-A3F7-08C7-89975220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53975-7925-2FBA-FEC0-B7396FA1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A859-85DD-1A2C-A7B4-4927CF27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1C63-6F84-4232-9367-302A417E4B1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5E8A-4678-6920-8E56-D80959DFC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4520-DBC5-180B-EBB8-003B61771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- 01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C2233A-A3F0-5DFE-DCEE-7AC32FE59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02" y="758644"/>
            <a:ext cx="10350995" cy="59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7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- 02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2C6A0-E6BA-37DB-C33A-58440CEAA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61" y="784337"/>
            <a:ext cx="10337878" cy="59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- 03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1A4561-5DA9-35FF-2F66-1BE467354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71" y="817284"/>
            <a:ext cx="10184057" cy="58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- 04</a:t>
            </a:r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4E8B567-8521-AFF5-DED2-FB9777458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33" y="813605"/>
            <a:ext cx="10175134" cy="58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4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- 05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B3D7E1-4852-989F-4545-58461B938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93" y="810832"/>
            <a:ext cx="10125014" cy="58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4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- 06</a:t>
            </a:r>
          </a:p>
        </p:txBody>
      </p:sp>
      <p:pic>
        <p:nvPicPr>
          <p:cNvPr id="3" name="Picture 2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7C52156A-3915-2AA8-FD26-DD71664DE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96" y="763475"/>
            <a:ext cx="10143807" cy="58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7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7</cp:revision>
  <dcterms:created xsi:type="dcterms:W3CDTF">2023-05-24T04:16:58Z</dcterms:created>
  <dcterms:modified xsi:type="dcterms:W3CDTF">2023-06-11T08:53:13Z</dcterms:modified>
</cp:coreProperties>
</file>