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51529-2EC9-C63C-0C29-22082277C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F4BE7A-393B-1CD6-C59C-31F0437376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37E46-267C-10F2-A3F2-68A5C2F6B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1C63-6F84-4232-9367-302A417E4B10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9B725-2379-78E5-4F4F-4AA3160C3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BF2C4-1218-D0AA-281F-815703B29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BEB2-7DCF-4236-8A97-8F4ABA092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07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1271D-3FFF-EEAD-588E-79D6944B6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7D241-B9B3-0922-6D9B-FED7D009B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4A884-5990-E66C-2FE1-8D0FF04EF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1C63-6F84-4232-9367-302A417E4B10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01A3E-6BBD-E659-D380-F93104020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A023F-6E48-5F2D-635D-BFCF53DD6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BEB2-7DCF-4236-8A97-8F4ABA092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40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6AE29-4485-4226-94DF-3D39CF0DBC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C5585-69E4-9097-BE7E-C62DD66FC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B2872-F58D-6528-FCD6-9B6C2C9E2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1C63-6F84-4232-9367-302A417E4B10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E203B-82E4-95D7-E6BD-D1AE67A15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F0E57-6282-A152-8E19-D24034860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BEB2-7DCF-4236-8A97-8F4ABA092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54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92087-920F-FEBC-BBBF-5DA07834B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B197B-FD1C-B8FE-6F3C-6D8D4E6B0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130BC-490D-1A4B-847A-1A0E63DCF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1C63-6F84-4232-9367-302A417E4B10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0F833-8653-2E00-00D6-CDBEBEED8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EDBE7-D818-D2F7-9B0E-D686634D7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BEB2-7DCF-4236-8A97-8F4ABA092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912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63B6B-36CB-DDE9-99A4-7A7463F0E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2E811-49F3-5430-BEA5-847211853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91DE5-32C2-06F0-6FE7-269979512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1C63-6F84-4232-9367-302A417E4B10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D8E27-1480-2A89-A394-C49C5B49E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3341B-0415-966B-1BCA-385CD8E59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BEB2-7DCF-4236-8A97-8F4ABA092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81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98430-4236-89C2-1D55-CCC9CD040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8581F-1FC1-370A-0C3E-A9A72065B6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75844-52D0-A0E7-503C-31FCDA222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B3C5D-23E1-1313-2376-86428E73D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1C63-6F84-4232-9367-302A417E4B10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471C5-9B20-8CA0-77D4-C485C4340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C57BF-0725-9DB0-87B0-8645BBFF4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BEB2-7DCF-4236-8A97-8F4ABA092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53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E015B-A6CA-C9CC-DD4D-53ACA2E14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2F201-AFF6-51F6-F141-377EB03A6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B2FFCB-9D45-05C2-7C8C-959082B1F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DC460A-5800-DE5E-82AF-A194B957C2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AAF876-EEB0-3464-C1BA-B9E449DD16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0AE7D9-938A-4F01-79ED-2DB928F87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1C63-6F84-4232-9367-302A417E4B10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5469C7-8242-0015-6B3B-1B1F8168C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4D27FD-7C88-9345-C2BE-B038E615C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BEB2-7DCF-4236-8A97-8F4ABA092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68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07445-6104-3FB4-FF64-CE9D5D548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E7FEA1-9ADA-8DDD-79A0-CAB0B6FCC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1C63-6F84-4232-9367-302A417E4B10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521300-4EEC-FF33-9B99-FD3B2A88B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F2597E-C3C5-571C-CBD4-375EEAE7A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BEB2-7DCF-4236-8A97-8F4ABA092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28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7F10A7-9E69-3EB3-FC2A-8488CCB1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1C63-6F84-4232-9367-302A417E4B10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D0A73B-21B4-25C5-47DB-5B30CE5EF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6848CC-3A6B-ED4A-701A-C3DDBC294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BEB2-7DCF-4236-8A97-8F4ABA092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50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D65F5-9A08-F87C-5F5A-232A9A75F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E969D-CD02-6491-5345-A45189E73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0070F9-8251-D4B9-9494-66ADE3B38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20FBB8-D089-D886-F1CD-3009F6FD4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1C63-6F84-4232-9367-302A417E4B10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297A0-67C7-5FD4-7801-CA6D6F5CC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C45ED-61FF-F7D6-1C95-3B9229199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BEB2-7DCF-4236-8A97-8F4ABA092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68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05EAF-5113-591D-7357-DC006270E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F12429-730C-0245-B757-7FC4069B5D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DADA45-8ADB-4F48-20DD-C586A3A9F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BA3DB9-EC78-1CBB-DC60-70BD7D4A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1C63-6F84-4232-9367-302A417E4B10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A05B1-7D76-9B05-3273-DEF2CD5BD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AF42A-44A6-22B9-FDC0-A09A36708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BEB2-7DCF-4236-8A97-8F4ABA092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68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48C35-602B-A3F7-08C7-899752202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53975-7925-2FBA-FEC0-B7396FA14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DA859-85DD-1A2C-A7B4-4927CF273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F1C63-6F84-4232-9367-302A417E4B10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05E8A-4678-6920-8E56-D80959DFC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E4520-DBC5-180B-EBB8-003B617712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4BEB2-7DCF-4236-8A97-8F4ABA092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48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C1F365-3C4D-D248-B88E-76AA89A7A973}"/>
              </a:ext>
            </a:extLst>
          </p:cNvPr>
          <p:cNvSpPr txBox="1"/>
          <p:nvPr/>
        </p:nvSpPr>
        <p:spPr>
          <a:xfrm>
            <a:off x="5643418" y="314037"/>
            <a:ext cx="140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- 01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4AA2443-BB3A-E939-FF39-13AA711BF3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32" y="758546"/>
            <a:ext cx="10197935" cy="588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173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C1F365-3C4D-D248-B88E-76AA89A7A973}"/>
              </a:ext>
            </a:extLst>
          </p:cNvPr>
          <p:cNvSpPr txBox="1"/>
          <p:nvPr/>
        </p:nvSpPr>
        <p:spPr>
          <a:xfrm>
            <a:off x="5643418" y="314037"/>
            <a:ext cx="140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- 02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7F62546-5BE5-9BF0-88B3-B41617371E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22" y="754339"/>
            <a:ext cx="10388755" cy="586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592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C1F365-3C4D-D248-B88E-76AA89A7A973}"/>
              </a:ext>
            </a:extLst>
          </p:cNvPr>
          <p:cNvSpPr txBox="1"/>
          <p:nvPr/>
        </p:nvSpPr>
        <p:spPr>
          <a:xfrm>
            <a:off x="5643418" y="314037"/>
            <a:ext cx="140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- 03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C10FF14-B20E-AB69-1AFA-E84470754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18" y="846090"/>
            <a:ext cx="11369964" cy="569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193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C1F365-3C4D-D248-B88E-76AA89A7A973}"/>
              </a:ext>
            </a:extLst>
          </p:cNvPr>
          <p:cNvSpPr txBox="1"/>
          <p:nvPr/>
        </p:nvSpPr>
        <p:spPr>
          <a:xfrm>
            <a:off x="5643418" y="314037"/>
            <a:ext cx="140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- 04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F961AB50-8E6F-C364-9EDF-255F64CAC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251" y="748491"/>
            <a:ext cx="9539498" cy="593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847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C1F365-3C4D-D248-B88E-76AA89A7A973}"/>
              </a:ext>
            </a:extLst>
          </p:cNvPr>
          <p:cNvSpPr txBox="1"/>
          <p:nvPr/>
        </p:nvSpPr>
        <p:spPr>
          <a:xfrm>
            <a:off x="5643418" y="314037"/>
            <a:ext cx="140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- 05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EB6BB3E-EA59-CA6C-E89A-C9736C3B2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605" y="819921"/>
            <a:ext cx="8984789" cy="584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141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C1F365-3C4D-D248-B88E-76AA89A7A973}"/>
              </a:ext>
            </a:extLst>
          </p:cNvPr>
          <p:cNvSpPr txBox="1"/>
          <p:nvPr/>
        </p:nvSpPr>
        <p:spPr>
          <a:xfrm>
            <a:off x="5643418" y="314037"/>
            <a:ext cx="140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- 06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9D508B5-6AE9-9726-52A1-70DC0A1F0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135" y="804554"/>
            <a:ext cx="9975730" cy="584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271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C1F365-3C4D-D248-B88E-76AA89A7A973}"/>
              </a:ext>
            </a:extLst>
          </p:cNvPr>
          <p:cNvSpPr txBox="1"/>
          <p:nvPr/>
        </p:nvSpPr>
        <p:spPr>
          <a:xfrm>
            <a:off x="5643418" y="314037"/>
            <a:ext cx="140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- 07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8163A2D-A7F7-CFDC-C628-E116D4E84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965" y="772273"/>
            <a:ext cx="8618558" cy="601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056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C1F365-3C4D-D248-B88E-76AA89A7A973}"/>
              </a:ext>
            </a:extLst>
          </p:cNvPr>
          <p:cNvSpPr txBox="1"/>
          <p:nvPr/>
        </p:nvSpPr>
        <p:spPr>
          <a:xfrm>
            <a:off x="5643418" y="314037"/>
            <a:ext cx="140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- 08</a:t>
            </a:r>
          </a:p>
        </p:txBody>
      </p:sp>
      <p:pic>
        <p:nvPicPr>
          <p:cNvPr id="3" name="Picture 2" descr="A picture containing text, screenshot, software, multimedia software&#10;&#10;Description automatically generated">
            <a:extLst>
              <a:ext uri="{FF2B5EF4-FFF2-40B4-BE49-F238E27FC236}">
                <a16:creationId xmlns:a16="http://schemas.microsoft.com/office/drawing/2014/main" id="{75C7A5CA-5EB1-6FB5-7BBA-91625C591E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83" y="748328"/>
            <a:ext cx="9261434" cy="596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696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24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Liyanage, Gihan Shamike</dc:creator>
  <cp:lastModifiedBy>Liyanage, Gihan Shamike</cp:lastModifiedBy>
  <cp:revision>8</cp:revision>
  <dcterms:created xsi:type="dcterms:W3CDTF">2023-05-24T04:16:58Z</dcterms:created>
  <dcterms:modified xsi:type="dcterms:W3CDTF">2023-06-17T22:35:44Z</dcterms:modified>
</cp:coreProperties>
</file>